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54.svg" ContentType="image/svg+xml"/>
  <Override PartName="/ppt/media/image56.svg" ContentType="image/svg+xml"/>
  <Override PartName="/ppt/media/image5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3"/>
    <p:sldMasterId id="2147483673" r:id="rId4"/>
    <p:sldMasterId id="2147483686" r:id="rId5"/>
    <p:sldMasterId id="2147483698" r:id="rId6"/>
    <p:sldMasterId id="2147483710" r:id="rId7"/>
    <p:sldMasterId id="2147483722" r:id="rId8"/>
    <p:sldMasterId id="2147483734" r:id="rId9"/>
    <p:sldMasterId id="2147483746" r:id="rId10"/>
    <p:sldMasterId id="2147483758" r:id="rId11"/>
    <p:sldMasterId id="2147483770" r:id="rId12"/>
    <p:sldMasterId id="2147483774" r:id="rId13"/>
    <p:sldMasterId id="2147483778" r:id="rId14"/>
    <p:sldMasterId id="2147483782" r:id="rId15"/>
    <p:sldMasterId id="2147483784" r:id="rId16"/>
  </p:sldMasterIdLst>
  <p:notesMasterIdLst>
    <p:notesMasterId r:id="rId19"/>
  </p:notesMasterIdLst>
  <p:handoutMasterIdLst>
    <p:handoutMasterId r:id="rId57"/>
  </p:handoutMasterIdLst>
  <p:sldIdLst>
    <p:sldId id="256" r:id="rId17"/>
    <p:sldId id="466" r:id="rId18"/>
    <p:sldId id="550" r:id="rId20"/>
    <p:sldId id="470" r:id="rId21"/>
    <p:sldId id="359" r:id="rId22"/>
    <p:sldId id="361" r:id="rId23"/>
    <p:sldId id="362" r:id="rId24"/>
    <p:sldId id="363" r:id="rId25"/>
    <p:sldId id="364" r:id="rId26"/>
    <p:sldId id="289" r:id="rId27"/>
    <p:sldId id="365" r:id="rId28"/>
    <p:sldId id="434" r:id="rId29"/>
    <p:sldId id="394" r:id="rId30"/>
    <p:sldId id="270" r:id="rId31"/>
    <p:sldId id="482" r:id="rId32"/>
    <p:sldId id="553" r:id="rId33"/>
    <p:sldId id="471" r:id="rId34"/>
    <p:sldId id="329" r:id="rId35"/>
    <p:sldId id="472" r:id="rId36"/>
    <p:sldId id="473" r:id="rId37"/>
    <p:sldId id="395" r:id="rId38"/>
    <p:sldId id="474" r:id="rId39"/>
    <p:sldId id="475" r:id="rId40"/>
    <p:sldId id="477" r:id="rId41"/>
    <p:sldId id="293" r:id="rId42"/>
    <p:sldId id="300" r:id="rId43"/>
    <p:sldId id="425" r:id="rId44"/>
    <p:sldId id="303" r:id="rId45"/>
    <p:sldId id="301" r:id="rId46"/>
    <p:sldId id="424" r:id="rId47"/>
    <p:sldId id="305" r:id="rId48"/>
    <p:sldId id="427" r:id="rId49"/>
    <p:sldId id="478" r:id="rId50"/>
    <p:sldId id="430" r:id="rId51"/>
    <p:sldId id="318" r:id="rId52"/>
    <p:sldId id="316" r:id="rId53"/>
    <p:sldId id="432" r:id="rId54"/>
    <p:sldId id="480" r:id="rId55"/>
    <p:sldId id="323" r:id="rId56"/>
  </p:sldIdLst>
  <p:sldSz cx="12192000" cy="6858000"/>
  <p:notesSz cx="6858000" cy="9144000"/>
  <p:embeddedFontLst>
    <p:embeddedFont>
      <p:font typeface="HarmonyOS Sans SC" panose="00000500000000000000" pitchFamily="2" charset="-122"/>
      <p:regular r:id="rId62"/>
    </p:embeddedFont>
    <p:embeddedFont>
      <p:font typeface="HarmonyOS Sans SC Black" panose="00000A00000000000000" pitchFamily="2" charset="-122"/>
      <p:bold r:id="rId63"/>
    </p:embeddedFont>
    <p:embeddedFont>
      <p:font typeface="微软雅黑" panose="020B0503020204020204" charset="-122"/>
      <p:regular r:id="rId64"/>
    </p:embeddedFont>
    <p:embeddedFont>
      <p:font typeface="字魂武林江湖体" panose="00000500000000000000" charset="-122"/>
      <p:regular r:id="rId65"/>
    </p:embeddedFont>
    <p:embeddedFont>
      <p:font typeface="汉仪力量黑简" panose="00020600040101010101" charset="-122"/>
      <p:regular r:id="rId66"/>
    </p:embeddedFont>
    <p:embeddedFont>
      <p:font typeface="Calibri" panose="020F0502020204030204" charset="0"/>
      <p:regular r:id="rId67"/>
      <p:bold r:id="rId68"/>
      <p:italic r:id="rId69"/>
      <p:boldItalic r:id="rId70"/>
    </p:embeddedFont>
    <p:embeddedFont>
      <p:font typeface="WPS-Numbers" charset="0"/>
      <p:regular r:id="rId71"/>
    </p:embeddedFont>
  </p:embeddedFontLst>
  <p:custDataLst>
    <p:tags r:id="rId7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5" name="作者" initials="A" lastIdx="0" clrIdx="24"/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007ED3"/>
    <a:srgbClr val="0070C0"/>
    <a:srgbClr val="E6724B"/>
    <a:srgbClr val="92B1D8"/>
    <a:srgbClr val="216CC9"/>
    <a:srgbClr val="2B49AD"/>
    <a:srgbClr val="0000CB"/>
    <a:srgbClr val="4874CB"/>
    <a:srgbClr val="1E90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2" Type="http://schemas.openxmlformats.org/officeDocument/2006/relationships/tags" Target="tags/tag535.xml"/><Relationship Id="rId71" Type="http://schemas.openxmlformats.org/officeDocument/2006/relationships/font" Target="fonts/font10.fntdata"/><Relationship Id="rId70" Type="http://schemas.openxmlformats.org/officeDocument/2006/relationships/font" Target="fonts/font9.fntdata"/><Relationship Id="rId7" Type="http://schemas.openxmlformats.org/officeDocument/2006/relationships/slideMaster" Target="slideMasters/slideMaster6.xml"/><Relationship Id="rId69" Type="http://schemas.openxmlformats.org/officeDocument/2006/relationships/font" Target="fonts/font8.fntdata"/><Relationship Id="rId68" Type="http://schemas.openxmlformats.org/officeDocument/2006/relationships/font" Target="fonts/font7.fntdata"/><Relationship Id="rId67" Type="http://schemas.openxmlformats.org/officeDocument/2006/relationships/font" Target="fonts/font6.fntdata"/><Relationship Id="rId66" Type="http://schemas.openxmlformats.org/officeDocument/2006/relationships/font" Target="fonts/font5.fntdata"/><Relationship Id="rId65" Type="http://schemas.openxmlformats.org/officeDocument/2006/relationships/font" Target="fonts/font4.fntdata"/><Relationship Id="rId64" Type="http://schemas.openxmlformats.org/officeDocument/2006/relationships/font" Target="fonts/font3.fntdata"/><Relationship Id="rId63" Type="http://schemas.openxmlformats.org/officeDocument/2006/relationships/font" Target="fonts/font2.fntdata"/><Relationship Id="rId62" Type="http://schemas.openxmlformats.org/officeDocument/2006/relationships/font" Target="fonts/font1.fntdata"/><Relationship Id="rId61" Type="http://schemas.openxmlformats.org/officeDocument/2006/relationships/commentAuthors" Target="commentAuthors.xml"/><Relationship Id="rId60" Type="http://schemas.openxmlformats.org/officeDocument/2006/relationships/tableStyles" Target="tableStyles.xml"/><Relationship Id="rId6" Type="http://schemas.openxmlformats.org/officeDocument/2006/relationships/slideMaster" Target="slideMasters/slideMaster5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handoutMaster" Target="handoutMasters/handoutMaster1.xml"/><Relationship Id="rId56" Type="http://schemas.openxmlformats.org/officeDocument/2006/relationships/slide" Target="slides/slide39.xml"/><Relationship Id="rId55" Type="http://schemas.openxmlformats.org/officeDocument/2006/relationships/slide" Target="slides/slide38.xml"/><Relationship Id="rId54" Type="http://schemas.openxmlformats.org/officeDocument/2006/relationships/slide" Target="slides/slide37.xml"/><Relationship Id="rId53" Type="http://schemas.openxmlformats.org/officeDocument/2006/relationships/slide" Target="slides/slide36.xml"/><Relationship Id="rId52" Type="http://schemas.openxmlformats.org/officeDocument/2006/relationships/slide" Target="slides/slide35.xml"/><Relationship Id="rId51" Type="http://schemas.openxmlformats.org/officeDocument/2006/relationships/slide" Target="slides/slide34.xml"/><Relationship Id="rId50" Type="http://schemas.openxmlformats.org/officeDocument/2006/relationships/slide" Target="slides/slide33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2.xml"/><Relationship Id="rId48" Type="http://schemas.openxmlformats.org/officeDocument/2006/relationships/slide" Target="slides/slide31.xml"/><Relationship Id="rId47" Type="http://schemas.openxmlformats.org/officeDocument/2006/relationships/slide" Target="slides/slide30.xml"/><Relationship Id="rId46" Type="http://schemas.openxmlformats.org/officeDocument/2006/relationships/slide" Target="slides/slide29.xml"/><Relationship Id="rId45" Type="http://schemas.openxmlformats.org/officeDocument/2006/relationships/slide" Target="slides/slide28.xml"/><Relationship Id="rId44" Type="http://schemas.openxmlformats.org/officeDocument/2006/relationships/slide" Target="slides/slide27.xml"/><Relationship Id="rId43" Type="http://schemas.openxmlformats.org/officeDocument/2006/relationships/slide" Target="slides/slide26.xml"/><Relationship Id="rId42" Type="http://schemas.openxmlformats.org/officeDocument/2006/relationships/slide" Target="slides/slide25.xml"/><Relationship Id="rId41" Type="http://schemas.openxmlformats.org/officeDocument/2006/relationships/slide" Target="slides/slide24.xml"/><Relationship Id="rId40" Type="http://schemas.openxmlformats.org/officeDocument/2006/relationships/slide" Target="slides/slide2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2.xml"/><Relationship Id="rId38" Type="http://schemas.openxmlformats.org/officeDocument/2006/relationships/slide" Target="slides/slide21.xml"/><Relationship Id="rId37" Type="http://schemas.openxmlformats.org/officeDocument/2006/relationships/slide" Target="slides/slide20.xml"/><Relationship Id="rId36" Type="http://schemas.openxmlformats.org/officeDocument/2006/relationships/slide" Target="slides/slide19.xml"/><Relationship Id="rId35" Type="http://schemas.openxmlformats.org/officeDocument/2006/relationships/slide" Target="slides/slide18.xml"/><Relationship Id="rId34" Type="http://schemas.openxmlformats.org/officeDocument/2006/relationships/slide" Target="slides/slide17.xml"/><Relationship Id="rId33" Type="http://schemas.openxmlformats.org/officeDocument/2006/relationships/slide" Target="slides/slide16.xml"/><Relationship Id="rId32" Type="http://schemas.openxmlformats.org/officeDocument/2006/relationships/slide" Target="slides/slide15.xml"/><Relationship Id="rId31" Type="http://schemas.openxmlformats.org/officeDocument/2006/relationships/slide" Target="slides/slide14.xml"/><Relationship Id="rId30" Type="http://schemas.openxmlformats.org/officeDocument/2006/relationships/slide" Target="slides/slide1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8" Type="http://schemas.openxmlformats.org/officeDocument/2006/relationships/slide" Target="slides/slide11.xml"/><Relationship Id="rId27" Type="http://schemas.openxmlformats.org/officeDocument/2006/relationships/slide" Target="slides/slide10.xml"/><Relationship Id="rId26" Type="http://schemas.openxmlformats.org/officeDocument/2006/relationships/slide" Target="slides/slide9.xml"/><Relationship Id="rId25" Type="http://schemas.openxmlformats.org/officeDocument/2006/relationships/slide" Target="slides/slide8.xml"/><Relationship Id="rId24" Type="http://schemas.openxmlformats.org/officeDocument/2006/relationships/slide" Target="slides/slide7.xml"/><Relationship Id="rId23" Type="http://schemas.openxmlformats.org/officeDocument/2006/relationships/slide" Target="slides/slide6.xml"/><Relationship Id="rId22" Type="http://schemas.openxmlformats.org/officeDocument/2006/relationships/slide" Target="slides/slide5.xml"/><Relationship Id="rId21" Type="http://schemas.openxmlformats.org/officeDocument/2006/relationships/slide" Target="slides/slide4.xml"/><Relationship Id="rId20" Type="http://schemas.openxmlformats.org/officeDocument/2006/relationships/slide" Target="slides/slide3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2.xml"/><Relationship Id="rId17" Type="http://schemas.openxmlformats.org/officeDocument/2006/relationships/slide" Target="slides/slide1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920" b="1" i="0" u="none" strike="noStrike" kern="1200" cap="none" spc="130" normalizeH="0" baseline="0">
                <a:solidFill>
                  <a:schemeClr val="accent1"/>
                </a:solidFill>
                <a:uFill>
                  <a:solidFill>
                    <a:srgbClr val="000000">
                      <a:lumMod val="65000"/>
                      <a:lumOff val="35000"/>
                    </a:srgbClr>
                  </a:solidFill>
                </a:uFill>
                <a:latin typeface="+mn-lt"/>
                <a:ea typeface="+mn-ea"/>
                <a:cs typeface="+mn-cs"/>
              </a:defRPr>
            </a:pPr>
            <a:r>
              <a:rPr sz="1920"/>
              <a:t>城区</a:t>
            </a:r>
            <a:r>
              <a:rPr lang="en-US" altLang="zh-CN" sz="1920"/>
              <a:t>3</a:t>
            </a:r>
            <a:r>
              <a:rPr sz="1920"/>
              <a:t>个街道</a:t>
            </a:r>
            <a:endParaRPr sz="1920"/>
          </a:p>
          <a:p>
            <a:pPr defTabSz="914400">
              <a:defRPr lang="zh-CN" sz="1920" b="1" i="0" u="none" strike="noStrike" kern="1200" cap="none" spc="130" normalizeH="0" baseline="0">
                <a:solidFill>
                  <a:schemeClr val="accent1"/>
                </a:solidFill>
                <a:uFill>
                  <a:solidFill>
                    <a:srgbClr val="000000">
                      <a:lumMod val="65000"/>
                      <a:lumOff val="35000"/>
                    </a:srgbClr>
                  </a:solidFill>
                </a:uFill>
                <a:latin typeface="+mn-lt"/>
                <a:ea typeface="+mn-ea"/>
                <a:cs typeface="+mn-cs"/>
              </a:defRPr>
            </a:pPr>
            <a:r>
              <a:rPr sz="1920"/>
              <a:t>香江市场</a:t>
            </a:r>
            <a:endParaRPr sz="1920"/>
          </a:p>
        </c:rich>
      </c:tx>
      <c:layout>
        <c:manualLayout>
          <c:xMode val="edge"/>
          <c:yMode val="edge"/>
          <c:x val="0.00813099730207757"/>
          <c:y val="0.00703306843802069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958914800994193"/>
          <c:y val="0.236802948649377"/>
          <c:w val="0.843628844662703"/>
          <c:h val="0.69669156883671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solidFill>
                <a:schemeClr val="bg1"/>
              </a:solidFill>
            </a:ln>
            <a:effectLst/>
          </c:spPr>
          <c:explosion val="0"/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50800" dist="38100" dir="18900000">
                  <a:schemeClr val="accent1">
                    <a:lumMod val="75000"/>
                    <a:alpha val="45000"/>
                  </a:schemeClr>
                </a:innerShdw>
              </a:effectLst>
            </c:spPr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0.0188716272660503"/>
                  <c:y val="-0.306333519693585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 forceAA="0"/>
                  <a:lstStyle/>
                  <a:p>
                    <a:pPr defTabSz="914400">
                      <a:defRPr lang="zh-CN" sz="1600" b="1" i="0" u="none" strike="noStrike" kern="1200" baseline="0">
                        <a:solidFill>
                          <a:schemeClr val="accent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defRPr>
                    </a:pPr>
                    <a:r>
                      <a:rPr lang="en-US" altLang="zh-CN" sz="1600" b="1">
                        <a:solidFill>
                          <a:schemeClr val="accent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97.8</a:t>
                    </a:r>
                    <a:r>
                      <a:rPr lang="en-US" sz="1600" b="1">
                        <a:solidFill>
                          <a:schemeClr val="accent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%</a:t>
                    </a:r>
                    <a:endParaRPr lang="en-US" sz="1600" b="1">
                      <a:solidFill>
                        <a:schemeClr val="accent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 forceAA="0"/>
                <a:lstStyle/>
                <a:p>
                  <a:pPr>
                    <a:defRPr lang="zh-CN" sz="1600" b="1" i="0" u="none" strike="noStrike" kern="1200" baseline="0">
                      <a:solidFill>
                        <a:schemeClr val="accent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9064418287803"/>
                      <c:h val="0.15953519788306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600" b="1" i="0" u="none" strike="noStrike" kern="1200" baseline="0">
                    <a:solidFill>
                      <a:schemeClr val="accent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2.2</c:v>
                </c:pt>
                <c:pt idx="1">
                  <c:v>97.8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1600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2000" b="1" i="0" u="none" strike="noStrike" kern="1200" cap="none" spc="130" normalizeH="0" baseline="0">
                <a:solidFill>
                  <a:schemeClr val="accent4"/>
                </a:solidFill>
                <a:uFill>
                  <a:solidFill>
                    <a:schemeClr val="accent4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农村1</a:t>
            </a:r>
            <a:r>
              <a:rPr lang="en-US" altLang="zh-CN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</a:t>
            </a:r>
            <a:r>
              <a:rPr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个镇街</a:t>
            </a:r>
            <a:endParaRPr sz="20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c:rich>
      </c:tx>
      <c:layout>
        <c:manualLayout>
          <c:xMode val="edge"/>
          <c:yMode val="edge"/>
          <c:x val="0.0227303308048587"/>
          <c:y val="0.013535956321500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592919369865181"/>
          <c:y val="0.232362751862555"/>
          <c:w val="0.911560119244783"/>
          <c:h val="0.70275791624106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rgbClr val="FFFFFF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rgbClr val="FFFFFF"/>
                </a:solidFill>
              </a:ln>
              <a:effectLst/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0.0212703848769739"/>
                  <c:y val="-0.292258757265823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 forceAA="0"/>
                  <a:lstStyle/>
                  <a:p>
                    <a:pPr defTabSz="914400">
                      <a:defRPr lang="zh-CN" sz="1800" b="1" i="0" u="none" strike="noStrike" kern="1200" baseline="0">
                        <a:solidFill>
                          <a:schemeClr val="accent4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defRPr>
                    </a:pPr>
                    <a:r>
                      <a:rPr lang="en-US" altLang="zh-CN" sz="1800" b="1">
                        <a:solidFill>
                          <a:schemeClr val="accent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2.2%</a:t>
                    </a:r>
                    <a:endParaRPr lang="en-US" altLang="zh-CN" sz="1800" b="1">
                      <a:solidFill>
                        <a:schemeClr val="accent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 forceAA="0"/>
                <a:lstStyle/>
                <a:p>
                  <a:pPr>
                    <a:defRPr lang="zh-CN" sz="1800" b="1" i="0" u="none" strike="noStrike" kern="1200" baseline="0">
                      <a:solidFill>
                        <a:schemeClr val="accent4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6175329712956"/>
                      <c:h val="0.23889837745516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800" b="1" i="0" u="none" strike="noStrike" kern="1200" baseline="0">
                    <a:solidFill>
                      <a:schemeClr val="accent4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2.2</c:v>
                </c:pt>
                <c:pt idx="1">
                  <c:v>97.8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rgbClr val="000000">
        <a:lumMod val="65000"/>
        <a:lumOff val="35000"/>
      </a:srgbClr>
    </cs:fontRef>
    <cs:defRPr sz="1000" kern="1200"/>
  </cs:axisTitle>
  <cs:categoryAxis>
    <cs:lnRef idx="0"/>
    <cs:fillRef idx="0"/>
    <cs:effectRef idx="0"/>
    <cs:fontRef idx="minor">
      <a:srgbClr val="000000">
        <a:lumMod val="65000"/>
        <a:lumOff val="35000"/>
      </a:srgbClr>
    </cs:fontRef>
    <cs:spPr>
      <a:ln w="9525" cap="flat" cmpd="sng" algn="ctr">
        <a:solidFill>
          <a:srgbClr val="000000">
            <a:lumMod val="15000"/>
            <a:lumOff val="85000"/>
          </a:srgb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rgbClr val="000000"/>
    </cs:fontRef>
    <cs:spPr>
      <a:solidFill>
        <a:srgbClr val="FFFFFF"/>
      </a:solidFill>
      <a:ln w="9525" cap="flat" cmpd="sng" algn="ctr">
        <a:solidFill>
          <a:srgbClr val="000000">
            <a:lumMod val="15000"/>
            <a:lumOff val="85000"/>
          </a:srgbClr>
        </a:solidFill>
        <a:round/>
      </a:ln>
    </cs:spPr>
    <cs:defRPr sz="900" kern="1200"/>
  </cs:chartArea>
  <cs:dataLabel>
    <cs:lnRef idx="0"/>
    <cs:fillRef idx="0"/>
    <cs:effectRef idx="0"/>
    <cs:fontRef idx="minor">
      <a:srgbClr val="000000">
        <a:lumMod val="75000"/>
        <a:lumOff val="25000"/>
      </a:srgbClr>
    </cs:fontRef>
    <cs:defRPr sz="900" kern="1200"/>
  </cs:dataLabel>
  <cs:dataLabelCallout>
    <cs:lnRef idx="0"/>
    <cs:fillRef idx="0"/>
    <cs:effectRef idx="0"/>
    <cs:fontRef idx="minor">
      <a:srgbClr val="000000">
        <a:lumMod val="65000"/>
        <a:lumOff val="35000"/>
      </a:srgbClr>
    </cs:fontRef>
    <cs:spPr>
      <a:solidFill>
        <a:srgbClr val="FFFFFF"/>
      </a:solidFill>
      <a:ln>
        <a:solidFill>
          <a:srgbClr val="000000">
            <a:lumMod val="25000"/>
            <a:lumOff val="75000"/>
          </a:srgb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rgbClr val="000000"/>
    </cs:fontRef>
    <cs:spPr>
      <a:ln w="19050">
        <a:solidFill>
          <a:srgbClr val="FFFFFF"/>
        </a:solidFill>
      </a:ln>
    </cs:spPr>
  </cs:dataPoint>
  <cs:dataPoint3D>
    <cs:lnRef idx="0"/>
    <cs:fillRef idx="1">
      <cs:styleClr val="auto"/>
    </cs:fillRef>
    <cs:effectRef idx="0"/>
    <cs:fontRef idx="minor">
      <a:srgbClr val="000000"/>
    </cs:fontRef>
    <cs:spPr>
      <a:ln w="25400">
        <a:solidFill>
          <a:srgbClr val="FFFFFF"/>
        </a:solidFill>
      </a:ln>
    </cs:spPr>
  </cs:dataPoint3D>
  <cs:dataPointLine>
    <cs:lnRef idx="0">
      <cs:styleClr val="auto"/>
    </cs:lnRef>
    <cs:fillRef idx="0"/>
    <cs:effectRef idx="0"/>
    <cs:fontRef idx="minor">
      <a:srgbClr val="000000"/>
    </cs:fontRef>
    <cs:spPr>
      <a:ln w="28575" cap="rnd">
        <a:solidFill>
          <a:srgbClr val="FFFFFF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rgbClr val="000000"/>
    </cs:fontRef>
    <cs:spPr>
      <a:ln w="9525">
        <a:solidFill>
          <a:srgbClr val="FFFFFF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rgbClr val="000000"/>
    </cs:fontRef>
    <cs:spPr>
      <a:ln w="9525" cap="rnd">
        <a:solidFill>
          <a:srgbClr val="FFFFFF"/>
        </a:solidFill>
        <a:round/>
      </a:ln>
    </cs:spPr>
  </cs:dataPointWireframe>
  <cs:dataTable>
    <cs:lnRef idx="0"/>
    <cs:fillRef idx="0"/>
    <cs:effectRef idx="0"/>
    <cs:fontRef idx="minor">
      <a:srgbClr val="000000">
        <a:lumMod val="65000"/>
        <a:lumOff val="35000"/>
      </a:srgbClr>
    </cs:fontRef>
    <cs:spPr>
      <a:noFill/>
      <a:ln w="9525" cap="flat" cmpd="sng" algn="ctr">
        <a:solidFill>
          <a:srgbClr val="000000">
            <a:lumMod val="15000"/>
            <a:lumOff val="85000"/>
          </a:srgbClr>
        </a:solidFill>
        <a:round/>
      </a:ln>
    </cs:spPr>
    <cs:defRPr sz="900" kern="1200"/>
  </cs:dataTable>
  <cs:downBar>
    <cs:lnRef idx="0"/>
    <cs:fillRef idx="0"/>
    <cs:effectRef idx="0"/>
    <cs:fontRef idx="minor">
      <a:srgbClr val="000000"/>
    </cs:fontRef>
    <cs:spPr>
      <a:solidFill>
        <a:srgbClr val="000000">
          <a:lumMod val="75000"/>
          <a:lumOff val="25000"/>
        </a:srgbClr>
      </a:solidFill>
      <a:ln w="9525" cap="flat" cmpd="sng" algn="ctr">
        <a:solidFill>
          <a:srgbClr val="000000">
            <a:lumMod val="65000"/>
            <a:lumOff val="35000"/>
          </a:srgbClr>
        </a:solidFill>
        <a:round/>
      </a:ln>
    </cs:spPr>
  </cs:downBar>
  <cs:dropLine>
    <cs:lnRef idx="0"/>
    <cs:fillRef idx="0"/>
    <cs:effectRef idx="0"/>
    <cs:fontRef idx="minor">
      <a:srgbClr val="000000"/>
    </cs:fontRef>
    <cs:spPr>
      <a:ln w="9525" cap="flat" cmpd="sng" algn="ctr">
        <a:solidFill>
          <a:srgbClr val="000000">
            <a:lumMod val="35000"/>
            <a:lumOff val="65000"/>
          </a:srgbClr>
        </a:solidFill>
        <a:round/>
      </a:ln>
    </cs:spPr>
  </cs:dropLine>
  <cs:errorBar>
    <cs:lnRef idx="0"/>
    <cs:fillRef idx="0"/>
    <cs:effectRef idx="0"/>
    <cs:fontRef idx="minor">
      <a:srgbClr val="000000"/>
    </cs:fontRef>
    <cs:spPr>
      <a:ln w="9525" cap="flat" cmpd="sng" algn="ctr">
        <a:solidFill>
          <a:srgbClr val="000000">
            <a:lumMod val="65000"/>
            <a:lumOff val="35000"/>
          </a:srgbClr>
        </a:solidFill>
        <a:round/>
      </a:ln>
    </cs:spPr>
  </cs:errorBar>
  <cs:floor>
    <cs:lnRef idx="0"/>
    <cs:fillRef idx="0"/>
    <cs:effectRef idx="0"/>
    <cs:fontRef idx="minor">
      <a:srgbClr val="000000"/>
    </cs:fontRef>
    <cs:spPr>
      <a:noFill/>
      <a:ln>
        <a:noFill/>
      </a:ln>
    </cs:spPr>
  </cs:floor>
  <cs:gridlineMajor>
    <cs:lnRef idx="0"/>
    <cs:fillRef idx="0"/>
    <cs:effectRef idx="0"/>
    <cs:fontRef idx="minor">
      <a:srgbClr val="000000"/>
    </cs:fontRef>
    <cs:spPr>
      <a:ln w="9525" cap="flat" cmpd="sng" algn="ctr">
        <a:solidFill>
          <a:srgbClr val="000000">
            <a:lumMod val="15000"/>
            <a:lumOff val="85000"/>
          </a:srgbClr>
        </a:solidFill>
        <a:round/>
      </a:ln>
    </cs:spPr>
  </cs:gridlineMajor>
  <cs:gridlineMinor>
    <cs:lnRef idx="0"/>
    <cs:fillRef idx="0"/>
    <cs:effectRef idx="0"/>
    <cs:fontRef idx="minor">
      <a:srgbClr val="000000"/>
    </cs:fontRef>
    <cs:spPr>
      <a:ln w="9525" cap="flat" cmpd="sng" algn="ctr">
        <a:solidFill>
          <a:srgbClr val="000000">
            <a:lumMod val="5000"/>
            <a:lumOff val="95000"/>
          </a:srgbClr>
        </a:solidFill>
        <a:round/>
      </a:ln>
    </cs:spPr>
  </cs:gridlineMinor>
  <cs:hiLoLine>
    <cs:lnRef idx="0"/>
    <cs:fillRef idx="0"/>
    <cs:effectRef idx="0"/>
    <cs:fontRef idx="minor">
      <a:srgbClr val="000000"/>
    </cs:fontRef>
    <cs:spPr>
      <a:ln w="9525" cap="flat" cmpd="sng" algn="ctr">
        <a:solidFill>
          <a:srgbClr val="000000">
            <a:lumMod val="50000"/>
            <a:lumOff val="50000"/>
          </a:srgbClr>
        </a:solidFill>
        <a:round/>
      </a:ln>
    </cs:spPr>
  </cs:hiLoLine>
  <cs:leaderLine>
    <cs:lnRef idx="0"/>
    <cs:fillRef idx="0"/>
    <cs:effectRef idx="0"/>
    <cs:fontRef idx="minor">
      <a:srgbClr val="000000"/>
    </cs:fontRef>
    <cs:spPr>
      <a:ln w="9525" cap="flat" cmpd="sng" algn="ctr">
        <a:solidFill>
          <a:srgbClr val="000000">
            <a:lumMod val="35000"/>
            <a:lumOff val="65000"/>
          </a:srgbClr>
        </a:solidFill>
        <a:round/>
      </a:ln>
    </cs:spPr>
  </cs:leaderLine>
  <cs:legend>
    <cs:lnRef idx="0"/>
    <cs:fillRef idx="0"/>
    <cs:effectRef idx="0"/>
    <cs:fontRef idx="minor">
      <a:srgbClr val="000000">
        <a:lumMod val="65000"/>
        <a:lumOff val="35000"/>
      </a:srgbClr>
    </cs:fontRef>
    <cs:defRPr sz="900" kern="1200"/>
  </cs:legend>
  <cs:plotArea mods="allowNoFillOverride allowNoLineOverride">
    <cs:lnRef idx="0"/>
    <cs:fillRef idx="0"/>
    <cs:effectRef idx="0"/>
    <cs:fontRef idx="minor">
      <a:srgbClr val="000000"/>
    </cs:fontRef>
  </cs:plotArea>
  <cs:plotArea3D mods="allowNoFillOverride allowNoLineOverride">
    <cs:lnRef idx="0"/>
    <cs:fillRef idx="0"/>
    <cs:effectRef idx="0"/>
    <cs:fontRef idx="minor">
      <a:srgbClr val="000000"/>
    </cs:fontRef>
  </cs:plotArea3D>
  <cs:seriesAxis>
    <cs:lnRef idx="0"/>
    <cs:fillRef idx="0"/>
    <cs:effectRef idx="0"/>
    <cs:fontRef idx="minor">
      <a:srgbClr val="000000">
        <a:lumMod val="65000"/>
        <a:lumOff val="35000"/>
      </a:srgbClr>
    </cs:fontRef>
    <cs:defRPr sz="900" kern="1200"/>
  </cs:seriesAxis>
  <cs:seriesLine>
    <cs:lnRef idx="0"/>
    <cs:fillRef idx="0"/>
    <cs:effectRef idx="0"/>
    <cs:fontRef idx="minor">
      <a:srgbClr val="000000"/>
    </cs:fontRef>
    <cs:spPr>
      <a:ln w="9525" cap="flat" cmpd="sng" algn="ctr">
        <a:solidFill>
          <a:srgbClr val="000000">
            <a:lumMod val="35000"/>
            <a:lumOff val="65000"/>
          </a:srgbClr>
        </a:solidFill>
        <a:round/>
      </a:ln>
    </cs:spPr>
  </cs:seriesLine>
  <cs:title>
    <cs:lnRef idx="0"/>
    <cs:fillRef idx="0"/>
    <cs:effectRef idx="0"/>
    <cs:fontRef idx="minor">
      <a:srgbClr val="000000">
        <a:lumMod val="65000"/>
        <a:lumOff val="35000"/>
      </a:srgb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rgbClr val="000000"/>
    </cs:fontRef>
    <cs:spPr>
      <a:ln w="19050" cap="rnd">
        <a:solidFill>
          <a:srgbClr val="FFFFFF"/>
        </a:solidFill>
        <a:prstDash val="sysDot"/>
      </a:ln>
    </cs:spPr>
  </cs:trendline>
  <cs:trendlineLabel>
    <cs:lnRef idx="0"/>
    <cs:fillRef idx="0"/>
    <cs:effectRef idx="0"/>
    <cs:fontRef idx="minor">
      <a:srgbClr val="000000">
        <a:lumMod val="65000"/>
        <a:lumOff val="35000"/>
      </a:srgbClr>
    </cs:fontRef>
    <cs:defRPr sz="900" kern="1200"/>
  </cs:trendlineLabel>
  <cs:upBar>
    <cs:lnRef idx="0"/>
    <cs:fillRef idx="0"/>
    <cs:effectRef idx="0"/>
    <cs:fontRef idx="minor">
      <a:srgbClr val="000000"/>
    </cs:fontRef>
    <cs:spPr>
      <a:solidFill>
        <a:srgbClr val="FFFFFF"/>
      </a:solidFill>
      <a:ln w="9525" cap="flat" cmpd="sng" algn="ctr">
        <a:solidFill>
          <a:srgbClr val="000000">
            <a:lumMod val="65000"/>
            <a:lumOff val="35000"/>
          </a:srgbClr>
        </a:solidFill>
        <a:round/>
      </a:ln>
    </cs:spPr>
  </cs:upBar>
  <cs:valueAxis>
    <cs:lnRef idx="0"/>
    <cs:fillRef idx="0"/>
    <cs:effectRef idx="0"/>
    <cs:fontRef idx="minor">
      <a:srgbClr val="000000">
        <a:lumMod val="65000"/>
        <a:lumOff val="35000"/>
      </a:srgbClr>
    </cs:fontRef>
    <cs:defRPr sz="900" kern="1200"/>
  </cs:valueAxis>
  <cs:wall>
    <cs:lnRef idx="0"/>
    <cs:fillRef idx="0"/>
    <cs:effectRef idx="0"/>
    <cs:fontRef idx="minor">
      <a:srgbClr val="000000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rgbClr val="000000">
        <a:lumMod val="65000"/>
        <a:lumOff val="35000"/>
      </a:srgbClr>
    </cs:fontRef>
    <cs:defRPr sz="1000" kern="1200"/>
  </cs:axisTitle>
  <cs:categoryAxis>
    <cs:lnRef idx="0"/>
    <cs:fillRef idx="0"/>
    <cs:effectRef idx="0"/>
    <cs:fontRef idx="minor">
      <a:srgbClr val="000000">
        <a:lumMod val="65000"/>
        <a:lumOff val="35000"/>
      </a:srgbClr>
    </cs:fontRef>
    <cs:spPr>
      <a:ln w="9525" cap="flat" cmpd="sng" algn="ctr">
        <a:solidFill>
          <a:srgbClr val="000000">
            <a:lumMod val="15000"/>
            <a:lumOff val="85000"/>
          </a:srgb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rgbClr val="000000"/>
    </cs:fontRef>
    <cs:spPr>
      <a:solidFill>
        <a:srgbClr val="FFFFFF"/>
      </a:solidFill>
      <a:ln w="9525" cap="flat" cmpd="sng" algn="ctr">
        <a:solidFill>
          <a:srgbClr val="000000">
            <a:lumMod val="15000"/>
            <a:lumOff val="85000"/>
          </a:srgbClr>
        </a:solidFill>
        <a:round/>
      </a:ln>
    </cs:spPr>
    <cs:defRPr sz="900" kern="1200"/>
  </cs:chartArea>
  <cs:dataLabel>
    <cs:lnRef idx="0"/>
    <cs:fillRef idx="0"/>
    <cs:effectRef idx="0"/>
    <cs:fontRef idx="minor">
      <a:srgbClr val="000000">
        <a:lumMod val="75000"/>
        <a:lumOff val="25000"/>
      </a:srgbClr>
    </cs:fontRef>
    <cs:defRPr sz="900" kern="1200"/>
  </cs:dataLabel>
  <cs:dataLabelCallout>
    <cs:lnRef idx="0"/>
    <cs:fillRef idx="0"/>
    <cs:effectRef idx="0"/>
    <cs:fontRef idx="minor">
      <a:srgbClr val="000000">
        <a:lumMod val="65000"/>
        <a:lumOff val="35000"/>
      </a:srgbClr>
    </cs:fontRef>
    <cs:spPr>
      <a:solidFill>
        <a:srgbClr val="FFFFFF"/>
      </a:solidFill>
      <a:ln>
        <a:solidFill>
          <a:srgbClr val="000000">
            <a:lumMod val="25000"/>
            <a:lumOff val="75000"/>
          </a:srgb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rgbClr val="000000"/>
    </cs:fontRef>
    <cs:spPr>
      <a:ln w="19050">
        <a:solidFill>
          <a:srgbClr val="FFFFFF"/>
        </a:solidFill>
      </a:ln>
    </cs:spPr>
  </cs:dataPoint>
  <cs:dataPoint3D>
    <cs:lnRef idx="0"/>
    <cs:fillRef idx="1">
      <cs:styleClr val="auto"/>
    </cs:fillRef>
    <cs:effectRef idx="0"/>
    <cs:fontRef idx="minor">
      <a:srgbClr val="000000"/>
    </cs:fontRef>
    <cs:spPr>
      <a:ln w="25400">
        <a:solidFill>
          <a:srgbClr val="FFFFFF"/>
        </a:solidFill>
      </a:ln>
    </cs:spPr>
  </cs:dataPoint3D>
  <cs:dataPointLine>
    <cs:lnRef idx="0">
      <cs:styleClr val="auto"/>
    </cs:lnRef>
    <cs:fillRef idx="0"/>
    <cs:effectRef idx="0"/>
    <cs:fontRef idx="minor">
      <a:srgbClr val="000000"/>
    </cs:fontRef>
    <cs:spPr>
      <a:ln w="28575" cap="rnd">
        <a:solidFill>
          <a:srgbClr val="FFFFFF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rgbClr val="000000"/>
    </cs:fontRef>
    <cs:spPr>
      <a:ln w="9525">
        <a:solidFill>
          <a:srgbClr val="FFFFFF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rgbClr val="000000"/>
    </cs:fontRef>
    <cs:spPr>
      <a:ln w="9525" cap="rnd">
        <a:solidFill>
          <a:srgbClr val="FFFFFF"/>
        </a:solidFill>
        <a:round/>
      </a:ln>
    </cs:spPr>
  </cs:dataPointWireframe>
  <cs:dataTable>
    <cs:lnRef idx="0"/>
    <cs:fillRef idx="0"/>
    <cs:effectRef idx="0"/>
    <cs:fontRef idx="minor">
      <a:srgbClr val="000000">
        <a:lumMod val="65000"/>
        <a:lumOff val="35000"/>
      </a:srgbClr>
    </cs:fontRef>
    <cs:spPr>
      <a:noFill/>
      <a:ln w="9525" cap="flat" cmpd="sng" algn="ctr">
        <a:solidFill>
          <a:srgbClr val="000000">
            <a:lumMod val="15000"/>
            <a:lumOff val="85000"/>
          </a:srgbClr>
        </a:solidFill>
        <a:round/>
      </a:ln>
    </cs:spPr>
    <cs:defRPr sz="900" kern="1200"/>
  </cs:dataTable>
  <cs:downBar>
    <cs:lnRef idx="0"/>
    <cs:fillRef idx="0"/>
    <cs:effectRef idx="0"/>
    <cs:fontRef idx="minor">
      <a:srgbClr val="000000"/>
    </cs:fontRef>
    <cs:spPr>
      <a:solidFill>
        <a:srgbClr val="000000">
          <a:lumMod val="75000"/>
          <a:lumOff val="25000"/>
        </a:srgbClr>
      </a:solidFill>
      <a:ln w="9525" cap="flat" cmpd="sng" algn="ctr">
        <a:solidFill>
          <a:srgbClr val="000000">
            <a:lumMod val="65000"/>
            <a:lumOff val="35000"/>
          </a:srgbClr>
        </a:solidFill>
        <a:round/>
      </a:ln>
    </cs:spPr>
  </cs:downBar>
  <cs:dropLine>
    <cs:lnRef idx="0"/>
    <cs:fillRef idx="0"/>
    <cs:effectRef idx="0"/>
    <cs:fontRef idx="minor">
      <a:srgbClr val="000000"/>
    </cs:fontRef>
    <cs:spPr>
      <a:ln w="9525" cap="flat" cmpd="sng" algn="ctr">
        <a:solidFill>
          <a:srgbClr val="000000">
            <a:lumMod val="35000"/>
            <a:lumOff val="65000"/>
          </a:srgbClr>
        </a:solidFill>
        <a:round/>
      </a:ln>
    </cs:spPr>
  </cs:dropLine>
  <cs:errorBar>
    <cs:lnRef idx="0"/>
    <cs:fillRef idx="0"/>
    <cs:effectRef idx="0"/>
    <cs:fontRef idx="minor">
      <a:srgbClr val="000000"/>
    </cs:fontRef>
    <cs:spPr>
      <a:ln w="9525" cap="flat" cmpd="sng" algn="ctr">
        <a:solidFill>
          <a:srgbClr val="000000">
            <a:lumMod val="65000"/>
            <a:lumOff val="35000"/>
          </a:srgbClr>
        </a:solidFill>
        <a:round/>
      </a:ln>
    </cs:spPr>
  </cs:errorBar>
  <cs:floor>
    <cs:lnRef idx="0"/>
    <cs:fillRef idx="0"/>
    <cs:effectRef idx="0"/>
    <cs:fontRef idx="minor">
      <a:srgbClr val="000000"/>
    </cs:fontRef>
    <cs:spPr>
      <a:noFill/>
      <a:ln>
        <a:noFill/>
      </a:ln>
    </cs:spPr>
  </cs:floor>
  <cs:gridlineMajor>
    <cs:lnRef idx="0"/>
    <cs:fillRef idx="0"/>
    <cs:effectRef idx="0"/>
    <cs:fontRef idx="minor">
      <a:srgbClr val="000000"/>
    </cs:fontRef>
    <cs:spPr>
      <a:ln w="9525" cap="flat" cmpd="sng" algn="ctr">
        <a:solidFill>
          <a:srgbClr val="000000">
            <a:lumMod val="15000"/>
            <a:lumOff val="85000"/>
          </a:srgbClr>
        </a:solidFill>
        <a:round/>
      </a:ln>
    </cs:spPr>
  </cs:gridlineMajor>
  <cs:gridlineMinor>
    <cs:lnRef idx="0"/>
    <cs:fillRef idx="0"/>
    <cs:effectRef idx="0"/>
    <cs:fontRef idx="minor">
      <a:srgbClr val="000000"/>
    </cs:fontRef>
    <cs:spPr>
      <a:ln w="9525" cap="flat" cmpd="sng" algn="ctr">
        <a:solidFill>
          <a:srgbClr val="000000">
            <a:lumMod val="5000"/>
            <a:lumOff val="95000"/>
          </a:srgbClr>
        </a:solidFill>
        <a:round/>
      </a:ln>
    </cs:spPr>
  </cs:gridlineMinor>
  <cs:hiLoLine>
    <cs:lnRef idx="0"/>
    <cs:fillRef idx="0"/>
    <cs:effectRef idx="0"/>
    <cs:fontRef idx="minor">
      <a:srgbClr val="000000"/>
    </cs:fontRef>
    <cs:spPr>
      <a:ln w="9525" cap="flat" cmpd="sng" algn="ctr">
        <a:solidFill>
          <a:srgbClr val="000000">
            <a:lumMod val="50000"/>
            <a:lumOff val="50000"/>
          </a:srgbClr>
        </a:solidFill>
        <a:round/>
      </a:ln>
    </cs:spPr>
  </cs:hiLoLine>
  <cs:leaderLine>
    <cs:lnRef idx="0"/>
    <cs:fillRef idx="0"/>
    <cs:effectRef idx="0"/>
    <cs:fontRef idx="minor">
      <a:srgbClr val="000000"/>
    </cs:fontRef>
    <cs:spPr>
      <a:ln w="9525" cap="flat" cmpd="sng" algn="ctr">
        <a:solidFill>
          <a:srgbClr val="000000">
            <a:lumMod val="35000"/>
            <a:lumOff val="65000"/>
          </a:srgbClr>
        </a:solidFill>
        <a:round/>
      </a:ln>
    </cs:spPr>
  </cs:leaderLine>
  <cs:legend>
    <cs:lnRef idx="0"/>
    <cs:fillRef idx="0"/>
    <cs:effectRef idx="0"/>
    <cs:fontRef idx="minor">
      <a:srgbClr val="000000">
        <a:lumMod val="65000"/>
        <a:lumOff val="35000"/>
      </a:srgbClr>
    </cs:fontRef>
    <cs:defRPr sz="900" kern="1200"/>
  </cs:legend>
  <cs:plotArea mods="allowNoFillOverride allowNoLineOverride">
    <cs:lnRef idx="0"/>
    <cs:fillRef idx="0"/>
    <cs:effectRef idx="0"/>
    <cs:fontRef idx="minor">
      <a:srgbClr val="000000"/>
    </cs:fontRef>
  </cs:plotArea>
  <cs:plotArea3D mods="allowNoFillOverride allowNoLineOverride">
    <cs:lnRef idx="0"/>
    <cs:fillRef idx="0"/>
    <cs:effectRef idx="0"/>
    <cs:fontRef idx="minor">
      <a:srgbClr val="000000"/>
    </cs:fontRef>
  </cs:plotArea3D>
  <cs:seriesAxis>
    <cs:lnRef idx="0"/>
    <cs:fillRef idx="0"/>
    <cs:effectRef idx="0"/>
    <cs:fontRef idx="minor">
      <a:srgbClr val="000000">
        <a:lumMod val="65000"/>
        <a:lumOff val="35000"/>
      </a:srgbClr>
    </cs:fontRef>
    <cs:defRPr sz="900" kern="1200"/>
  </cs:seriesAxis>
  <cs:seriesLine>
    <cs:lnRef idx="0"/>
    <cs:fillRef idx="0"/>
    <cs:effectRef idx="0"/>
    <cs:fontRef idx="minor">
      <a:srgbClr val="000000"/>
    </cs:fontRef>
    <cs:spPr>
      <a:ln w="9525" cap="flat" cmpd="sng" algn="ctr">
        <a:solidFill>
          <a:srgbClr val="000000">
            <a:lumMod val="35000"/>
            <a:lumOff val="65000"/>
          </a:srgbClr>
        </a:solidFill>
        <a:round/>
      </a:ln>
    </cs:spPr>
  </cs:seriesLine>
  <cs:title>
    <cs:lnRef idx="0"/>
    <cs:fillRef idx="0"/>
    <cs:effectRef idx="0"/>
    <cs:fontRef idx="minor">
      <a:srgbClr val="000000">
        <a:lumMod val="65000"/>
        <a:lumOff val="35000"/>
      </a:srgb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rgbClr val="000000"/>
    </cs:fontRef>
    <cs:spPr>
      <a:ln w="19050" cap="rnd">
        <a:solidFill>
          <a:srgbClr val="FFFFFF"/>
        </a:solidFill>
        <a:prstDash val="sysDot"/>
      </a:ln>
    </cs:spPr>
  </cs:trendline>
  <cs:trendlineLabel>
    <cs:lnRef idx="0"/>
    <cs:fillRef idx="0"/>
    <cs:effectRef idx="0"/>
    <cs:fontRef idx="minor">
      <a:srgbClr val="000000">
        <a:lumMod val="65000"/>
        <a:lumOff val="35000"/>
      </a:srgbClr>
    </cs:fontRef>
    <cs:defRPr sz="900" kern="1200"/>
  </cs:trendlineLabel>
  <cs:upBar>
    <cs:lnRef idx="0"/>
    <cs:fillRef idx="0"/>
    <cs:effectRef idx="0"/>
    <cs:fontRef idx="minor">
      <a:srgbClr val="000000"/>
    </cs:fontRef>
    <cs:spPr>
      <a:solidFill>
        <a:srgbClr val="FFFFFF"/>
      </a:solidFill>
      <a:ln w="9525" cap="flat" cmpd="sng" algn="ctr">
        <a:solidFill>
          <a:srgbClr val="000000">
            <a:lumMod val="65000"/>
            <a:lumOff val="35000"/>
          </a:srgbClr>
        </a:solidFill>
        <a:round/>
      </a:ln>
    </cs:spPr>
  </cs:upBar>
  <cs:valueAxis>
    <cs:lnRef idx="0"/>
    <cs:fillRef idx="0"/>
    <cs:effectRef idx="0"/>
    <cs:fontRef idx="minor">
      <a:srgbClr val="000000">
        <a:lumMod val="65000"/>
        <a:lumOff val="35000"/>
      </a:srgbClr>
    </cs:fontRef>
    <cs:defRPr sz="900" kern="1200"/>
  </cs:valueAxis>
  <cs:wall>
    <cs:lnRef idx="0"/>
    <cs:fillRef idx="0"/>
    <cs:effectRef idx="0"/>
    <cs:fontRef idx="minor">
      <a:srgbClr val="000000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DC90CAC7-5E60-4680-97F9-BDC3DCBAC4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68EB9F95-7D2E-42F4-B3D5-771DD55079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DC90CAC7-5E60-4680-97F9-BDC3DCBAC4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68EB9F95-7D2E-42F4-B3D5-771DD55079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AFE3B30-45B5-484F-A65D-0FA5ED35BA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170D153F-28F7-4150-8DBD-B159139415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AFE3B30-45B5-484F-A65D-0FA5ED35BA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170D153F-28F7-4150-8DBD-B159139415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AFE3B30-45B5-484F-A65D-0FA5ED35BA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170D153F-28F7-4150-8DBD-B159139415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AFE3B30-45B5-484F-A65D-0FA5ED35BA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170D153F-28F7-4150-8DBD-B159139415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AFE3B30-45B5-484F-A65D-0FA5ED35BA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170D153F-28F7-4150-8DBD-B159139415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AFE3B30-45B5-484F-A65D-0FA5ED35BA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170D153F-28F7-4150-8DBD-B159139415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AFE3B30-45B5-484F-A65D-0FA5ED35BA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170D153F-28F7-4150-8DBD-B159139415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sz="28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sz="20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sz="20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AFE3B30-45B5-484F-A65D-0FA5ED35BA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170D153F-28F7-4150-8DBD-B159139415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AFE3B30-45B5-484F-A65D-0FA5ED35BA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170D153F-28F7-4150-8DBD-B159139415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AFE3B30-45B5-484F-A65D-0FA5ED35BA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170D153F-28F7-4150-8DBD-B159139415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AFE3B30-45B5-484F-A65D-0FA5ED35BA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170D153F-28F7-4150-8DBD-B159139415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30" y="1429385"/>
            <a:ext cx="10968355" cy="3816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6000" y="392965"/>
            <a:ext cx="10800000" cy="705600"/>
          </a:xfrm>
        </p:spPr>
        <p:txBody>
          <a:bodyPr wrap="square" lIns="0" tIns="0" rIns="0" bIns="0" anchor="b">
            <a:normAutofit/>
          </a:bodyPr>
          <a:lstStyle>
            <a:lvl1pPr algn="ctr" fontAlgn="base">
              <a:defRPr sz="32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wrap="square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30" y="1429385"/>
            <a:ext cx="10968355" cy="381635"/>
          </a:xfrm>
        </p:spPr>
        <p:txBody>
          <a:bodyPr wrap="square"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6000" y="392965"/>
            <a:ext cx="10800000" cy="705600"/>
          </a:xfrm>
        </p:spPr>
        <p:txBody>
          <a:bodyPr wrap="square" lIns="0" tIns="0" rIns="0" bIns="0">
            <a:normAutofit/>
          </a:bodyPr>
          <a:lstStyle>
            <a:lvl1pPr algn="ctr" fontAlgn="base"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30" y="1429385"/>
            <a:ext cx="10968355" cy="3816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wrap="square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30" y="1429385"/>
            <a:ext cx="10968355" cy="381635"/>
          </a:xfrm>
        </p:spPr>
        <p:txBody>
          <a:bodyPr wrap="square"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8E105E6-A4AF-48E9-B8D3-B1C4D28638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020AE59-4CC1-43C9-B4AD-38FD16D907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8E105E6-A4AF-48E9-B8D3-B1C4D28638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020AE59-4CC1-43C9-B4AD-38FD16D907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8E105E6-A4AF-48E9-B8D3-B1C4D28638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020AE59-4CC1-43C9-B4AD-38FD16D907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8E105E6-A4AF-48E9-B8D3-B1C4D28638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020AE59-4CC1-43C9-B4AD-38FD16D907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8E105E6-A4AF-48E9-B8D3-B1C4D28638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020AE59-4CC1-43C9-B4AD-38FD16D907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8E105E6-A4AF-48E9-B8D3-B1C4D28638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020AE59-4CC1-43C9-B4AD-38FD16D907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8E105E6-A4AF-48E9-B8D3-B1C4D28638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020AE59-4CC1-43C9-B4AD-38FD16D907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sz="28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sz="20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sz="20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8E105E6-A4AF-48E9-B8D3-B1C4D28638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020AE59-4CC1-43C9-B4AD-38FD16D907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8E105E6-A4AF-48E9-B8D3-B1C4D28638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020AE59-4CC1-43C9-B4AD-38FD16D907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8E105E6-A4AF-48E9-B8D3-B1C4D28638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020AE59-4CC1-43C9-B4AD-38FD16D907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8E105E6-A4AF-48E9-B8D3-B1C4D28638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020AE59-4CC1-43C9-B4AD-38FD16D907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EF25CD22-7237-4ABA-8F59-F1F0BF547C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AA2AE265-BE31-489D-AC22-8D3C3861FE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EF25CD22-7237-4ABA-8F59-F1F0BF547C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AA2AE265-BE31-489D-AC22-8D3C3861FE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EF25CD22-7237-4ABA-8F59-F1F0BF547C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AA2AE265-BE31-489D-AC22-8D3C3861FE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EF25CD22-7237-4ABA-8F59-F1F0BF547C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AA2AE265-BE31-489D-AC22-8D3C3861FE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EF25CD22-7237-4ABA-8F59-F1F0BF547C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AA2AE265-BE31-489D-AC22-8D3C3861FE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EF25CD22-7237-4ABA-8F59-F1F0BF547C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AA2AE265-BE31-489D-AC22-8D3C3861FE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EF25CD22-7237-4ABA-8F59-F1F0BF547C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AA2AE265-BE31-489D-AC22-8D3C3861FE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sz="28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sz="20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sz="20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EF25CD22-7237-4ABA-8F59-F1F0BF547C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AA2AE265-BE31-489D-AC22-8D3C3861FE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EF25CD22-7237-4ABA-8F59-F1F0BF547C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AA2AE265-BE31-489D-AC22-8D3C3861FE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EF25CD22-7237-4ABA-8F59-F1F0BF547C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AA2AE265-BE31-489D-AC22-8D3C3861FE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EF25CD22-7237-4ABA-8F59-F1F0BF547C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AA2AE265-BE31-489D-AC22-8D3C3861FE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 hasCustomPrompt="1"/>
          </p:nvPr>
        </p:nvSpPr>
        <p:spPr>
          <a:xfrm>
            <a:off x="660400" y="1016000"/>
            <a:ext cx="10854267" cy="5215467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 bwMode="auto">
          <a:xfrm>
            <a:off x="10317708" y="5944864"/>
            <a:ext cx="1874292" cy="913136"/>
          </a:xfrm>
          <a:prstGeom prst="rect">
            <a:avLst/>
          </a:prstGeom>
          <a:solidFill>
            <a:srgbClr val="182E7B"/>
          </a:solidFill>
          <a:ln w="9525" cap="flat" cmpd="sng" algn="ctr">
            <a:solidFill>
              <a:srgbClr val="182E7B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1920" tIns="60960" rIns="121920" bIns="60960" numCol="1" rtlCol="0" anchor="t" anchorCtr="0" compatLnSpc="1"/>
          <a:lstStyle/>
          <a:p>
            <a:pPr marL="0" marR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charset="-128"/>
              <a:cs typeface="MS PGothic" panose="020B0600070205080204" charset="-128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E26305C-2694-4E79-9A09-E4665582F5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BCF2CA6-6471-4773-88DE-8B903F50F4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E26305C-2694-4E79-9A09-E4665582F5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BCF2CA6-6471-4773-88DE-8B903F50F4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E26305C-2694-4E79-9A09-E4665582F5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BCF2CA6-6471-4773-88DE-8B903F50F4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E26305C-2694-4E79-9A09-E4665582F5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BCF2CA6-6471-4773-88DE-8B903F50F4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E26305C-2694-4E79-9A09-E4665582F5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BCF2CA6-6471-4773-88DE-8B903F50F4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E26305C-2694-4E79-9A09-E4665582F5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BCF2CA6-6471-4773-88DE-8B903F50F4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E26305C-2694-4E79-9A09-E4665582F5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BCF2CA6-6471-4773-88DE-8B903F50F4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sz="28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sz="20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sz="20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E26305C-2694-4E79-9A09-E4665582F5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BCF2CA6-6471-4773-88DE-8B903F50F4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E26305C-2694-4E79-9A09-E4665582F5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BCF2CA6-6471-4773-88DE-8B903F50F4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E26305C-2694-4E79-9A09-E4665582F5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BCF2CA6-6471-4773-88DE-8B903F50F4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E26305C-2694-4E79-9A09-E4665582F5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BCF2CA6-6471-4773-88DE-8B903F50F4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ea typeface="HarmonyOS Sans SC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EF47D4E7-47B5-48A3-90ED-15AB0ACFD0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3E24CEC7-C063-41BD-A5F5-62C99E6A6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  <a:lvl2pPr>
              <a:defRPr b="1" i="0">
                <a:ea typeface="HarmonyOS Sans SC" panose="00000500000000000000" pitchFamily="2" charset="-122"/>
              </a:defRPr>
            </a:lvl2pPr>
            <a:lvl3pPr>
              <a:defRPr b="1" i="0">
                <a:ea typeface="HarmonyOS Sans SC" panose="00000500000000000000" pitchFamily="2" charset="-122"/>
              </a:defRPr>
            </a:lvl3pPr>
            <a:lvl4pPr>
              <a:defRPr b="1" i="0">
                <a:ea typeface="HarmonyOS Sans SC" panose="00000500000000000000" pitchFamily="2" charset="-122"/>
              </a:defRPr>
            </a:lvl4pPr>
            <a:lvl5pPr>
              <a:defRPr b="1" i="0"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EF47D4E7-47B5-48A3-90ED-15AB0ACFD0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3E24CEC7-C063-41BD-A5F5-62C99E6A6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tx1">
                    <a:tint val="75000"/>
                  </a:schemeClr>
                </a:solidFill>
                <a:ea typeface="HarmonyOS Sans SC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EF47D4E7-47B5-48A3-90ED-15AB0ACFD0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3E24CEC7-C063-41BD-A5F5-62C99E6A6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  <a:lvl2pPr>
              <a:defRPr b="1" i="0">
                <a:ea typeface="HarmonyOS Sans SC" panose="00000500000000000000" pitchFamily="2" charset="-122"/>
              </a:defRPr>
            </a:lvl2pPr>
            <a:lvl3pPr>
              <a:defRPr b="1" i="0">
                <a:ea typeface="HarmonyOS Sans SC" panose="00000500000000000000" pitchFamily="2" charset="-122"/>
              </a:defRPr>
            </a:lvl3pPr>
            <a:lvl4pPr>
              <a:defRPr b="1" i="0">
                <a:ea typeface="HarmonyOS Sans SC" panose="00000500000000000000" pitchFamily="2" charset="-122"/>
              </a:defRPr>
            </a:lvl4pPr>
            <a:lvl5pPr>
              <a:defRPr b="1" i="0"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  <a:lvl2pPr>
              <a:defRPr b="1" i="0">
                <a:ea typeface="HarmonyOS Sans SC" panose="00000500000000000000" pitchFamily="2" charset="-122"/>
              </a:defRPr>
            </a:lvl2pPr>
            <a:lvl3pPr>
              <a:defRPr b="1" i="0">
                <a:ea typeface="HarmonyOS Sans SC" panose="00000500000000000000" pitchFamily="2" charset="-122"/>
              </a:defRPr>
            </a:lvl3pPr>
            <a:lvl4pPr>
              <a:defRPr b="1" i="0">
                <a:ea typeface="HarmonyOS Sans SC" panose="00000500000000000000" pitchFamily="2" charset="-122"/>
              </a:defRPr>
            </a:lvl4pPr>
            <a:lvl5pPr>
              <a:defRPr b="1" i="0"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EF47D4E7-47B5-48A3-90ED-15AB0ACFD0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3E24CEC7-C063-41BD-A5F5-62C99E6A6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ea typeface="HarmonyOS Sans SC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  <a:lvl2pPr>
              <a:defRPr b="1" i="0">
                <a:ea typeface="HarmonyOS Sans SC" panose="00000500000000000000" pitchFamily="2" charset="-122"/>
              </a:defRPr>
            </a:lvl2pPr>
            <a:lvl3pPr>
              <a:defRPr b="1" i="0">
                <a:ea typeface="HarmonyOS Sans SC" panose="00000500000000000000" pitchFamily="2" charset="-122"/>
              </a:defRPr>
            </a:lvl3pPr>
            <a:lvl4pPr>
              <a:defRPr b="1" i="0">
                <a:ea typeface="HarmonyOS Sans SC" panose="00000500000000000000" pitchFamily="2" charset="-122"/>
              </a:defRPr>
            </a:lvl4pPr>
            <a:lvl5pPr>
              <a:defRPr b="1" i="0"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ea typeface="HarmonyOS Sans SC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  <a:lvl2pPr>
              <a:defRPr b="1" i="0">
                <a:ea typeface="HarmonyOS Sans SC" panose="00000500000000000000" pitchFamily="2" charset="-122"/>
              </a:defRPr>
            </a:lvl2pPr>
            <a:lvl3pPr>
              <a:defRPr b="1" i="0">
                <a:ea typeface="HarmonyOS Sans SC" panose="00000500000000000000" pitchFamily="2" charset="-122"/>
              </a:defRPr>
            </a:lvl3pPr>
            <a:lvl4pPr>
              <a:defRPr b="1" i="0">
                <a:ea typeface="HarmonyOS Sans SC" panose="00000500000000000000" pitchFamily="2" charset="-122"/>
              </a:defRPr>
            </a:lvl4pPr>
            <a:lvl5pPr>
              <a:defRPr b="1" i="0"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EF47D4E7-47B5-48A3-90ED-15AB0ACFD0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3E24CEC7-C063-41BD-A5F5-62C99E6A6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EF47D4E7-47B5-48A3-90ED-15AB0ACFD0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3E24CEC7-C063-41BD-A5F5-62C99E6A6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EF47D4E7-47B5-48A3-90ED-15AB0ACFD0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3E24CEC7-C063-41BD-A5F5-62C99E6A6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ea typeface="HarmonyOS Sans SC" panose="00000500000000000000" pitchFamily="2" charset="-122"/>
              </a:defRPr>
            </a:lvl1pPr>
            <a:lvl2pPr>
              <a:defRPr sz="2800" b="1" i="0">
                <a:ea typeface="HarmonyOS Sans SC" panose="00000500000000000000" pitchFamily="2" charset="-122"/>
              </a:defRPr>
            </a:lvl2pPr>
            <a:lvl3pPr>
              <a:defRPr sz="2400" b="1" i="0">
                <a:ea typeface="HarmonyOS Sans SC" panose="00000500000000000000" pitchFamily="2" charset="-122"/>
              </a:defRPr>
            </a:lvl3pPr>
            <a:lvl4pPr>
              <a:defRPr sz="2000" b="1" i="0">
                <a:ea typeface="HarmonyOS Sans SC" panose="00000500000000000000" pitchFamily="2" charset="-122"/>
              </a:defRPr>
            </a:lvl4pPr>
            <a:lvl5pPr>
              <a:defRPr sz="2000" b="1" i="0">
                <a:ea typeface="HarmonyOS Sans SC" panose="00000500000000000000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ea typeface="HarmonyOS Sans SC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EF47D4E7-47B5-48A3-90ED-15AB0ACFD0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3E24CEC7-C063-41BD-A5F5-62C99E6A6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1" i="0">
                <a:ea typeface="HarmonyOS Sans SC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ea typeface="HarmonyOS Sans SC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EF47D4E7-47B5-48A3-90ED-15AB0ACFD0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3E24CEC7-C063-41BD-A5F5-62C99E6A6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ea typeface="HarmonyOS Sans SC" panose="00000500000000000000" pitchFamily="2" charset="-122"/>
              </a:defRPr>
            </a:lvl1pPr>
            <a:lvl2pPr>
              <a:defRPr b="1" i="0">
                <a:ea typeface="HarmonyOS Sans SC" panose="00000500000000000000" pitchFamily="2" charset="-122"/>
              </a:defRPr>
            </a:lvl2pPr>
            <a:lvl3pPr>
              <a:defRPr b="1" i="0">
                <a:ea typeface="HarmonyOS Sans SC" panose="00000500000000000000" pitchFamily="2" charset="-122"/>
              </a:defRPr>
            </a:lvl3pPr>
            <a:lvl4pPr>
              <a:defRPr b="1" i="0">
                <a:ea typeface="HarmonyOS Sans SC" panose="00000500000000000000" pitchFamily="2" charset="-122"/>
              </a:defRPr>
            </a:lvl4pPr>
            <a:lvl5pPr>
              <a:defRPr b="1" i="0"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EF47D4E7-47B5-48A3-90ED-15AB0ACFD0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3E24CEC7-C063-41BD-A5F5-62C99E6A6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1" i="0">
                <a:ea typeface="HarmonyOS Sans SC" panose="00000500000000000000" pitchFamily="2" charset="-122"/>
              </a:defRPr>
            </a:lvl1pPr>
            <a:lvl2pPr>
              <a:defRPr b="1" i="0">
                <a:ea typeface="HarmonyOS Sans SC" panose="00000500000000000000" pitchFamily="2" charset="-122"/>
              </a:defRPr>
            </a:lvl2pPr>
            <a:lvl3pPr>
              <a:defRPr b="1" i="0">
                <a:ea typeface="HarmonyOS Sans SC" panose="00000500000000000000" pitchFamily="2" charset="-122"/>
              </a:defRPr>
            </a:lvl3pPr>
            <a:lvl4pPr>
              <a:defRPr b="1" i="0">
                <a:ea typeface="HarmonyOS Sans SC" panose="00000500000000000000" pitchFamily="2" charset="-122"/>
              </a:defRPr>
            </a:lvl4pPr>
            <a:lvl5pPr>
              <a:defRPr b="1" i="0"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EF47D4E7-47B5-48A3-90ED-15AB0ACFD0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fld id="{3E24CEC7-C063-41BD-A5F5-62C99E6A6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42A7A925-3309-44B7-8FAF-588C37D306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96C6E64-2C44-4D9F-ACA9-E4EFF0CE3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42A7A925-3309-44B7-8FAF-588C37D306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96C6E64-2C44-4D9F-ACA9-E4EFF0CE3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42A7A925-3309-44B7-8FAF-588C37D306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96C6E64-2C44-4D9F-ACA9-E4EFF0CE3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42A7A925-3309-44B7-8FAF-588C37D306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96C6E64-2C44-4D9F-ACA9-E4EFF0CE3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42A7A925-3309-44B7-8FAF-588C37D306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96C6E64-2C44-4D9F-ACA9-E4EFF0CE3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42A7A925-3309-44B7-8FAF-588C37D306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96C6E64-2C44-4D9F-ACA9-E4EFF0CE3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42A7A925-3309-44B7-8FAF-588C37D306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96C6E64-2C44-4D9F-ACA9-E4EFF0CE3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sz="28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sz="20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sz="20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42A7A925-3309-44B7-8FAF-588C37D306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96C6E64-2C44-4D9F-ACA9-E4EFF0CE3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42A7A925-3309-44B7-8FAF-588C37D306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96C6E64-2C44-4D9F-ACA9-E4EFF0CE3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42A7A925-3309-44B7-8FAF-588C37D306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96C6E64-2C44-4D9F-ACA9-E4EFF0CE3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42A7A925-3309-44B7-8FAF-588C37D306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96C6E64-2C44-4D9F-ACA9-E4EFF0CE3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spc="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u="none" strike="noStrike" kern="1200" cap="none" spc="30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3615CF9-5FD4-46AD-9AC7-EF9B314CC3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23B92B2-6253-4160-A893-637ACD4795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3615CF9-5FD4-46AD-9AC7-EF9B314CC3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23B92B2-6253-4160-A893-637ACD4795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3615CF9-5FD4-46AD-9AC7-EF9B314CC3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23B92B2-6253-4160-A893-637ACD4795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3615CF9-5FD4-46AD-9AC7-EF9B314CC3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23B92B2-6253-4160-A893-637ACD4795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3615CF9-5FD4-46AD-9AC7-EF9B314CC3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23B92B2-6253-4160-A893-637ACD4795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3615CF9-5FD4-46AD-9AC7-EF9B314CC3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23B92B2-6253-4160-A893-637ACD4795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3615CF9-5FD4-46AD-9AC7-EF9B314CC3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23B92B2-6253-4160-A893-637ACD4795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sz="28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sz="20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sz="20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3615CF9-5FD4-46AD-9AC7-EF9B314CC3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23B92B2-6253-4160-A893-637ACD4795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3615CF9-5FD4-46AD-9AC7-EF9B314CC3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23B92B2-6253-4160-A893-637ACD4795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3615CF9-5FD4-46AD-9AC7-EF9B314CC3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23B92B2-6253-4160-A893-637ACD4795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3615CF9-5FD4-46AD-9AC7-EF9B314CC3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23B92B2-6253-4160-A893-637ACD4795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DC90CAC7-5E60-4680-97F9-BDC3DCBAC4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68EB9F95-7D2E-42F4-B3D5-771DD55079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DC90CAC7-5E60-4680-97F9-BDC3DCBAC4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68EB9F95-7D2E-42F4-B3D5-771DD55079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DC90CAC7-5E60-4680-97F9-BDC3DCBAC4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68EB9F95-7D2E-42F4-B3D5-771DD55079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DC90CAC7-5E60-4680-97F9-BDC3DCBAC4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68EB9F95-7D2E-42F4-B3D5-771DD55079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DC90CAC7-5E60-4680-97F9-BDC3DCBAC4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68EB9F95-7D2E-42F4-B3D5-771DD55079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DC90CAC7-5E60-4680-97F9-BDC3DCBAC4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68EB9F95-7D2E-42F4-B3D5-771DD55079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DC90CAC7-5E60-4680-97F9-BDC3DCBAC4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68EB9F95-7D2E-42F4-B3D5-771DD55079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>
              <a:defRPr sz="28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2pPr>
            <a:lvl3pPr>
              <a:defRPr sz="24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3pPr>
            <a:lvl4pPr>
              <a:defRPr sz="20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4pPr>
            <a:lvl5pPr>
              <a:defRPr sz="20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DC90CAC7-5E60-4680-97F9-BDC3DCBAC4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68EB9F95-7D2E-42F4-B3D5-771DD55079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ea typeface="HarmonyOS Sans SC" panose="000005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DC90CAC7-5E60-4680-97F9-BDC3DCBAC4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68EB9F95-7D2E-42F4-B3D5-771DD55079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4.xml"/><Relationship Id="rId10" Type="http://schemas.openxmlformats.org/officeDocument/2006/relationships/theme" Target="../theme/theme11.xml"/><Relationship Id="rId1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7.xml"/><Relationship Id="rId10" Type="http://schemas.openxmlformats.org/officeDocument/2006/relationships/theme" Target="../theme/theme12.xml"/><Relationship Id="rId1" Type="http://schemas.openxmlformats.org/officeDocument/2006/relationships/slideLayout" Target="../slideLayouts/slideLayout116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0.xml"/><Relationship Id="rId10" Type="http://schemas.openxmlformats.org/officeDocument/2006/relationships/theme" Target="../theme/theme13.xml"/><Relationship Id="rId1" Type="http://schemas.openxmlformats.org/officeDocument/2006/relationships/slideLayout" Target="../slideLayouts/slideLayout11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Layout" Target="../slideLayouts/slideLayout12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8" Type="http://schemas.openxmlformats.org/officeDocument/2006/relationships/theme" Target="../theme/theme7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9.xml"/><Relationship Id="rId8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AFE3B30-45B5-484F-A65D-0FA5ED35BA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170D153F-28F7-4150-8DBD-B1591394155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armonyOS Sans SC Black" panose="00000A00000000000000" pitchFamily="2" charset="-122"/>
          <a:ea typeface="HarmonyOS Sans SC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wrap="square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wrap="square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wrap="square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wrap="square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8E105E6-A4AF-48E9-B8D3-B1C4D28638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020AE59-4CC1-43C9-B4AD-38FD16D9073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armonyOS Sans SC Black" panose="00000A00000000000000" pitchFamily="2" charset="-122"/>
          <a:ea typeface="HarmonyOS Sans SC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EF25CD22-7237-4ABA-8F59-F1F0BF547C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AA2AE265-BE31-489D-AC22-8D3C3861FE8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armonyOS Sans SC Black" panose="00000A00000000000000" pitchFamily="2" charset="-122"/>
          <a:ea typeface="HarmonyOS Sans SC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E26305C-2694-4E79-9A09-E4665582F5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BCF2CA6-6471-4773-88DE-8B903F50F41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armonyOS Sans SC Black" panose="00000A00000000000000" pitchFamily="2" charset="-122"/>
          <a:ea typeface="HarmonyOS Sans SC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ea typeface="HarmonyOS Sans SC" panose="00000500000000000000" pitchFamily="2" charset="-122"/>
              </a:defRPr>
            </a:lvl1pPr>
          </a:lstStyle>
          <a:p>
            <a:fld id="{EF47D4E7-47B5-48A3-90ED-15AB0ACFD0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ea typeface="HarmonyOS Sans SC" panose="00000500000000000000" pitchFamily="2" charset="-122"/>
              </a:defRPr>
            </a:lvl1pPr>
          </a:lstStyle>
          <a:p>
            <a:fld id="{3E24CEC7-C063-41BD-A5F5-62C99E6A6A2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+mj-lt"/>
          <a:ea typeface="HarmonyOS Sans SC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+mn-lt"/>
          <a:ea typeface="HarmonyOS Sans SC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+mn-lt"/>
          <a:ea typeface="HarmonyOS Sans SC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+mn-lt"/>
          <a:ea typeface="HarmonyOS Sans SC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+mn-lt"/>
          <a:ea typeface="HarmonyOS Sans SC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+mn-lt"/>
          <a:ea typeface="HarmonyOS Sans SC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42A7A925-3309-44B7-8FAF-588C37D306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596C6E64-2C44-4D9F-ACA9-E4EFF0CE36F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armonyOS Sans SC Black" panose="00000A00000000000000" pitchFamily="2" charset="-122"/>
          <a:ea typeface="HarmonyOS Sans SC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3615CF9-5FD4-46AD-9AC7-EF9B314CC3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F23B92B2-6253-4160-A893-637ACD4795C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armonyOS Sans SC Black" panose="00000A00000000000000" pitchFamily="2" charset="-122"/>
          <a:ea typeface="HarmonyOS Sans SC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DC90CAC7-5E60-4680-97F9-BDC3DCBAC4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68EB9F95-7D2E-42F4-B3D5-771DD55079D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armonyOS Sans SC Black" panose="00000A00000000000000" pitchFamily="2" charset="-122"/>
          <a:ea typeface="HarmonyOS Sans SC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tags" Target="../tags/tag246.xml"/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openxmlformats.org/officeDocument/2006/relationships/tags" Target="../tags/tag245.xm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25.jpeg"/><Relationship Id="rId2" Type="http://schemas.openxmlformats.org/officeDocument/2006/relationships/image" Target="../media/image5.png"/><Relationship Id="rId19" Type="http://schemas.openxmlformats.org/officeDocument/2006/relationships/tags" Target="../tags/tag257.xml"/><Relationship Id="rId18" Type="http://schemas.openxmlformats.org/officeDocument/2006/relationships/image" Target="../media/image24.jpeg"/><Relationship Id="rId17" Type="http://schemas.openxmlformats.org/officeDocument/2006/relationships/tags" Target="../tags/tag256.xml"/><Relationship Id="rId16" Type="http://schemas.openxmlformats.org/officeDocument/2006/relationships/image" Target="../media/image23.jpeg"/><Relationship Id="rId15" Type="http://schemas.openxmlformats.org/officeDocument/2006/relationships/tags" Target="../tags/tag255.xml"/><Relationship Id="rId14" Type="http://schemas.openxmlformats.org/officeDocument/2006/relationships/tags" Target="../tags/tag254.xml"/><Relationship Id="rId13" Type="http://schemas.openxmlformats.org/officeDocument/2006/relationships/tags" Target="../tags/tag253.xml"/><Relationship Id="rId12" Type="http://schemas.openxmlformats.org/officeDocument/2006/relationships/tags" Target="../tags/tag252.xml"/><Relationship Id="rId11" Type="http://schemas.openxmlformats.org/officeDocument/2006/relationships/tags" Target="../tags/tag251.xml"/><Relationship Id="rId10" Type="http://schemas.openxmlformats.org/officeDocument/2006/relationships/tags" Target="../tags/tag250.xml"/><Relationship Id="rId1" Type="http://schemas.openxmlformats.org/officeDocument/2006/relationships/tags" Target="../tags/tag24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64.xml"/><Relationship Id="rId8" Type="http://schemas.openxmlformats.org/officeDocument/2006/relationships/tags" Target="../tags/tag263.xml"/><Relationship Id="rId7" Type="http://schemas.openxmlformats.org/officeDocument/2006/relationships/tags" Target="../tags/tag262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7" Type="http://schemas.openxmlformats.org/officeDocument/2006/relationships/notesSlide" Target="../notesSlides/notesSlide3.xml"/><Relationship Id="rId16" Type="http://schemas.openxmlformats.org/officeDocument/2006/relationships/slideLayout" Target="../slideLayouts/slideLayout116.xml"/><Relationship Id="rId15" Type="http://schemas.openxmlformats.org/officeDocument/2006/relationships/tags" Target="../tags/tag269.xml"/><Relationship Id="rId14" Type="http://schemas.openxmlformats.org/officeDocument/2006/relationships/image" Target="../media/image26.png"/><Relationship Id="rId13" Type="http://schemas.openxmlformats.org/officeDocument/2006/relationships/tags" Target="../tags/tag268.xml"/><Relationship Id="rId12" Type="http://schemas.openxmlformats.org/officeDocument/2006/relationships/tags" Target="../tags/tag267.xml"/><Relationship Id="rId11" Type="http://schemas.openxmlformats.org/officeDocument/2006/relationships/tags" Target="../tags/tag266.xml"/><Relationship Id="rId10" Type="http://schemas.openxmlformats.org/officeDocument/2006/relationships/tags" Target="../tags/tag265.xml"/><Relationship Id="rId1" Type="http://schemas.openxmlformats.org/officeDocument/2006/relationships/tags" Target="../tags/tag25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tags" Target="../tags/tag274.xml"/><Relationship Id="rId7" Type="http://schemas.openxmlformats.org/officeDocument/2006/relationships/tags" Target="../tags/tag273.xml"/><Relationship Id="rId6" Type="http://schemas.openxmlformats.org/officeDocument/2006/relationships/tags" Target="../tags/tag272.xml"/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openxmlformats.org/officeDocument/2006/relationships/tags" Target="../tags/tag271.xml"/><Relationship Id="rId2" Type="http://schemas.openxmlformats.org/officeDocument/2006/relationships/image" Target="../media/image5.png"/><Relationship Id="rId17" Type="http://schemas.openxmlformats.org/officeDocument/2006/relationships/slideLayout" Target="../slideLayouts/slideLayout116.xml"/><Relationship Id="rId16" Type="http://schemas.openxmlformats.org/officeDocument/2006/relationships/tags" Target="../tags/tag279.xml"/><Relationship Id="rId15" Type="http://schemas.openxmlformats.org/officeDocument/2006/relationships/tags" Target="../tags/tag278.xml"/><Relationship Id="rId14" Type="http://schemas.openxmlformats.org/officeDocument/2006/relationships/tags" Target="../tags/tag277.xml"/><Relationship Id="rId13" Type="http://schemas.openxmlformats.org/officeDocument/2006/relationships/tags" Target="../tags/tag276.xml"/><Relationship Id="rId12" Type="http://schemas.openxmlformats.org/officeDocument/2006/relationships/tags" Target="../tags/tag275.xml"/><Relationship Id="rId11" Type="http://schemas.openxmlformats.org/officeDocument/2006/relationships/image" Target="../media/image29.jpeg"/><Relationship Id="rId10" Type="http://schemas.openxmlformats.org/officeDocument/2006/relationships/image" Target="../media/image28.jpeg"/><Relationship Id="rId1" Type="http://schemas.openxmlformats.org/officeDocument/2006/relationships/tags" Target="../tags/tag27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tags" Target="../tags/tag282.xml"/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1" Type="http://schemas.openxmlformats.org/officeDocument/2006/relationships/notesSlide" Target="../notesSlides/notesSlide4.xml"/><Relationship Id="rId30" Type="http://schemas.openxmlformats.org/officeDocument/2006/relationships/slideLayout" Target="../slideLayouts/slideLayout116.xml"/><Relationship Id="rId3" Type="http://schemas.openxmlformats.org/officeDocument/2006/relationships/tags" Target="../tags/tag281.xml"/><Relationship Id="rId29" Type="http://schemas.openxmlformats.org/officeDocument/2006/relationships/tags" Target="../tags/tag302.xml"/><Relationship Id="rId28" Type="http://schemas.openxmlformats.org/officeDocument/2006/relationships/tags" Target="../tags/tag301.xml"/><Relationship Id="rId27" Type="http://schemas.openxmlformats.org/officeDocument/2006/relationships/tags" Target="../tags/tag300.xml"/><Relationship Id="rId26" Type="http://schemas.openxmlformats.org/officeDocument/2006/relationships/tags" Target="../tags/tag299.xml"/><Relationship Id="rId25" Type="http://schemas.openxmlformats.org/officeDocument/2006/relationships/tags" Target="../tags/tag298.xml"/><Relationship Id="rId24" Type="http://schemas.openxmlformats.org/officeDocument/2006/relationships/tags" Target="../tags/tag297.xml"/><Relationship Id="rId23" Type="http://schemas.openxmlformats.org/officeDocument/2006/relationships/tags" Target="../tags/tag296.xml"/><Relationship Id="rId22" Type="http://schemas.openxmlformats.org/officeDocument/2006/relationships/tags" Target="../tags/tag295.xml"/><Relationship Id="rId21" Type="http://schemas.openxmlformats.org/officeDocument/2006/relationships/tags" Target="../tags/tag294.xml"/><Relationship Id="rId20" Type="http://schemas.openxmlformats.org/officeDocument/2006/relationships/tags" Target="../tags/tag293.xml"/><Relationship Id="rId2" Type="http://schemas.openxmlformats.org/officeDocument/2006/relationships/image" Target="../media/image5.png"/><Relationship Id="rId19" Type="http://schemas.openxmlformats.org/officeDocument/2006/relationships/tags" Target="../tags/tag292.xml"/><Relationship Id="rId18" Type="http://schemas.openxmlformats.org/officeDocument/2006/relationships/image" Target="../media/image32.jpeg"/><Relationship Id="rId17" Type="http://schemas.openxmlformats.org/officeDocument/2006/relationships/tags" Target="../tags/tag291.xml"/><Relationship Id="rId16" Type="http://schemas.openxmlformats.org/officeDocument/2006/relationships/tags" Target="../tags/tag290.xml"/><Relationship Id="rId15" Type="http://schemas.openxmlformats.org/officeDocument/2006/relationships/tags" Target="../tags/tag289.xml"/><Relationship Id="rId14" Type="http://schemas.openxmlformats.org/officeDocument/2006/relationships/image" Target="../media/image31.jpeg"/><Relationship Id="rId13" Type="http://schemas.openxmlformats.org/officeDocument/2006/relationships/tags" Target="../tags/tag288.xml"/><Relationship Id="rId12" Type="http://schemas.openxmlformats.org/officeDocument/2006/relationships/tags" Target="../tags/tag287.xml"/><Relationship Id="rId11" Type="http://schemas.openxmlformats.org/officeDocument/2006/relationships/tags" Target="../tags/tag286.xml"/><Relationship Id="rId10" Type="http://schemas.openxmlformats.org/officeDocument/2006/relationships/image" Target="../media/image30.jpeg"/><Relationship Id="rId1" Type="http://schemas.openxmlformats.org/officeDocument/2006/relationships/tags" Target="../tags/tag280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06.xml"/><Relationship Id="rId4" Type="http://schemas.openxmlformats.org/officeDocument/2006/relationships/tags" Target="../tags/tag305.xml"/><Relationship Id="rId3" Type="http://schemas.openxmlformats.org/officeDocument/2006/relationships/tags" Target="../tags/tag304.xml"/><Relationship Id="rId2" Type="http://schemas.openxmlformats.org/officeDocument/2006/relationships/image" Target="../media/image2.jpeg"/><Relationship Id="rId1" Type="http://schemas.openxmlformats.org/officeDocument/2006/relationships/tags" Target="../tags/tag30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30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image" Target="../media/image33.png"/><Relationship Id="rId1" Type="http://schemas.openxmlformats.org/officeDocument/2006/relationships/tags" Target="../tags/tag30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image" Target="../media/image33.png"/><Relationship Id="rId3" Type="http://schemas.openxmlformats.org/officeDocument/2006/relationships/tags" Target="../tags/tag309.xml"/><Relationship Id="rId2" Type="http://schemas.openxmlformats.org/officeDocument/2006/relationships/chart" Target="../charts/chart2.xml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52.xml"/><Relationship Id="rId1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318.xml"/><Relationship Id="rId5" Type="http://schemas.openxmlformats.org/officeDocument/2006/relationships/image" Target="../media/image35.jpeg"/><Relationship Id="rId4" Type="http://schemas.openxmlformats.org/officeDocument/2006/relationships/tags" Target="../tags/tag317.xml"/><Relationship Id="rId3" Type="http://schemas.openxmlformats.org/officeDocument/2006/relationships/tags" Target="../tags/tag316.xml"/><Relationship Id="rId2" Type="http://schemas.openxmlformats.org/officeDocument/2006/relationships/image" Target="../media/image33.png"/><Relationship Id="rId1" Type="http://schemas.openxmlformats.org/officeDocument/2006/relationships/tags" Target="../tags/tag31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3.xml"/><Relationship Id="rId8" Type="http://schemas.openxmlformats.org/officeDocument/2006/relationships/tags" Target="../tags/tag325.xml"/><Relationship Id="rId7" Type="http://schemas.openxmlformats.org/officeDocument/2006/relationships/tags" Target="../tags/tag324.xml"/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4" Type="http://schemas.openxmlformats.org/officeDocument/2006/relationships/tags" Target="../tags/tag321.xml"/><Relationship Id="rId3" Type="http://schemas.openxmlformats.org/officeDocument/2006/relationships/tags" Target="../tags/tag320.xml"/><Relationship Id="rId2" Type="http://schemas.openxmlformats.org/officeDocument/2006/relationships/image" Target="../media/image33.png"/><Relationship Id="rId10" Type="http://schemas.openxmlformats.org/officeDocument/2006/relationships/notesSlide" Target="../notesSlides/notesSlide6.xml"/><Relationship Id="rId1" Type="http://schemas.openxmlformats.org/officeDocument/2006/relationships/tags" Target="../tags/tag31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2.xml"/><Relationship Id="rId8" Type="http://schemas.openxmlformats.org/officeDocument/2006/relationships/tags" Target="../tags/tag144.xml"/><Relationship Id="rId7" Type="http://schemas.openxmlformats.org/officeDocument/2006/relationships/image" Target="../media/image6.png"/><Relationship Id="rId6" Type="http://schemas.openxmlformats.org/officeDocument/2006/relationships/tags" Target="../tags/tag143.xml"/><Relationship Id="rId5" Type="http://schemas.openxmlformats.org/officeDocument/2006/relationships/image" Target="../media/image5.png"/><Relationship Id="rId4" Type="http://schemas.openxmlformats.org/officeDocument/2006/relationships/tags" Target="../tags/tag142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14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31.xml"/><Relationship Id="rId8" Type="http://schemas.openxmlformats.org/officeDocument/2006/relationships/tags" Target="../tags/tag330.xml"/><Relationship Id="rId7" Type="http://schemas.openxmlformats.org/officeDocument/2006/relationships/image" Target="../media/image36.jpeg"/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6.xml"/><Relationship Id="rId11" Type="http://schemas.openxmlformats.org/officeDocument/2006/relationships/tags" Target="../tags/tag333.xml"/><Relationship Id="rId10" Type="http://schemas.openxmlformats.org/officeDocument/2006/relationships/tags" Target="../tags/tag332.xml"/><Relationship Id="rId1" Type="http://schemas.openxmlformats.org/officeDocument/2006/relationships/tags" Target="../tags/tag326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37.xml"/><Relationship Id="rId4" Type="http://schemas.openxmlformats.org/officeDocument/2006/relationships/tags" Target="../tags/tag336.xml"/><Relationship Id="rId3" Type="http://schemas.openxmlformats.org/officeDocument/2006/relationships/tags" Target="../tags/tag335.xml"/><Relationship Id="rId2" Type="http://schemas.openxmlformats.org/officeDocument/2006/relationships/image" Target="../media/image2.jpeg"/><Relationship Id="rId1" Type="http://schemas.openxmlformats.org/officeDocument/2006/relationships/tags" Target="../tags/tag334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45.xml"/><Relationship Id="rId8" Type="http://schemas.openxmlformats.org/officeDocument/2006/relationships/tags" Target="../tags/tag344.xml"/><Relationship Id="rId7" Type="http://schemas.openxmlformats.org/officeDocument/2006/relationships/tags" Target="../tags/tag343.xml"/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Relationship Id="rId3" Type="http://schemas.openxmlformats.org/officeDocument/2006/relationships/tags" Target="../tags/tag339.xml"/><Relationship Id="rId2" Type="http://schemas.openxmlformats.org/officeDocument/2006/relationships/image" Target="../media/image33.png"/><Relationship Id="rId15" Type="http://schemas.openxmlformats.org/officeDocument/2006/relationships/slideLayout" Target="../slideLayouts/slideLayout6.xml"/><Relationship Id="rId14" Type="http://schemas.openxmlformats.org/officeDocument/2006/relationships/tags" Target="../tags/tag350.xml"/><Relationship Id="rId13" Type="http://schemas.openxmlformats.org/officeDocument/2006/relationships/tags" Target="../tags/tag349.xml"/><Relationship Id="rId12" Type="http://schemas.openxmlformats.org/officeDocument/2006/relationships/tags" Target="../tags/tag348.xml"/><Relationship Id="rId11" Type="http://schemas.openxmlformats.org/officeDocument/2006/relationships/tags" Target="../tags/tag347.xml"/><Relationship Id="rId10" Type="http://schemas.openxmlformats.org/officeDocument/2006/relationships/tags" Target="../tags/tag346.xml"/><Relationship Id="rId1" Type="http://schemas.openxmlformats.org/officeDocument/2006/relationships/tags" Target="../tags/tag338.xml"/></Relationships>
</file>

<file path=ppt/slides/_rels/slide23.xml.rels><?xml version="1.0" encoding="UTF-8" standalone="yes"?>
<Relationships xmlns="http://schemas.openxmlformats.org/package/2006/relationships"><Relationship Id="rId99" Type="http://schemas.openxmlformats.org/officeDocument/2006/relationships/slideLayout" Target="../slideLayouts/slideLayout19.xml"/><Relationship Id="rId98" Type="http://schemas.openxmlformats.org/officeDocument/2006/relationships/tags" Target="../tags/tag447.xml"/><Relationship Id="rId97" Type="http://schemas.openxmlformats.org/officeDocument/2006/relationships/tags" Target="../tags/tag446.xml"/><Relationship Id="rId96" Type="http://schemas.openxmlformats.org/officeDocument/2006/relationships/tags" Target="../tags/tag445.xml"/><Relationship Id="rId95" Type="http://schemas.openxmlformats.org/officeDocument/2006/relationships/tags" Target="../tags/tag444.xml"/><Relationship Id="rId94" Type="http://schemas.openxmlformats.org/officeDocument/2006/relationships/tags" Target="../tags/tag443.xml"/><Relationship Id="rId93" Type="http://schemas.openxmlformats.org/officeDocument/2006/relationships/tags" Target="../tags/tag442.xml"/><Relationship Id="rId92" Type="http://schemas.openxmlformats.org/officeDocument/2006/relationships/tags" Target="../tags/tag441.xml"/><Relationship Id="rId91" Type="http://schemas.openxmlformats.org/officeDocument/2006/relationships/tags" Target="../tags/tag440.xml"/><Relationship Id="rId90" Type="http://schemas.openxmlformats.org/officeDocument/2006/relationships/tags" Target="../tags/tag439.xml"/><Relationship Id="rId9" Type="http://schemas.openxmlformats.org/officeDocument/2006/relationships/tags" Target="../tags/tag358.xml"/><Relationship Id="rId89" Type="http://schemas.openxmlformats.org/officeDocument/2006/relationships/tags" Target="../tags/tag438.xml"/><Relationship Id="rId88" Type="http://schemas.openxmlformats.org/officeDocument/2006/relationships/tags" Target="../tags/tag437.xml"/><Relationship Id="rId87" Type="http://schemas.openxmlformats.org/officeDocument/2006/relationships/tags" Target="../tags/tag436.xml"/><Relationship Id="rId86" Type="http://schemas.openxmlformats.org/officeDocument/2006/relationships/tags" Target="../tags/tag435.xml"/><Relationship Id="rId85" Type="http://schemas.openxmlformats.org/officeDocument/2006/relationships/tags" Target="../tags/tag434.xml"/><Relationship Id="rId84" Type="http://schemas.openxmlformats.org/officeDocument/2006/relationships/tags" Target="../tags/tag433.xml"/><Relationship Id="rId83" Type="http://schemas.openxmlformats.org/officeDocument/2006/relationships/tags" Target="../tags/tag432.xml"/><Relationship Id="rId82" Type="http://schemas.openxmlformats.org/officeDocument/2006/relationships/tags" Target="../tags/tag431.xml"/><Relationship Id="rId81" Type="http://schemas.openxmlformats.org/officeDocument/2006/relationships/tags" Target="../tags/tag430.xml"/><Relationship Id="rId80" Type="http://schemas.openxmlformats.org/officeDocument/2006/relationships/tags" Target="../tags/tag429.xml"/><Relationship Id="rId8" Type="http://schemas.openxmlformats.org/officeDocument/2006/relationships/tags" Target="../tags/tag357.xml"/><Relationship Id="rId79" Type="http://schemas.openxmlformats.org/officeDocument/2006/relationships/tags" Target="../tags/tag428.xml"/><Relationship Id="rId78" Type="http://schemas.openxmlformats.org/officeDocument/2006/relationships/tags" Target="../tags/tag427.xml"/><Relationship Id="rId77" Type="http://schemas.openxmlformats.org/officeDocument/2006/relationships/tags" Target="../tags/tag426.xml"/><Relationship Id="rId76" Type="http://schemas.openxmlformats.org/officeDocument/2006/relationships/tags" Target="../tags/tag425.xml"/><Relationship Id="rId75" Type="http://schemas.openxmlformats.org/officeDocument/2006/relationships/tags" Target="../tags/tag424.xml"/><Relationship Id="rId74" Type="http://schemas.openxmlformats.org/officeDocument/2006/relationships/tags" Target="../tags/tag423.xml"/><Relationship Id="rId73" Type="http://schemas.openxmlformats.org/officeDocument/2006/relationships/tags" Target="../tags/tag422.xml"/><Relationship Id="rId72" Type="http://schemas.openxmlformats.org/officeDocument/2006/relationships/tags" Target="../tags/tag421.xml"/><Relationship Id="rId71" Type="http://schemas.openxmlformats.org/officeDocument/2006/relationships/tags" Target="../tags/tag420.xml"/><Relationship Id="rId70" Type="http://schemas.openxmlformats.org/officeDocument/2006/relationships/tags" Target="../tags/tag419.xml"/><Relationship Id="rId7" Type="http://schemas.openxmlformats.org/officeDocument/2006/relationships/tags" Target="../tags/tag356.xml"/><Relationship Id="rId69" Type="http://schemas.openxmlformats.org/officeDocument/2006/relationships/tags" Target="../tags/tag418.xml"/><Relationship Id="rId68" Type="http://schemas.openxmlformats.org/officeDocument/2006/relationships/tags" Target="../tags/tag417.xml"/><Relationship Id="rId67" Type="http://schemas.openxmlformats.org/officeDocument/2006/relationships/tags" Target="../tags/tag416.xml"/><Relationship Id="rId66" Type="http://schemas.openxmlformats.org/officeDocument/2006/relationships/tags" Target="../tags/tag415.xml"/><Relationship Id="rId65" Type="http://schemas.openxmlformats.org/officeDocument/2006/relationships/tags" Target="../tags/tag414.xml"/><Relationship Id="rId64" Type="http://schemas.openxmlformats.org/officeDocument/2006/relationships/tags" Target="../tags/tag413.xml"/><Relationship Id="rId63" Type="http://schemas.openxmlformats.org/officeDocument/2006/relationships/tags" Target="../tags/tag412.xml"/><Relationship Id="rId62" Type="http://schemas.openxmlformats.org/officeDocument/2006/relationships/tags" Target="../tags/tag411.xml"/><Relationship Id="rId61" Type="http://schemas.openxmlformats.org/officeDocument/2006/relationships/tags" Target="../tags/tag410.xml"/><Relationship Id="rId60" Type="http://schemas.openxmlformats.org/officeDocument/2006/relationships/tags" Target="../tags/tag409.xml"/><Relationship Id="rId6" Type="http://schemas.openxmlformats.org/officeDocument/2006/relationships/tags" Target="../tags/tag355.xml"/><Relationship Id="rId59" Type="http://schemas.openxmlformats.org/officeDocument/2006/relationships/tags" Target="../tags/tag408.xml"/><Relationship Id="rId58" Type="http://schemas.openxmlformats.org/officeDocument/2006/relationships/tags" Target="../tags/tag407.xml"/><Relationship Id="rId57" Type="http://schemas.openxmlformats.org/officeDocument/2006/relationships/tags" Target="../tags/tag406.xml"/><Relationship Id="rId56" Type="http://schemas.openxmlformats.org/officeDocument/2006/relationships/tags" Target="../tags/tag405.xml"/><Relationship Id="rId55" Type="http://schemas.openxmlformats.org/officeDocument/2006/relationships/tags" Target="../tags/tag404.xml"/><Relationship Id="rId54" Type="http://schemas.openxmlformats.org/officeDocument/2006/relationships/tags" Target="../tags/tag403.xml"/><Relationship Id="rId53" Type="http://schemas.openxmlformats.org/officeDocument/2006/relationships/tags" Target="../tags/tag402.xml"/><Relationship Id="rId52" Type="http://schemas.openxmlformats.org/officeDocument/2006/relationships/tags" Target="../tags/tag401.xml"/><Relationship Id="rId51" Type="http://schemas.openxmlformats.org/officeDocument/2006/relationships/tags" Target="../tags/tag400.xml"/><Relationship Id="rId50" Type="http://schemas.openxmlformats.org/officeDocument/2006/relationships/tags" Target="../tags/tag399.xml"/><Relationship Id="rId5" Type="http://schemas.openxmlformats.org/officeDocument/2006/relationships/tags" Target="../tags/tag354.xml"/><Relationship Id="rId49" Type="http://schemas.openxmlformats.org/officeDocument/2006/relationships/tags" Target="../tags/tag398.xml"/><Relationship Id="rId48" Type="http://schemas.openxmlformats.org/officeDocument/2006/relationships/tags" Target="../tags/tag397.xml"/><Relationship Id="rId47" Type="http://schemas.openxmlformats.org/officeDocument/2006/relationships/tags" Target="../tags/tag396.xml"/><Relationship Id="rId46" Type="http://schemas.openxmlformats.org/officeDocument/2006/relationships/tags" Target="../tags/tag395.xml"/><Relationship Id="rId45" Type="http://schemas.openxmlformats.org/officeDocument/2006/relationships/tags" Target="../tags/tag394.xml"/><Relationship Id="rId44" Type="http://schemas.openxmlformats.org/officeDocument/2006/relationships/tags" Target="../tags/tag393.xml"/><Relationship Id="rId43" Type="http://schemas.openxmlformats.org/officeDocument/2006/relationships/tags" Target="../tags/tag392.xml"/><Relationship Id="rId42" Type="http://schemas.openxmlformats.org/officeDocument/2006/relationships/tags" Target="../tags/tag391.xml"/><Relationship Id="rId41" Type="http://schemas.openxmlformats.org/officeDocument/2006/relationships/tags" Target="../tags/tag390.xml"/><Relationship Id="rId40" Type="http://schemas.openxmlformats.org/officeDocument/2006/relationships/tags" Target="../tags/tag389.xml"/><Relationship Id="rId4" Type="http://schemas.openxmlformats.org/officeDocument/2006/relationships/tags" Target="../tags/tag353.xml"/><Relationship Id="rId39" Type="http://schemas.openxmlformats.org/officeDocument/2006/relationships/tags" Target="../tags/tag388.xml"/><Relationship Id="rId38" Type="http://schemas.openxmlformats.org/officeDocument/2006/relationships/tags" Target="../tags/tag387.xml"/><Relationship Id="rId37" Type="http://schemas.openxmlformats.org/officeDocument/2006/relationships/tags" Target="../tags/tag386.xml"/><Relationship Id="rId36" Type="http://schemas.openxmlformats.org/officeDocument/2006/relationships/tags" Target="../tags/tag385.xml"/><Relationship Id="rId35" Type="http://schemas.openxmlformats.org/officeDocument/2006/relationships/tags" Target="../tags/tag384.xml"/><Relationship Id="rId34" Type="http://schemas.openxmlformats.org/officeDocument/2006/relationships/tags" Target="../tags/tag383.xml"/><Relationship Id="rId33" Type="http://schemas.openxmlformats.org/officeDocument/2006/relationships/tags" Target="../tags/tag382.xml"/><Relationship Id="rId32" Type="http://schemas.openxmlformats.org/officeDocument/2006/relationships/tags" Target="../tags/tag381.xml"/><Relationship Id="rId31" Type="http://schemas.openxmlformats.org/officeDocument/2006/relationships/tags" Target="../tags/tag380.xml"/><Relationship Id="rId30" Type="http://schemas.openxmlformats.org/officeDocument/2006/relationships/tags" Target="../tags/tag379.xml"/><Relationship Id="rId3" Type="http://schemas.openxmlformats.org/officeDocument/2006/relationships/tags" Target="../tags/tag352.xml"/><Relationship Id="rId29" Type="http://schemas.openxmlformats.org/officeDocument/2006/relationships/tags" Target="../tags/tag378.xml"/><Relationship Id="rId28" Type="http://schemas.openxmlformats.org/officeDocument/2006/relationships/tags" Target="../tags/tag377.xml"/><Relationship Id="rId27" Type="http://schemas.openxmlformats.org/officeDocument/2006/relationships/tags" Target="../tags/tag376.xml"/><Relationship Id="rId26" Type="http://schemas.openxmlformats.org/officeDocument/2006/relationships/tags" Target="../tags/tag375.xml"/><Relationship Id="rId25" Type="http://schemas.openxmlformats.org/officeDocument/2006/relationships/tags" Target="../tags/tag374.xml"/><Relationship Id="rId24" Type="http://schemas.openxmlformats.org/officeDocument/2006/relationships/tags" Target="../tags/tag373.xml"/><Relationship Id="rId23" Type="http://schemas.openxmlformats.org/officeDocument/2006/relationships/tags" Target="../tags/tag372.xml"/><Relationship Id="rId22" Type="http://schemas.openxmlformats.org/officeDocument/2006/relationships/tags" Target="../tags/tag371.xml"/><Relationship Id="rId21" Type="http://schemas.openxmlformats.org/officeDocument/2006/relationships/tags" Target="../tags/tag370.xml"/><Relationship Id="rId20" Type="http://schemas.openxmlformats.org/officeDocument/2006/relationships/tags" Target="../tags/tag369.xml"/><Relationship Id="rId2" Type="http://schemas.openxmlformats.org/officeDocument/2006/relationships/image" Target="../media/image33.png"/><Relationship Id="rId19" Type="http://schemas.openxmlformats.org/officeDocument/2006/relationships/tags" Target="../tags/tag368.xml"/><Relationship Id="rId18" Type="http://schemas.openxmlformats.org/officeDocument/2006/relationships/tags" Target="../tags/tag367.xml"/><Relationship Id="rId17" Type="http://schemas.openxmlformats.org/officeDocument/2006/relationships/tags" Target="../tags/tag366.xml"/><Relationship Id="rId16" Type="http://schemas.openxmlformats.org/officeDocument/2006/relationships/tags" Target="../tags/tag365.xml"/><Relationship Id="rId15" Type="http://schemas.openxmlformats.org/officeDocument/2006/relationships/tags" Target="../tags/tag364.xml"/><Relationship Id="rId14" Type="http://schemas.openxmlformats.org/officeDocument/2006/relationships/tags" Target="../tags/tag363.xml"/><Relationship Id="rId13" Type="http://schemas.openxmlformats.org/officeDocument/2006/relationships/tags" Target="../tags/tag362.xml"/><Relationship Id="rId12" Type="http://schemas.openxmlformats.org/officeDocument/2006/relationships/tags" Target="../tags/tag361.xml"/><Relationship Id="rId11" Type="http://schemas.openxmlformats.org/officeDocument/2006/relationships/tags" Target="../tags/tag360.xml"/><Relationship Id="rId10" Type="http://schemas.openxmlformats.org/officeDocument/2006/relationships/tags" Target="../tags/tag359.xml"/><Relationship Id="rId1" Type="http://schemas.openxmlformats.org/officeDocument/2006/relationships/tags" Target="../tags/tag351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454.xml"/><Relationship Id="rId8" Type="http://schemas.openxmlformats.org/officeDocument/2006/relationships/image" Target="../media/image38.jpeg"/><Relationship Id="rId7" Type="http://schemas.openxmlformats.org/officeDocument/2006/relationships/tags" Target="../tags/tag453.xml"/><Relationship Id="rId6" Type="http://schemas.openxmlformats.org/officeDocument/2006/relationships/tags" Target="../tags/tag452.xml"/><Relationship Id="rId5" Type="http://schemas.openxmlformats.org/officeDocument/2006/relationships/tags" Target="../tags/tag451.xml"/><Relationship Id="rId4" Type="http://schemas.openxmlformats.org/officeDocument/2006/relationships/tags" Target="../tags/tag450.xml"/><Relationship Id="rId3" Type="http://schemas.openxmlformats.org/officeDocument/2006/relationships/tags" Target="../tags/tag449.xml"/><Relationship Id="rId2" Type="http://schemas.openxmlformats.org/officeDocument/2006/relationships/tags" Target="../tags/tag448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9.jpeg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jpeg"/><Relationship Id="rId8" Type="http://schemas.openxmlformats.org/officeDocument/2006/relationships/tags" Target="../tags/tag459.xml"/><Relationship Id="rId7" Type="http://schemas.openxmlformats.org/officeDocument/2006/relationships/tags" Target="../tags/tag458.xml"/><Relationship Id="rId6" Type="http://schemas.openxmlformats.org/officeDocument/2006/relationships/tags" Target="../tags/tag457.xml"/><Relationship Id="rId5" Type="http://schemas.openxmlformats.org/officeDocument/2006/relationships/tags" Target="../tags/tag456.xml"/><Relationship Id="rId4" Type="http://schemas.openxmlformats.org/officeDocument/2006/relationships/image" Target="../media/image40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9" Type="http://schemas.openxmlformats.org/officeDocument/2006/relationships/slideLayout" Target="../slideLayouts/slideLayout64.xml"/><Relationship Id="rId18" Type="http://schemas.openxmlformats.org/officeDocument/2006/relationships/tags" Target="../tags/tag468.xml"/><Relationship Id="rId17" Type="http://schemas.openxmlformats.org/officeDocument/2006/relationships/tags" Target="../tags/tag467.xml"/><Relationship Id="rId16" Type="http://schemas.openxmlformats.org/officeDocument/2006/relationships/tags" Target="../tags/tag466.xml"/><Relationship Id="rId15" Type="http://schemas.openxmlformats.org/officeDocument/2006/relationships/tags" Target="../tags/tag465.xml"/><Relationship Id="rId14" Type="http://schemas.openxmlformats.org/officeDocument/2006/relationships/tags" Target="../tags/tag464.xml"/><Relationship Id="rId13" Type="http://schemas.openxmlformats.org/officeDocument/2006/relationships/tags" Target="../tags/tag463.xml"/><Relationship Id="rId12" Type="http://schemas.openxmlformats.org/officeDocument/2006/relationships/tags" Target="../tags/tag462.xml"/><Relationship Id="rId11" Type="http://schemas.openxmlformats.org/officeDocument/2006/relationships/tags" Target="../tags/tag461.xml"/><Relationship Id="rId10" Type="http://schemas.openxmlformats.org/officeDocument/2006/relationships/tags" Target="../tags/tag460.xml"/><Relationship Id="rId1" Type="http://schemas.openxmlformats.org/officeDocument/2006/relationships/tags" Target="../tags/tag455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73.xml"/><Relationship Id="rId8" Type="http://schemas.openxmlformats.org/officeDocument/2006/relationships/tags" Target="../tags/tag472.xml"/><Relationship Id="rId7" Type="http://schemas.openxmlformats.org/officeDocument/2006/relationships/tags" Target="../tags/tag471.xml"/><Relationship Id="rId6" Type="http://schemas.openxmlformats.org/officeDocument/2006/relationships/image" Target="../media/image42.jpeg"/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openxmlformats.org/officeDocument/2006/relationships/tags" Target="../tags/tag470.xml"/><Relationship Id="rId2" Type="http://schemas.openxmlformats.org/officeDocument/2006/relationships/image" Target="../media/image5.png"/><Relationship Id="rId13" Type="http://schemas.openxmlformats.org/officeDocument/2006/relationships/slideLayout" Target="../slideLayouts/slideLayout42.xml"/><Relationship Id="rId12" Type="http://schemas.openxmlformats.org/officeDocument/2006/relationships/tags" Target="../tags/tag476.xml"/><Relationship Id="rId11" Type="http://schemas.openxmlformats.org/officeDocument/2006/relationships/tags" Target="../tags/tag475.xml"/><Relationship Id="rId10" Type="http://schemas.openxmlformats.org/officeDocument/2006/relationships/tags" Target="../tags/tag474.xml"/><Relationship Id="rId1" Type="http://schemas.openxmlformats.org/officeDocument/2006/relationships/tags" Target="../tags/tag46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7.xml"/><Relationship Id="rId1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image" Target="../media/image46.jpeg"/><Relationship Id="rId7" Type="http://schemas.openxmlformats.org/officeDocument/2006/relationships/image" Target="../media/image45.jpeg"/><Relationship Id="rId6" Type="http://schemas.openxmlformats.org/officeDocument/2006/relationships/image" Target="../media/image44.png"/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openxmlformats.org/officeDocument/2006/relationships/tags" Target="../tags/tag478.xml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19.xml"/><Relationship Id="rId1" Type="http://schemas.openxmlformats.org/officeDocument/2006/relationships/tags" Target="../tags/tag477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482.xml"/><Relationship Id="rId8" Type="http://schemas.openxmlformats.org/officeDocument/2006/relationships/tags" Target="../tags/tag481.xml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openxmlformats.org/officeDocument/2006/relationships/tags" Target="../tags/tag480.xml"/><Relationship Id="rId2" Type="http://schemas.openxmlformats.org/officeDocument/2006/relationships/image" Target="../media/image5.png"/><Relationship Id="rId14" Type="http://schemas.openxmlformats.org/officeDocument/2006/relationships/slideLayout" Target="../slideLayouts/slideLayout42.xml"/><Relationship Id="rId13" Type="http://schemas.openxmlformats.org/officeDocument/2006/relationships/tags" Target="../tags/tag486.xml"/><Relationship Id="rId12" Type="http://schemas.openxmlformats.org/officeDocument/2006/relationships/tags" Target="../tags/tag485.xml"/><Relationship Id="rId11" Type="http://schemas.openxmlformats.org/officeDocument/2006/relationships/tags" Target="../tags/tag484.xml"/><Relationship Id="rId10" Type="http://schemas.openxmlformats.org/officeDocument/2006/relationships/tags" Target="../tags/tag483.xml"/><Relationship Id="rId1" Type="http://schemas.openxmlformats.org/officeDocument/2006/relationships/tags" Target="../tags/tag47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image" Target="../media/image5.png"/><Relationship Id="rId4" Type="http://schemas.openxmlformats.org/officeDocument/2006/relationships/tags" Target="../tags/tag146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9" Type="http://schemas.openxmlformats.org/officeDocument/2006/relationships/slideLayout" Target="../slideLayouts/slideLayout30.xml"/><Relationship Id="rId18" Type="http://schemas.openxmlformats.org/officeDocument/2006/relationships/tags" Target="../tags/tag159.xml"/><Relationship Id="rId17" Type="http://schemas.openxmlformats.org/officeDocument/2006/relationships/tags" Target="../tags/tag158.xml"/><Relationship Id="rId16" Type="http://schemas.openxmlformats.org/officeDocument/2006/relationships/tags" Target="../tags/tag157.xml"/><Relationship Id="rId15" Type="http://schemas.openxmlformats.org/officeDocument/2006/relationships/tags" Target="../tags/tag156.xml"/><Relationship Id="rId14" Type="http://schemas.openxmlformats.org/officeDocument/2006/relationships/tags" Target="../tags/tag155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tags" Target="../tags/tag145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492.xml"/><Relationship Id="rId8" Type="http://schemas.openxmlformats.org/officeDocument/2006/relationships/tags" Target="../tags/tag491.xml"/><Relationship Id="rId7" Type="http://schemas.openxmlformats.org/officeDocument/2006/relationships/image" Target="../media/image50.jpeg"/><Relationship Id="rId6" Type="http://schemas.openxmlformats.org/officeDocument/2006/relationships/tags" Target="../tags/tag490.xml"/><Relationship Id="rId5" Type="http://schemas.openxmlformats.org/officeDocument/2006/relationships/tags" Target="../tags/tag489.xml"/><Relationship Id="rId4" Type="http://schemas.openxmlformats.org/officeDocument/2006/relationships/tags" Target="../tags/tag488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119.xml"/><Relationship Id="rId1" Type="http://schemas.openxmlformats.org/officeDocument/2006/relationships/tags" Target="../tags/tag487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2.xml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58.svg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497.xml"/><Relationship Id="rId8" Type="http://schemas.openxmlformats.org/officeDocument/2006/relationships/image" Target="../media/image48.png"/><Relationship Id="rId7" Type="http://schemas.openxmlformats.org/officeDocument/2006/relationships/tags" Target="../tags/tag496.xml"/><Relationship Id="rId6" Type="http://schemas.openxmlformats.org/officeDocument/2006/relationships/tags" Target="../tags/tag495.xml"/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openxmlformats.org/officeDocument/2006/relationships/tags" Target="../tags/tag494.xml"/><Relationship Id="rId2" Type="http://schemas.openxmlformats.org/officeDocument/2006/relationships/image" Target="../media/image5.png"/><Relationship Id="rId18" Type="http://schemas.openxmlformats.org/officeDocument/2006/relationships/slideLayout" Target="../slideLayouts/slideLayout42.xml"/><Relationship Id="rId17" Type="http://schemas.openxmlformats.org/officeDocument/2006/relationships/tags" Target="../tags/tag504.xml"/><Relationship Id="rId16" Type="http://schemas.openxmlformats.org/officeDocument/2006/relationships/tags" Target="../tags/tag503.xml"/><Relationship Id="rId15" Type="http://schemas.openxmlformats.org/officeDocument/2006/relationships/tags" Target="../tags/tag502.xml"/><Relationship Id="rId14" Type="http://schemas.openxmlformats.org/officeDocument/2006/relationships/tags" Target="../tags/tag501.xml"/><Relationship Id="rId13" Type="http://schemas.openxmlformats.org/officeDocument/2006/relationships/tags" Target="../tags/tag500.xml"/><Relationship Id="rId12" Type="http://schemas.openxmlformats.org/officeDocument/2006/relationships/tags" Target="../tags/tag499.xml"/><Relationship Id="rId11" Type="http://schemas.openxmlformats.org/officeDocument/2006/relationships/tags" Target="../tags/tag498.xml"/><Relationship Id="rId10" Type="http://schemas.openxmlformats.org/officeDocument/2006/relationships/image" Target="../media/image49.png"/><Relationship Id="rId1" Type="http://schemas.openxmlformats.org/officeDocument/2006/relationships/tags" Target="../tags/tag49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image" Target="../media/image60.png"/><Relationship Id="rId1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07.xml"/><Relationship Id="rId4" Type="http://schemas.openxmlformats.org/officeDocument/2006/relationships/image" Target="../media/image61.jpeg"/><Relationship Id="rId3" Type="http://schemas.openxmlformats.org/officeDocument/2006/relationships/tags" Target="../tags/tag506.xml"/><Relationship Id="rId2" Type="http://schemas.openxmlformats.org/officeDocument/2006/relationships/tags" Target="../tags/tag505.xml"/><Relationship Id="rId1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513.xml"/><Relationship Id="rId8" Type="http://schemas.openxmlformats.org/officeDocument/2006/relationships/tags" Target="../tags/tag512.xml"/><Relationship Id="rId7" Type="http://schemas.openxmlformats.org/officeDocument/2006/relationships/tags" Target="../tags/tag511.xml"/><Relationship Id="rId6" Type="http://schemas.openxmlformats.org/officeDocument/2006/relationships/tags" Target="../tags/tag510.xml"/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openxmlformats.org/officeDocument/2006/relationships/tags" Target="../tags/tag509.xml"/><Relationship Id="rId2" Type="http://schemas.openxmlformats.org/officeDocument/2006/relationships/image" Target="../media/image5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62.png"/><Relationship Id="rId11" Type="http://schemas.openxmlformats.org/officeDocument/2006/relationships/tags" Target="../tags/tag515.xml"/><Relationship Id="rId10" Type="http://schemas.openxmlformats.org/officeDocument/2006/relationships/tags" Target="../tags/tag514.xml"/><Relationship Id="rId1" Type="http://schemas.openxmlformats.org/officeDocument/2006/relationships/tags" Target="../tags/tag508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tags" Target="../tags/tag520.xml"/><Relationship Id="rId7" Type="http://schemas.openxmlformats.org/officeDocument/2006/relationships/tags" Target="../tags/tag519.xml"/><Relationship Id="rId6" Type="http://schemas.openxmlformats.org/officeDocument/2006/relationships/image" Target="../media/image63.jpeg"/><Relationship Id="rId5" Type="http://schemas.openxmlformats.org/officeDocument/2006/relationships/tags" Target="../tags/tag518.xml"/><Relationship Id="rId4" Type="http://schemas.openxmlformats.org/officeDocument/2006/relationships/tags" Target="../tags/tag517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7" Type="http://schemas.openxmlformats.org/officeDocument/2006/relationships/notesSlide" Target="../notesSlides/notesSlide10.xml"/><Relationship Id="rId16" Type="http://schemas.openxmlformats.org/officeDocument/2006/relationships/slideLayout" Target="../slideLayouts/slideLayout12.xml"/><Relationship Id="rId15" Type="http://schemas.openxmlformats.org/officeDocument/2006/relationships/tags" Target="../tags/tag526.xml"/><Relationship Id="rId14" Type="http://schemas.openxmlformats.org/officeDocument/2006/relationships/tags" Target="../tags/tag525.xml"/><Relationship Id="rId13" Type="http://schemas.openxmlformats.org/officeDocument/2006/relationships/tags" Target="../tags/tag524.xml"/><Relationship Id="rId12" Type="http://schemas.openxmlformats.org/officeDocument/2006/relationships/tags" Target="../tags/tag523.xml"/><Relationship Id="rId11" Type="http://schemas.openxmlformats.org/officeDocument/2006/relationships/tags" Target="../tags/tag522.xml"/><Relationship Id="rId10" Type="http://schemas.openxmlformats.org/officeDocument/2006/relationships/tags" Target="../tags/tag521.xml"/><Relationship Id="rId1" Type="http://schemas.openxmlformats.org/officeDocument/2006/relationships/tags" Target="../tags/tag516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531.xml"/><Relationship Id="rId8" Type="http://schemas.openxmlformats.org/officeDocument/2006/relationships/tags" Target="../tags/tag530.xml"/><Relationship Id="rId7" Type="http://schemas.openxmlformats.org/officeDocument/2006/relationships/tags" Target="../tags/tag529.xml"/><Relationship Id="rId6" Type="http://schemas.openxmlformats.org/officeDocument/2006/relationships/image" Target="../media/image65.png"/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openxmlformats.org/officeDocument/2006/relationships/tags" Target="../tags/tag528.xml"/><Relationship Id="rId2" Type="http://schemas.openxmlformats.org/officeDocument/2006/relationships/image" Target="../media/image5.png"/><Relationship Id="rId14" Type="http://schemas.openxmlformats.org/officeDocument/2006/relationships/notesSlide" Target="../notesSlides/notesSlide11.xml"/><Relationship Id="rId13" Type="http://schemas.openxmlformats.org/officeDocument/2006/relationships/slideLayout" Target="../slideLayouts/slideLayout86.xml"/><Relationship Id="rId12" Type="http://schemas.openxmlformats.org/officeDocument/2006/relationships/tags" Target="../tags/tag534.xml"/><Relationship Id="rId11" Type="http://schemas.openxmlformats.org/officeDocument/2006/relationships/tags" Target="../tags/tag533.xml"/><Relationship Id="rId10" Type="http://schemas.openxmlformats.org/officeDocument/2006/relationships/tags" Target="../tags/tag532.xml"/><Relationship Id="rId1" Type="http://schemas.openxmlformats.org/officeDocument/2006/relationships/tags" Target="../tags/tag5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image" Target="../media/image5.png"/><Relationship Id="rId4" Type="http://schemas.openxmlformats.org/officeDocument/2006/relationships/tags" Target="../tags/tag161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9" Type="http://schemas.openxmlformats.org/officeDocument/2006/relationships/slideLayout" Target="../slideLayouts/slideLayout30.xml"/><Relationship Id="rId18" Type="http://schemas.openxmlformats.org/officeDocument/2006/relationships/tags" Target="../tags/tag174.xml"/><Relationship Id="rId17" Type="http://schemas.openxmlformats.org/officeDocument/2006/relationships/tags" Target="../tags/tag173.xml"/><Relationship Id="rId16" Type="http://schemas.openxmlformats.org/officeDocument/2006/relationships/tags" Target="../tags/tag172.xml"/><Relationship Id="rId15" Type="http://schemas.openxmlformats.org/officeDocument/2006/relationships/tags" Target="../tags/tag171.xml"/><Relationship Id="rId14" Type="http://schemas.openxmlformats.org/officeDocument/2006/relationships/tags" Target="../tags/tag170.xml"/><Relationship Id="rId13" Type="http://schemas.openxmlformats.org/officeDocument/2006/relationships/tags" Target="../tags/tag169.xml"/><Relationship Id="rId12" Type="http://schemas.openxmlformats.org/officeDocument/2006/relationships/tags" Target="../tags/tag168.xml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tags" Target="../tags/tag16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image" Target="../media/image2.jpeg"/><Relationship Id="rId3" Type="http://schemas.openxmlformats.org/officeDocument/2006/relationships/tags" Target="../tags/tag176.xml"/><Relationship Id="rId2" Type="http://schemas.openxmlformats.org/officeDocument/2006/relationships/image" Target="../media/image7.jpeg"/><Relationship Id="rId1" Type="http://schemas.openxmlformats.org/officeDocument/2006/relationships/tags" Target="../tags/tag17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6.xml"/><Relationship Id="rId6" Type="http://schemas.microsoft.com/office/2007/relationships/hdphoto" Target="../media/image10.wdp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tags" Target="../tags/tag18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5" Type="http://schemas.openxmlformats.org/officeDocument/2006/relationships/notesSlide" Target="../notesSlides/notesSlide2.xml"/><Relationship Id="rId44" Type="http://schemas.openxmlformats.org/officeDocument/2006/relationships/slideLayout" Target="../slideLayouts/slideLayout75.xml"/><Relationship Id="rId43" Type="http://schemas.openxmlformats.org/officeDocument/2006/relationships/tags" Target="../tags/tag215.xml"/><Relationship Id="rId42" Type="http://schemas.openxmlformats.org/officeDocument/2006/relationships/tags" Target="../tags/tag214.xml"/><Relationship Id="rId41" Type="http://schemas.openxmlformats.org/officeDocument/2006/relationships/tags" Target="../tags/tag213.xml"/><Relationship Id="rId40" Type="http://schemas.openxmlformats.org/officeDocument/2006/relationships/tags" Target="../tags/tag212.xml"/><Relationship Id="rId4" Type="http://schemas.openxmlformats.org/officeDocument/2006/relationships/tags" Target="../tags/tag184.xml"/><Relationship Id="rId39" Type="http://schemas.openxmlformats.org/officeDocument/2006/relationships/tags" Target="../tags/tag211.xml"/><Relationship Id="rId38" Type="http://schemas.openxmlformats.org/officeDocument/2006/relationships/tags" Target="../tags/tag210.xml"/><Relationship Id="rId37" Type="http://schemas.openxmlformats.org/officeDocument/2006/relationships/tags" Target="../tags/tag209.xml"/><Relationship Id="rId36" Type="http://schemas.openxmlformats.org/officeDocument/2006/relationships/tags" Target="../tags/tag208.xml"/><Relationship Id="rId35" Type="http://schemas.openxmlformats.org/officeDocument/2006/relationships/tags" Target="../tags/tag207.xml"/><Relationship Id="rId34" Type="http://schemas.openxmlformats.org/officeDocument/2006/relationships/image" Target="../media/image18.svg"/><Relationship Id="rId33" Type="http://schemas.openxmlformats.org/officeDocument/2006/relationships/image" Target="../media/image17.png"/><Relationship Id="rId32" Type="http://schemas.openxmlformats.org/officeDocument/2006/relationships/tags" Target="../tags/tag206.xml"/><Relationship Id="rId31" Type="http://schemas.openxmlformats.org/officeDocument/2006/relationships/tags" Target="../tags/tag205.xml"/><Relationship Id="rId30" Type="http://schemas.openxmlformats.org/officeDocument/2006/relationships/image" Target="../media/image16.svg"/><Relationship Id="rId3" Type="http://schemas.openxmlformats.org/officeDocument/2006/relationships/tags" Target="../tags/tag183.xml"/><Relationship Id="rId29" Type="http://schemas.openxmlformats.org/officeDocument/2006/relationships/image" Target="../media/image15.png"/><Relationship Id="rId28" Type="http://schemas.openxmlformats.org/officeDocument/2006/relationships/tags" Target="../tags/tag204.xml"/><Relationship Id="rId27" Type="http://schemas.openxmlformats.org/officeDocument/2006/relationships/tags" Target="../tags/tag203.xml"/><Relationship Id="rId26" Type="http://schemas.openxmlformats.org/officeDocument/2006/relationships/image" Target="../media/image14.svg"/><Relationship Id="rId25" Type="http://schemas.openxmlformats.org/officeDocument/2006/relationships/image" Target="../media/image13.png"/><Relationship Id="rId24" Type="http://schemas.openxmlformats.org/officeDocument/2006/relationships/tags" Target="../tags/tag202.xml"/><Relationship Id="rId23" Type="http://schemas.openxmlformats.org/officeDocument/2006/relationships/tags" Target="../tags/tag201.xml"/><Relationship Id="rId22" Type="http://schemas.openxmlformats.org/officeDocument/2006/relationships/image" Target="../media/image12.svg"/><Relationship Id="rId21" Type="http://schemas.openxmlformats.org/officeDocument/2006/relationships/image" Target="../media/image11.png"/><Relationship Id="rId20" Type="http://schemas.openxmlformats.org/officeDocument/2006/relationships/tags" Target="../tags/tag200.xml"/><Relationship Id="rId2" Type="http://schemas.openxmlformats.org/officeDocument/2006/relationships/tags" Target="../tags/tag182.xml"/><Relationship Id="rId19" Type="http://schemas.openxmlformats.org/officeDocument/2006/relationships/tags" Target="../tags/tag199.xml"/><Relationship Id="rId18" Type="http://schemas.openxmlformats.org/officeDocument/2006/relationships/tags" Target="../tags/tag198.xml"/><Relationship Id="rId17" Type="http://schemas.openxmlformats.org/officeDocument/2006/relationships/tags" Target="../tags/tag197.xml"/><Relationship Id="rId16" Type="http://schemas.openxmlformats.org/officeDocument/2006/relationships/tags" Target="../tags/tag196.xml"/><Relationship Id="rId15" Type="http://schemas.openxmlformats.org/officeDocument/2006/relationships/tags" Target="../tags/tag195.xml"/><Relationship Id="rId14" Type="http://schemas.openxmlformats.org/officeDocument/2006/relationships/tags" Target="../tags/tag194.xml"/><Relationship Id="rId13" Type="http://schemas.openxmlformats.org/officeDocument/2006/relationships/tags" Target="../tags/tag193.xml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tags" Target="../tags/tag18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6" Type="http://schemas.openxmlformats.org/officeDocument/2006/relationships/slideLayout" Target="../slideLayouts/slideLayout115.xml"/><Relationship Id="rId35" Type="http://schemas.openxmlformats.org/officeDocument/2006/relationships/tags" Target="../tags/tag243.xml"/><Relationship Id="rId34" Type="http://schemas.openxmlformats.org/officeDocument/2006/relationships/tags" Target="../tags/tag242.xml"/><Relationship Id="rId33" Type="http://schemas.openxmlformats.org/officeDocument/2006/relationships/tags" Target="../tags/tag241.xml"/><Relationship Id="rId32" Type="http://schemas.openxmlformats.org/officeDocument/2006/relationships/tags" Target="../tags/tag240.xml"/><Relationship Id="rId31" Type="http://schemas.openxmlformats.org/officeDocument/2006/relationships/tags" Target="../tags/tag239.xml"/><Relationship Id="rId30" Type="http://schemas.openxmlformats.org/officeDocument/2006/relationships/tags" Target="../tags/tag238.xml"/><Relationship Id="rId3" Type="http://schemas.openxmlformats.org/officeDocument/2006/relationships/tags" Target="../tags/tag217.xml"/><Relationship Id="rId29" Type="http://schemas.openxmlformats.org/officeDocument/2006/relationships/image" Target="../media/image22.jpeg"/><Relationship Id="rId28" Type="http://schemas.openxmlformats.org/officeDocument/2006/relationships/tags" Target="../tags/tag237.xml"/><Relationship Id="rId27" Type="http://schemas.openxmlformats.org/officeDocument/2006/relationships/tags" Target="../tags/tag236.xml"/><Relationship Id="rId26" Type="http://schemas.openxmlformats.org/officeDocument/2006/relationships/tags" Target="../tags/tag235.xml"/><Relationship Id="rId25" Type="http://schemas.openxmlformats.org/officeDocument/2006/relationships/tags" Target="../tags/tag234.xml"/><Relationship Id="rId24" Type="http://schemas.openxmlformats.org/officeDocument/2006/relationships/image" Target="../media/image21.png"/><Relationship Id="rId23" Type="http://schemas.openxmlformats.org/officeDocument/2006/relationships/tags" Target="../tags/tag233.xml"/><Relationship Id="rId22" Type="http://schemas.openxmlformats.org/officeDocument/2006/relationships/image" Target="../media/image20.jpeg"/><Relationship Id="rId21" Type="http://schemas.openxmlformats.org/officeDocument/2006/relationships/tags" Target="../tags/tag232.xml"/><Relationship Id="rId20" Type="http://schemas.openxmlformats.org/officeDocument/2006/relationships/image" Target="../media/image19.jpeg"/><Relationship Id="rId2" Type="http://schemas.openxmlformats.org/officeDocument/2006/relationships/image" Target="../media/image5.png"/><Relationship Id="rId19" Type="http://schemas.openxmlformats.org/officeDocument/2006/relationships/tags" Target="../tags/tag231.xml"/><Relationship Id="rId18" Type="http://schemas.openxmlformats.org/officeDocument/2006/relationships/tags" Target="../tags/tag230.xml"/><Relationship Id="rId17" Type="http://schemas.openxmlformats.org/officeDocument/2006/relationships/tags" Target="../tags/tag229.xml"/><Relationship Id="rId16" Type="http://schemas.openxmlformats.org/officeDocument/2006/relationships/tags" Target="../tags/tag228.xml"/><Relationship Id="rId15" Type="http://schemas.openxmlformats.org/officeDocument/2006/relationships/tags" Target="../tags/tag227.xml"/><Relationship Id="rId14" Type="http://schemas.openxmlformats.org/officeDocument/2006/relationships/tags" Target="../tags/tag226.xml"/><Relationship Id="rId13" Type="http://schemas.openxmlformats.org/officeDocument/2006/relationships/tags" Target="../tags/tag225.xml"/><Relationship Id="rId12" Type="http://schemas.openxmlformats.org/officeDocument/2006/relationships/tags" Target="../tags/tag224.xml"/><Relationship Id="rId11" Type="http://schemas.openxmlformats.org/officeDocument/2006/relationships/tags" Target="../tags/tag223.xml"/><Relationship Id="rId10" Type="http://schemas.openxmlformats.org/officeDocument/2006/relationships/tags" Target="../tags/tag222.xml"/><Relationship Id="rId1" Type="http://schemas.openxmlformats.org/officeDocument/2006/relationships/tags" Target="../tags/tag2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C:/Users/Admin/Desktop/6c62654af4da4ae2a0c8504eef351b92.jpeg6c62654af4da4ae2a0c8504eef351b92"/>
          <p:cNvPicPr>
            <a:picLocks noChangeAspect="1"/>
          </p:cNvPicPr>
          <p:nvPr/>
        </p:nvPicPr>
        <p:blipFill>
          <a:blip r:embed="rId2">
            <a:alphaModFix amt="94000"/>
          </a:blip>
          <a:srcRect l="102" r="10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2810510"/>
            <a:ext cx="12192000" cy="1252220"/>
          </a:xfrm>
          <a:prstGeom prst="rect">
            <a:avLst/>
          </a:prstGeom>
          <a:solidFill>
            <a:srgbClr val="0000CB">
              <a:alpha val="5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93700" y="1532255"/>
            <a:ext cx="11403965" cy="70675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>
                <a:rot lat="0" lon="0" rev="3600000"/>
              </a:lightRig>
            </a:scene3d>
            <a:sp3d contourW="50800" prstMaterial="metal">
              <a:contourClr>
                <a:schemeClr val="bg2"/>
              </a:contourClr>
            </a:sp3d>
          </a:bodyPr>
          <a:p>
            <a:pPr algn="ctr"/>
            <a:r>
              <a:rPr lang="zh-CN" altLang="en-US" sz="4000" b="1">
                <a:ln w="12700" cmpd="sng">
                  <a:noFill/>
                  <a:prstDash val="solid"/>
                </a:ln>
                <a:solidFill>
                  <a:srgbClr val="F5F6F8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武林江湖体" panose="00000500000000000000" charset="-122"/>
              </a:rPr>
              <a:t>创新消费模式  释放内需潜力</a:t>
            </a:r>
            <a:endParaRPr lang="zh-CN" altLang="en-US" sz="4000" b="1">
              <a:ln w="12700" cmpd="sng">
                <a:noFill/>
                <a:prstDash val="solid"/>
              </a:ln>
              <a:solidFill>
                <a:srgbClr val="F5F6F8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字魂武林江湖体" panose="0000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1970" y="2988945"/>
            <a:ext cx="11403965" cy="922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>
                <a:rot lat="0" lon="0" rev="3600000"/>
              </a:lightRig>
            </a:scene3d>
            <a:sp3d contourW="50800" prstMaterial="metal">
              <a:contourClr>
                <a:schemeClr val="bg2"/>
              </a:contourClr>
            </a:sp3d>
          </a:bodyPr>
          <a:p>
            <a:pPr algn="ctr"/>
            <a:r>
              <a:rPr lang="zh-CN" altLang="en-US" sz="5400" b="1">
                <a:ln w="12700" cmpd="sng">
                  <a:noFill/>
                  <a:prstDash val="solid"/>
                </a:ln>
                <a:solidFill>
                  <a:srgbClr val="F5F6F8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武林江湖体" panose="00000500000000000000" charset="-122"/>
              </a:rPr>
              <a:t>“组合拳”激活消费“主引擎”</a:t>
            </a:r>
            <a:endParaRPr lang="zh-CN" altLang="en-US" sz="5400" b="1">
              <a:ln w="12700" cmpd="sng">
                <a:noFill/>
                <a:prstDash val="solid"/>
              </a:ln>
              <a:solidFill>
                <a:srgbClr val="F5F6F8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字魂武林江湖体" panose="00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3700" y="5013325"/>
            <a:ext cx="11403965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>
                <a:rot lat="0" lon="0" rev="3600000"/>
              </a:lightRig>
            </a:scene3d>
            <a:sp3d contourW="50800" prstMaterial="metal">
              <a:contourClr>
                <a:schemeClr val="bg2"/>
              </a:contourClr>
            </a:sp3d>
          </a:bodyPr>
          <a:p>
            <a:pPr algn="ctr"/>
            <a:r>
              <a:rPr lang="zh-CN" altLang="en-US" sz="2400" b="1">
                <a:ln w="12700" cmpd="sng">
                  <a:noFill/>
                  <a:prstDash val="solid"/>
                </a:ln>
                <a:solidFill>
                  <a:srgbClr val="F5F6F8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武林江湖体" panose="00000500000000000000" charset="-122"/>
              </a:rPr>
              <a:t>东昌府区委常委</a:t>
            </a:r>
            <a:r>
              <a:rPr lang="en-US" altLang="zh-CN" sz="2400" b="1">
                <a:ln w="12700" cmpd="sng">
                  <a:noFill/>
                  <a:prstDash val="solid"/>
                </a:ln>
                <a:solidFill>
                  <a:srgbClr val="F5F6F8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武林江湖体" panose="00000500000000000000" charset="-122"/>
              </a:rPr>
              <a:t> </a:t>
            </a:r>
            <a:r>
              <a:rPr lang="zh-CN" altLang="en-US" sz="2400" b="1">
                <a:ln w="12700" cmpd="sng">
                  <a:noFill/>
                  <a:prstDash val="solid"/>
                </a:ln>
                <a:solidFill>
                  <a:srgbClr val="F5F6F8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武林江湖体" panose="00000500000000000000" charset="-122"/>
              </a:rPr>
              <a:t>副区长</a:t>
            </a:r>
            <a:r>
              <a:rPr lang="en-US" altLang="zh-CN" sz="2400" b="1">
                <a:ln w="12700" cmpd="sng">
                  <a:noFill/>
                  <a:prstDash val="solid"/>
                </a:ln>
                <a:solidFill>
                  <a:srgbClr val="F5F6F8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武林江湖体" panose="00000500000000000000" charset="-122"/>
              </a:rPr>
              <a:t>  </a:t>
            </a:r>
            <a:r>
              <a:rPr lang="zh-CN" altLang="en-US" sz="2400" b="1">
                <a:ln w="12700" cmpd="sng">
                  <a:noFill/>
                  <a:prstDash val="solid"/>
                </a:ln>
                <a:solidFill>
                  <a:srgbClr val="F5F6F8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武林江湖体" panose="00000500000000000000" charset="-122"/>
              </a:rPr>
              <a:t>张</a:t>
            </a:r>
            <a:r>
              <a:rPr lang="en-US" altLang="zh-CN" sz="2400" b="1">
                <a:ln w="12700" cmpd="sng">
                  <a:noFill/>
                  <a:prstDash val="solid"/>
                </a:ln>
                <a:solidFill>
                  <a:srgbClr val="F5F6F8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武林江湖体" panose="00000500000000000000" charset="-122"/>
              </a:rPr>
              <a:t>  </a:t>
            </a:r>
            <a:r>
              <a:rPr lang="zh-CN" altLang="en-US" sz="2400" b="1">
                <a:ln w="12700" cmpd="sng">
                  <a:noFill/>
                  <a:prstDash val="solid"/>
                </a:ln>
                <a:solidFill>
                  <a:srgbClr val="F5F6F8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武林江湖体" panose="00000500000000000000" charset="-122"/>
              </a:rPr>
              <a:t>妍</a:t>
            </a:r>
            <a:endParaRPr lang="zh-CN" altLang="en-US" sz="2400" b="1">
              <a:ln w="12700" cmpd="sng">
                <a:noFill/>
                <a:prstDash val="solid"/>
              </a:ln>
              <a:solidFill>
                <a:srgbClr val="F5F6F8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字魂武林江湖体" panose="000005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-3811" y="127000"/>
            <a:ext cx="12192003" cy="6858000"/>
          </a:xfrm>
          <a:prstGeom prst="rect">
            <a:avLst/>
          </a:prstGeom>
          <a:blipFill dpi="0" rotWithShape="1">
            <a:blip r:embed="rId2">
              <a:alphaModFix amt="10000"/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18" name="矩形 217"/>
          <p:cNvSpPr/>
          <p:nvPr>
            <p:custDataLst>
              <p:tags r:id="rId3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4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6" name="矩形 35"/>
          <p:cNvSpPr/>
          <p:nvPr>
            <p:custDataLst>
              <p:tags r:id="rId6"/>
            </p:custDataLst>
          </p:nvPr>
        </p:nvSpPr>
        <p:spPr>
          <a:xfrm rot="16200000" flipV="1">
            <a:off x="2194560" y="-1263015"/>
            <a:ext cx="416560" cy="4805045"/>
          </a:xfrm>
          <a:prstGeom prst="rect">
            <a:avLst/>
          </a:prstGeom>
          <a:solidFill>
            <a:srgbClr val="376FFF">
              <a:lumMod val="20000"/>
              <a:lumOff val="80000"/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681990" y="509905"/>
            <a:ext cx="10771505" cy="100901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l"/>
            <a:r>
              <a:rPr lang="zh-CN" altLang="en-US" sz="3200" b="1">
                <a:solidFill>
                  <a:srgbClr val="376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承办11场体育精品赛事</a:t>
            </a:r>
            <a:endParaRPr lang="zh-CN" altLang="en-US" sz="3200" b="1">
              <a:solidFill>
                <a:srgbClr val="376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31" name="表格 30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749935" y="1864360"/>
          <a:ext cx="10704195" cy="342392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0704195"/>
              </a:tblGrid>
              <a:tr h="1979295"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endParaRPr lang="zh-CN" altLang="en-US" sz="1600" b="1" spc="120" baseline="0" dirty="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6FFF"/>
                    </a:solidFill>
                  </a:tcPr>
                </a:tc>
              </a:tr>
              <a:tr h="1444625"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endParaRPr lang="zh-CN" altLang="en-US" sz="1400" b="1" spc="120" baseline="0" dirty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 w="6350">
                      <a:solidFill>
                        <a:srgbClr val="376FFF">
                          <a:lumMod val="20000"/>
                          <a:lumOff val="80000"/>
                        </a:srgbClr>
                      </a:solidFill>
                      <a:prstDash val="solid"/>
                    </a:lnL>
                    <a:lnR w="6350">
                      <a:solidFill>
                        <a:srgbClr val="376FFF">
                          <a:lumMod val="20000"/>
                          <a:lumOff val="80000"/>
                        </a:srgbClr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rgbClr val="376FFF">
                          <a:lumMod val="20000"/>
                          <a:lumOff val="80000"/>
                        </a:srgb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7" name="文本框 46"/>
          <p:cNvSpPr txBox="1"/>
          <p:nvPr>
            <p:custDataLst>
              <p:tags r:id="rId9"/>
            </p:custDataLst>
          </p:nvPr>
        </p:nvSpPr>
        <p:spPr>
          <a:xfrm>
            <a:off x="9175750" y="5464810"/>
            <a:ext cx="1661795" cy="570865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zh-CN" sz="2400" b="1" kern="0" spc="150" dirty="0"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拉动消费</a:t>
            </a:r>
            <a:endParaRPr lang="zh-CN" altLang="zh-CN" sz="2400" b="1" kern="0" spc="150" dirty="0">
              <a:solidFill>
                <a:srgbClr val="0070C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3" name="文本框 62"/>
          <p:cNvSpPr txBox="1"/>
          <p:nvPr>
            <p:custDataLst>
              <p:tags r:id="rId10"/>
            </p:custDataLst>
          </p:nvPr>
        </p:nvSpPr>
        <p:spPr>
          <a:xfrm>
            <a:off x="9076055" y="4582160"/>
            <a:ext cx="2294890" cy="68770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l">
              <a:buClrTx/>
              <a:buSzTx/>
              <a:buFontTx/>
            </a:pP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3000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endParaRPr lang="en-US" altLang="zh-CN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" name="文本框 50"/>
          <p:cNvSpPr txBox="1"/>
          <p:nvPr>
            <p:custDataLst>
              <p:tags r:id="rId11"/>
            </p:custDataLst>
          </p:nvPr>
        </p:nvSpPr>
        <p:spPr>
          <a:xfrm>
            <a:off x="786765" y="5447030"/>
            <a:ext cx="3241040" cy="570865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吸引国内外参赛选手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9" name="文本框 68"/>
          <p:cNvSpPr txBox="1"/>
          <p:nvPr>
            <p:custDataLst>
              <p:tags r:id="rId12"/>
            </p:custDataLst>
          </p:nvPr>
        </p:nvSpPr>
        <p:spPr>
          <a:xfrm>
            <a:off x="1262380" y="4582160"/>
            <a:ext cx="2282190" cy="68770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l"/>
            <a:r>
              <a:rPr 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1.3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万余人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13"/>
            </p:custDataLst>
          </p:nvPr>
        </p:nvSpPr>
        <p:spPr>
          <a:xfrm>
            <a:off x="5173980" y="5464810"/>
            <a:ext cx="1825625" cy="570865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p>
            <a:pPr lvl="0" algn="ctr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zh-CN" sz="2400" b="1" kern="0" spc="150" dirty="0"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观众</a:t>
            </a:r>
            <a:endParaRPr lang="zh-CN" altLang="zh-CN" sz="2400" b="1" kern="0" spc="150" dirty="0">
              <a:solidFill>
                <a:srgbClr val="0070C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14"/>
            </p:custDataLst>
          </p:nvPr>
        </p:nvSpPr>
        <p:spPr>
          <a:xfrm>
            <a:off x="5330190" y="4599940"/>
            <a:ext cx="2195195" cy="68770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l"/>
            <a:r>
              <a:rPr 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25万人</a:t>
            </a:r>
            <a:endParaRPr 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8" name="图片 17" descr="C:/Users/Administrator/Desktop/3235f913c5c34125208dc2c1d0543375.jpeg3235f913c5c34125208dc2c1d054337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3774" r="3774"/>
          <a:stretch>
            <a:fillRect/>
          </a:stretch>
        </p:blipFill>
        <p:spPr>
          <a:xfrm>
            <a:off x="741680" y="1864360"/>
            <a:ext cx="3210560" cy="1976755"/>
          </a:xfrm>
          <a:prstGeom prst="rect">
            <a:avLst/>
          </a:prstGeom>
        </p:spPr>
      </p:pic>
      <p:pic>
        <p:nvPicPr>
          <p:cNvPr id="2" name="图片 1" descr="C:/Users/Administrator/Desktop/e48f1ec774cf4c08a01b08dbbcad6083.jpege48f1ec774cf4c08a01b08dbbcad608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t="4401" b="4401"/>
          <a:stretch>
            <a:fillRect/>
          </a:stretch>
        </p:blipFill>
        <p:spPr>
          <a:xfrm>
            <a:off x="4304665" y="1863725"/>
            <a:ext cx="3609975" cy="1977390"/>
          </a:xfrm>
          <a:prstGeom prst="rect">
            <a:avLst/>
          </a:prstGeom>
        </p:spPr>
      </p:pic>
      <p:pic>
        <p:nvPicPr>
          <p:cNvPr id="3" name="图片 2" descr="C:/Users/Administrator/Desktop/u=3955789810,2532236847&amp;fm=253&amp;fmt=auto&amp;app=120&amp;f=JPEG.webp.jpgu=3955789810,2532236847&amp;fm=253&amp;fmt=auto&amp;app=120&amp;f=JPEG.webp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3757" r="3757"/>
          <a:stretch>
            <a:fillRect/>
          </a:stretch>
        </p:blipFill>
        <p:spPr>
          <a:xfrm>
            <a:off x="8209280" y="1863090"/>
            <a:ext cx="3254375" cy="1991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矩形 217"/>
          <p:cNvSpPr/>
          <p:nvPr>
            <p:custDataLst>
              <p:tags r:id="rId1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矩形 20"/>
          <p:cNvSpPr/>
          <p:nvPr>
            <p:custDataLst>
              <p:tags r:id="rId4"/>
            </p:custDataLst>
          </p:nvPr>
        </p:nvSpPr>
        <p:spPr>
          <a:xfrm>
            <a:off x="5002530" y="652145"/>
            <a:ext cx="7189470" cy="144145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标题 19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379085" y="566420"/>
            <a:ext cx="6343015" cy="1087755"/>
          </a:xfrm>
        </p:spPr>
        <p:txBody>
          <a:bodyPr lIns="0" tIns="0" rIns="0" bIns="0" anchor="ctr">
            <a:normAutofit/>
          </a:bodyPr>
          <a:lstStyle/>
          <a:p>
            <a:pPr algn="l"/>
            <a:r>
              <a:rPr lang="zh-CN" altLang="en-US" dirty="0">
                <a:solidFill>
                  <a:srgbClr val="FBFBFB"/>
                </a:solidFill>
                <a:latin typeface="微软雅黑" panose="020B0503020204020204" charset="-122"/>
                <a:ea typeface="微软雅黑" panose="020B0503020204020204" charset="-122"/>
              </a:rPr>
              <a:t>“走进聊城·乐业水城”活动</a:t>
            </a:r>
            <a:endParaRPr lang="zh-CN" altLang="en-US" sz="2000" dirty="0">
              <a:solidFill>
                <a:srgbClr val="FBFBF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6267450" y="3584575"/>
            <a:ext cx="2242185" cy="10109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n>
                  <a:noFill/>
                  <a:prstDash val="sysDot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2400" b="1">
                <a:ln>
                  <a:noFill/>
                  <a:prstDash val="sysDot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所</a:t>
            </a:r>
            <a:endParaRPr lang="zh-CN" altLang="en-US" sz="2400" b="1">
              <a:ln>
                <a:noFill/>
                <a:prstDash val="sysDot"/>
              </a:ln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5772323" y="2904925"/>
            <a:ext cx="2149954" cy="410294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 </a:t>
            </a:r>
            <a:r>
              <a:rPr lang="zh-CN" altLang="en-US" sz="2400" b="1">
                <a:ln>
                  <a:noFill/>
                  <a:prstDash val="sysDot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对接</a:t>
            </a:r>
            <a:r>
              <a:rPr lang="zh-CN" altLang="en-US" sz="2400" b="1">
                <a:ln>
                  <a:noFill/>
                  <a:prstDash val="sysDot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高校</a:t>
            </a:r>
            <a:endParaRPr lang="zh-CN" altLang="en-US" sz="2400" b="1">
              <a:ln>
                <a:noFill/>
                <a:prstDash val="sysDot"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9261475" y="3581400"/>
            <a:ext cx="2454910" cy="7829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n>
                  <a:noFill/>
                  <a:prstDash val="sysDot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1044家</a:t>
            </a:r>
            <a:endParaRPr lang="zh-CN" altLang="en-US" sz="2400" b="1">
              <a:ln>
                <a:noFill/>
                <a:prstDash val="sysDot"/>
              </a:ln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9"/>
            </p:custDataLst>
          </p:nvPr>
        </p:nvSpPr>
        <p:spPr>
          <a:xfrm>
            <a:off x="8804489" y="2904925"/>
            <a:ext cx="2149954" cy="410294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 </a:t>
            </a: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联系</a:t>
            </a: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参与</a:t>
            </a: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</a:t>
            </a:r>
            <a:endParaRPr lang="zh-CN" altLang="en-US" sz="24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10"/>
            </p:custDataLst>
          </p:nvPr>
        </p:nvSpPr>
        <p:spPr>
          <a:xfrm>
            <a:off x="6254750" y="5251450"/>
            <a:ext cx="2150110" cy="6699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n>
                  <a:noFill/>
                  <a:prstDash val="sysDot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17972个</a:t>
            </a:r>
            <a:endParaRPr lang="zh-CN" altLang="en-US" sz="2400" b="1">
              <a:ln>
                <a:noFill/>
                <a:prstDash val="sysDot"/>
              </a:ln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矩形 15"/>
          <p:cNvSpPr/>
          <p:nvPr>
            <p:custDataLst>
              <p:tags r:id="rId11"/>
            </p:custDataLst>
          </p:nvPr>
        </p:nvSpPr>
        <p:spPr>
          <a:xfrm>
            <a:off x="5772323" y="4610227"/>
            <a:ext cx="2149954" cy="410294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 </a:t>
            </a: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提供就业</a:t>
            </a: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岗位</a:t>
            </a:r>
            <a:endParaRPr lang="zh-CN" altLang="en-US" sz="24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矩形 16"/>
          <p:cNvSpPr/>
          <p:nvPr>
            <p:custDataLst>
              <p:tags r:id="rId12"/>
            </p:custDataLst>
          </p:nvPr>
        </p:nvSpPr>
        <p:spPr>
          <a:xfrm>
            <a:off x="9350589" y="5277055"/>
            <a:ext cx="2149954" cy="7302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n>
                  <a:noFill/>
                  <a:prstDash val="sysDot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2719</a:t>
            </a:r>
            <a:r>
              <a:rPr lang="zh-CN" altLang="en-US" sz="2400" b="1">
                <a:ln>
                  <a:noFill/>
                  <a:prstDash val="sysDot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人次</a:t>
            </a:r>
            <a:endParaRPr lang="zh-CN" altLang="en-US" sz="2400" b="1">
              <a:ln>
                <a:noFill/>
                <a:prstDash val="sysDot"/>
              </a:ln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矩形 17"/>
          <p:cNvSpPr/>
          <p:nvPr>
            <p:custDataLst>
              <p:tags r:id="rId13"/>
            </p:custDataLst>
          </p:nvPr>
        </p:nvSpPr>
        <p:spPr>
          <a:xfrm>
            <a:off x="8804489" y="4610227"/>
            <a:ext cx="2149954" cy="410294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  </a:t>
            </a: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达成就业</a:t>
            </a: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意向</a:t>
            </a:r>
            <a:endParaRPr lang="zh-CN" altLang="en-US" sz="24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35320" y="1440180"/>
            <a:ext cx="57518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吸引外地大学生走进聊城</a:t>
            </a:r>
            <a:endParaRPr lang="zh-CN" altLang="en-US" sz="24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4"/>
          <a:srcRect l="28059" r="28885"/>
          <a:stretch>
            <a:fillRect/>
          </a:stretch>
        </p:blipFill>
        <p:spPr>
          <a:xfrm>
            <a:off x="5715" y="0"/>
            <a:ext cx="5132070" cy="6858635"/>
          </a:xfrm>
          <a:prstGeom prst="rect">
            <a:avLst/>
          </a:prstGeom>
          <a:ln>
            <a:noFill/>
          </a:ln>
        </p:spPr>
      </p:pic>
    </p:spTree>
    <p:custDataLst>
      <p:tags r:id="rId1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-3811" y="-104775"/>
            <a:ext cx="12192003" cy="6858000"/>
          </a:xfrm>
          <a:prstGeom prst="rect">
            <a:avLst/>
          </a:prstGeom>
          <a:blipFill dpi="0" rotWithShape="1">
            <a:blip r:embed="rId2">
              <a:alphaModFix amt="10000"/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8" name="矩形 217"/>
          <p:cNvSpPr/>
          <p:nvPr>
            <p:custDataLst>
              <p:tags r:id="rId3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4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r>
              <a:rPr lang="zh-CN" altLang="en-US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铁塔商圈</a:t>
            </a: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圆角矩形 15"/>
          <p:cNvSpPr/>
          <p:nvPr>
            <p:custDataLst>
              <p:tags r:id="rId6"/>
            </p:custDataLst>
          </p:nvPr>
        </p:nvSpPr>
        <p:spPr>
          <a:xfrm>
            <a:off x="1188720" y="4269754"/>
            <a:ext cx="2340610" cy="5328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900" b="1" dirty="0">
                <a:solidFill>
                  <a:schemeClr val="lt1">
                    <a:lumMod val="10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开展演艺活动</a:t>
            </a:r>
            <a:endParaRPr lang="zh-CN" altLang="en-US" sz="1900" b="1" dirty="0">
              <a:solidFill>
                <a:schemeClr val="lt1">
                  <a:lumMod val="10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0" name="圆角矩形 19"/>
          <p:cNvSpPr/>
          <p:nvPr>
            <p:custDataLst>
              <p:tags r:id="rId7"/>
            </p:custDataLst>
          </p:nvPr>
        </p:nvSpPr>
        <p:spPr>
          <a:xfrm>
            <a:off x="4925695" y="4269754"/>
            <a:ext cx="2340610" cy="53276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900" b="1">
                <a:solidFill>
                  <a:schemeClr val="lt1">
                    <a:lumMod val="10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日均客流量</a:t>
            </a:r>
            <a:endParaRPr lang="zh-CN" altLang="en-US" sz="1900" b="1">
              <a:solidFill>
                <a:schemeClr val="lt1">
                  <a:lumMod val="10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9" name="圆角矩形 28"/>
          <p:cNvSpPr/>
          <p:nvPr>
            <p:custDataLst>
              <p:tags r:id="rId8"/>
            </p:custDataLst>
          </p:nvPr>
        </p:nvSpPr>
        <p:spPr>
          <a:xfrm>
            <a:off x="8662670" y="4269754"/>
            <a:ext cx="2341245" cy="53276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900" b="1">
                <a:solidFill>
                  <a:schemeClr val="lt1">
                    <a:lumMod val="10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店铺日均营业额</a:t>
            </a:r>
            <a:endParaRPr lang="zh-CN" altLang="en-US" sz="1900" b="1">
              <a:solidFill>
                <a:schemeClr val="lt1">
                  <a:lumMod val="10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926965" y="1666240"/>
            <a:ext cx="2336800" cy="233680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191260" y="1666240"/>
            <a:ext cx="2336800" cy="2336800"/>
          </a:xfrm>
          <a:prstGeom prst="ellipse">
            <a:avLst/>
          </a:prstGeom>
          <a:blipFill rotWithShape="1">
            <a:blip r:embed="rId10">
              <a:alphaModFix amt="71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662670" y="1666240"/>
            <a:ext cx="2336800" cy="2336800"/>
          </a:xfrm>
          <a:prstGeom prst="ellipse">
            <a:avLst/>
          </a:prstGeom>
          <a:blipFill rotWithShape="1"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" name="文本框 68"/>
          <p:cNvSpPr txBox="1"/>
          <p:nvPr>
            <p:custDataLst>
              <p:tags r:id="rId12"/>
            </p:custDataLst>
          </p:nvPr>
        </p:nvSpPr>
        <p:spPr>
          <a:xfrm>
            <a:off x="1153160" y="5143500"/>
            <a:ext cx="2282190" cy="68770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近</a:t>
            </a:r>
            <a:r>
              <a:rPr 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4938395" y="5140960"/>
            <a:ext cx="2449195" cy="10153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ctr"/>
            <a:r>
              <a:rPr lang="zh-CN" sz="29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</a:t>
            </a:r>
            <a:r>
              <a:rPr lang="en-US" altLang="zh-CN" sz="29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9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万人</a:t>
            </a:r>
            <a:endParaRPr lang="zh-CN" altLang="en-US" sz="4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sz="1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上浮300%</a:t>
            </a:r>
            <a:endParaRPr lang="zh-CN" altLang="en-US" sz="1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4"/>
            </p:custDataLst>
          </p:nvPr>
        </p:nvSpPr>
        <p:spPr>
          <a:xfrm>
            <a:off x="8653145" y="5140960"/>
            <a:ext cx="2282190" cy="957580"/>
          </a:xfrm>
          <a:prstGeom prst="rect">
            <a:avLst/>
          </a:prstGeom>
          <a:noFill/>
        </p:spPr>
        <p:txBody>
          <a:bodyPr wrap="square" rtlCol="0" anchor="ctr" anchorCtr="0">
            <a:normAutofit fontScale="90000" lnSpcReduction="10000"/>
          </a:bodyPr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最高</a:t>
            </a:r>
            <a:r>
              <a:rPr 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70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60000"/>
              </a:lnSpc>
            </a:pPr>
            <a:r>
              <a:rPr sz="178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上浮</a:t>
            </a:r>
            <a:r>
              <a:rPr lang="en-US" sz="178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sz="178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00%</a:t>
            </a:r>
            <a:endParaRPr lang="zh-CN" altLang="en-US" sz="178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标题 16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6000" y="427255"/>
            <a:ext cx="10800000" cy="705600"/>
          </a:xfrm>
          <a:prstGeom prst="rect">
            <a:avLst/>
          </a:prstGeom>
        </p:spPr>
        <p:txBody>
          <a:bodyPr wrap="square">
            <a:normAutofit/>
          </a:bodyPr>
          <a:p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铁塔商圈</a:t>
            </a:r>
            <a:endParaRPr lang="zh-CN" altLang="en-US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-3811" y="127000"/>
            <a:ext cx="12192003" cy="6858000"/>
          </a:xfrm>
          <a:prstGeom prst="rect">
            <a:avLst/>
          </a:prstGeom>
          <a:blipFill dpi="0" rotWithShape="1">
            <a:blip r:embed="rId2">
              <a:alphaModFix amt="10000"/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8" name="矩形 217"/>
          <p:cNvSpPr/>
          <p:nvPr>
            <p:custDataLst>
              <p:tags r:id="rId3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4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圆角矩形 106"/>
          <p:cNvSpPr/>
          <p:nvPr>
            <p:custDataLst>
              <p:tags r:id="rId6"/>
            </p:custDataLst>
          </p:nvPr>
        </p:nvSpPr>
        <p:spPr>
          <a:xfrm>
            <a:off x="766270" y="2685454"/>
            <a:ext cx="3095386" cy="3253979"/>
          </a:xfrm>
          <a:prstGeom prst="roundRect">
            <a:avLst>
              <a:gd name="adj" fmla="val 8465"/>
            </a:avLst>
          </a:prstGeom>
          <a:solidFill>
            <a:srgbClr val="376FFF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圆角矩形 106"/>
          <p:cNvSpPr/>
          <p:nvPr>
            <p:custDataLst>
              <p:tags r:id="rId7"/>
            </p:custDataLst>
          </p:nvPr>
        </p:nvSpPr>
        <p:spPr>
          <a:xfrm>
            <a:off x="4548307" y="2685454"/>
            <a:ext cx="3095386" cy="3253979"/>
          </a:xfrm>
          <a:prstGeom prst="roundRect">
            <a:avLst>
              <a:gd name="adj" fmla="val 8465"/>
            </a:avLst>
          </a:prstGeom>
          <a:solidFill>
            <a:srgbClr val="376FFF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06"/>
          <p:cNvSpPr/>
          <p:nvPr>
            <p:custDataLst>
              <p:tags r:id="rId8"/>
            </p:custDataLst>
          </p:nvPr>
        </p:nvSpPr>
        <p:spPr>
          <a:xfrm>
            <a:off x="8330345" y="2685454"/>
            <a:ext cx="3095386" cy="3253979"/>
          </a:xfrm>
          <a:prstGeom prst="roundRect">
            <a:avLst>
              <a:gd name="adj" fmla="val 8465"/>
            </a:avLst>
          </a:prstGeom>
          <a:solidFill>
            <a:srgbClr val="376FFF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 descr="C:/Users/Administrator/Desktop/640 (2).jpg640 (2)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677" r="16677"/>
          <a:stretch>
            <a:fillRect/>
          </a:stretch>
        </p:blipFill>
        <p:spPr>
          <a:xfrm>
            <a:off x="1415601" y="1395849"/>
            <a:ext cx="1869373" cy="1869373"/>
          </a:xfrm>
          <a:custGeom>
            <a:avLst/>
            <a:gdLst>
              <a:gd name="connsiteX0" fmla="*/ 981734 w 1963468"/>
              <a:gd name="connsiteY0" fmla="*/ 0 h 1963468"/>
              <a:gd name="connsiteX1" fmla="*/ 1963468 w 1963468"/>
              <a:gd name="connsiteY1" fmla="*/ 981734 h 1963468"/>
              <a:gd name="connsiteX2" fmla="*/ 981734 w 1963468"/>
              <a:gd name="connsiteY2" fmla="*/ 1963468 h 1963468"/>
              <a:gd name="connsiteX3" fmla="*/ 0 w 1963468"/>
              <a:gd name="connsiteY3" fmla="*/ 981734 h 1963468"/>
              <a:gd name="connsiteX4" fmla="*/ 981734 w 1963468"/>
              <a:gd name="connsiteY4" fmla="*/ 0 h 196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468" h="1963468">
                <a:moveTo>
                  <a:pt x="981734" y="0"/>
                </a:moveTo>
                <a:cubicBezTo>
                  <a:pt x="1523931" y="0"/>
                  <a:pt x="1963468" y="439537"/>
                  <a:pt x="1963468" y="981734"/>
                </a:cubicBezTo>
                <a:cubicBezTo>
                  <a:pt x="1963468" y="1523931"/>
                  <a:pt x="1523931" y="1963468"/>
                  <a:pt x="981734" y="1963468"/>
                </a:cubicBezTo>
                <a:cubicBezTo>
                  <a:pt x="439537" y="1963468"/>
                  <a:pt x="0" y="1523931"/>
                  <a:pt x="0" y="981734"/>
                </a:cubicBezTo>
                <a:cubicBezTo>
                  <a:pt x="0" y="439537"/>
                  <a:pt x="439537" y="0"/>
                  <a:pt x="981734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6" name="圆角矩形 25"/>
          <p:cNvSpPr/>
          <p:nvPr>
            <p:custDataLst>
              <p:tags r:id="rId11"/>
            </p:custDataLst>
          </p:nvPr>
        </p:nvSpPr>
        <p:spPr>
          <a:xfrm>
            <a:off x="2148193" y="3063127"/>
            <a:ext cx="404188" cy="40418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127000" dist="635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任意多边形 26"/>
          <p:cNvSpPr>
            <a:spLocks noChangeAspect="1"/>
          </p:cNvSpPr>
          <p:nvPr>
            <p:custDataLst>
              <p:tags r:id="rId12"/>
            </p:custDataLst>
          </p:nvPr>
        </p:nvSpPr>
        <p:spPr>
          <a:xfrm rot="8100000">
            <a:off x="2225523" y="3159153"/>
            <a:ext cx="249530" cy="14793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图片 24" descr="C:/Users/Administrator/Desktop/640 (3).jpg640 (3)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6677" r="16677"/>
          <a:stretch>
            <a:fillRect/>
          </a:stretch>
        </p:blipFill>
        <p:spPr>
          <a:xfrm>
            <a:off x="5197923" y="1405577"/>
            <a:ext cx="1868805" cy="1869373"/>
          </a:xfrm>
          <a:custGeom>
            <a:avLst/>
            <a:gdLst>
              <a:gd name="connsiteX0" fmla="*/ 981734 w 1963468"/>
              <a:gd name="connsiteY0" fmla="*/ 0 h 1963468"/>
              <a:gd name="connsiteX1" fmla="*/ 1963468 w 1963468"/>
              <a:gd name="connsiteY1" fmla="*/ 981734 h 1963468"/>
              <a:gd name="connsiteX2" fmla="*/ 981734 w 1963468"/>
              <a:gd name="connsiteY2" fmla="*/ 1963468 h 1963468"/>
              <a:gd name="connsiteX3" fmla="*/ 0 w 1963468"/>
              <a:gd name="connsiteY3" fmla="*/ 981734 h 1963468"/>
              <a:gd name="connsiteX4" fmla="*/ 981734 w 1963468"/>
              <a:gd name="connsiteY4" fmla="*/ 0 h 196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468" h="1963468">
                <a:moveTo>
                  <a:pt x="981734" y="0"/>
                </a:moveTo>
                <a:cubicBezTo>
                  <a:pt x="1523931" y="0"/>
                  <a:pt x="1963468" y="439537"/>
                  <a:pt x="1963468" y="981734"/>
                </a:cubicBezTo>
                <a:cubicBezTo>
                  <a:pt x="1963468" y="1523931"/>
                  <a:pt x="1523931" y="1963468"/>
                  <a:pt x="981734" y="1963468"/>
                </a:cubicBezTo>
                <a:cubicBezTo>
                  <a:pt x="439537" y="1963468"/>
                  <a:pt x="0" y="1523931"/>
                  <a:pt x="0" y="981734"/>
                </a:cubicBezTo>
                <a:cubicBezTo>
                  <a:pt x="0" y="439537"/>
                  <a:pt x="439537" y="0"/>
                  <a:pt x="981734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8" name="圆角矩形 27"/>
          <p:cNvSpPr/>
          <p:nvPr>
            <p:custDataLst>
              <p:tags r:id="rId15"/>
            </p:custDataLst>
          </p:nvPr>
        </p:nvSpPr>
        <p:spPr>
          <a:xfrm>
            <a:off x="5930592" y="3048245"/>
            <a:ext cx="403703" cy="40418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127000" dist="635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任意多边形 28"/>
          <p:cNvSpPr>
            <a:spLocks noChangeAspect="1"/>
          </p:cNvSpPr>
          <p:nvPr>
            <p:custDataLst>
              <p:tags r:id="rId16"/>
            </p:custDataLst>
          </p:nvPr>
        </p:nvSpPr>
        <p:spPr>
          <a:xfrm rot="8100000">
            <a:off x="6007514" y="3144268"/>
            <a:ext cx="249530" cy="14793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2" name="图片 31" descr="C:/Users/Administrator/Desktop/640(1).jpg640(1)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6694" r="16694"/>
          <a:stretch>
            <a:fillRect/>
          </a:stretch>
        </p:blipFill>
        <p:spPr>
          <a:xfrm>
            <a:off x="8979677" y="1408098"/>
            <a:ext cx="1868805" cy="1869373"/>
          </a:xfrm>
          <a:custGeom>
            <a:avLst/>
            <a:gdLst>
              <a:gd name="connsiteX0" fmla="*/ 981734 w 1963468"/>
              <a:gd name="connsiteY0" fmla="*/ 0 h 1963468"/>
              <a:gd name="connsiteX1" fmla="*/ 1963468 w 1963468"/>
              <a:gd name="connsiteY1" fmla="*/ 981734 h 1963468"/>
              <a:gd name="connsiteX2" fmla="*/ 981734 w 1963468"/>
              <a:gd name="connsiteY2" fmla="*/ 1963468 h 1963468"/>
              <a:gd name="connsiteX3" fmla="*/ 0 w 1963468"/>
              <a:gd name="connsiteY3" fmla="*/ 981734 h 1963468"/>
              <a:gd name="connsiteX4" fmla="*/ 981734 w 1963468"/>
              <a:gd name="connsiteY4" fmla="*/ 0 h 196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468" h="1963468">
                <a:moveTo>
                  <a:pt x="981734" y="0"/>
                </a:moveTo>
                <a:cubicBezTo>
                  <a:pt x="1523931" y="0"/>
                  <a:pt x="1963468" y="439537"/>
                  <a:pt x="1963468" y="981734"/>
                </a:cubicBezTo>
                <a:cubicBezTo>
                  <a:pt x="1963468" y="1523931"/>
                  <a:pt x="1523931" y="1963468"/>
                  <a:pt x="981734" y="1963468"/>
                </a:cubicBezTo>
                <a:cubicBezTo>
                  <a:pt x="439537" y="1963468"/>
                  <a:pt x="0" y="1523931"/>
                  <a:pt x="0" y="981734"/>
                </a:cubicBezTo>
                <a:cubicBezTo>
                  <a:pt x="0" y="439537"/>
                  <a:pt x="439537" y="0"/>
                  <a:pt x="981734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3" name="圆角矩形 32"/>
          <p:cNvSpPr/>
          <p:nvPr>
            <p:custDataLst>
              <p:tags r:id="rId19"/>
            </p:custDataLst>
          </p:nvPr>
        </p:nvSpPr>
        <p:spPr>
          <a:xfrm>
            <a:off x="9712346" y="3051657"/>
            <a:ext cx="403703" cy="40418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127000" dist="635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6" name="任意多边形 35"/>
          <p:cNvSpPr>
            <a:spLocks noChangeAspect="1"/>
          </p:cNvSpPr>
          <p:nvPr>
            <p:custDataLst>
              <p:tags r:id="rId20"/>
            </p:custDataLst>
          </p:nvPr>
        </p:nvSpPr>
        <p:spPr>
          <a:xfrm rot="8100000">
            <a:off x="9794615" y="3147682"/>
            <a:ext cx="249530" cy="14793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标题 16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第十五届葫芦文化艺术节</a:t>
            </a:r>
            <a:endParaRPr lang="zh-CN" altLang="en-US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>
            <p:custDataLst>
              <p:tags r:id="rId22"/>
            </p:custDataLst>
          </p:nvPr>
        </p:nvSpPr>
        <p:spPr>
          <a:xfrm>
            <a:off x="988594" y="4347125"/>
            <a:ext cx="2650738" cy="14346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17个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（自治区、直辖市）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3"/>
            </p:custDataLst>
          </p:nvPr>
        </p:nvSpPr>
        <p:spPr>
          <a:xfrm>
            <a:off x="988596" y="3597882"/>
            <a:ext cx="2650735" cy="53335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覆盖省份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4" name="矩形 3"/>
          <p:cNvSpPr/>
          <p:nvPr>
            <p:custDataLst>
              <p:tags r:id="rId24"/>
            </p:custDataLst>
          </p:nvPr>
        </p:nvSpPr>
        <p:spPr>
          <a:xfrm>
            <a:off x="4821555" y="4550410"/>
            <a:ext cx="2650490" cy="8864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5000余家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矩形 5"/>
          <p:cNvSpPr/>
          <p:nvPr>
            <p:custDataLst>
              <p:tags r:id="rId25"/>
            </p:custDataLst>
          </p:nvPr>
        </p:nvSpPr>
        <p:spPr>
          <a:xfrm>
            <a:off x="4770633" y="3597882"/>
            <a:ext cx="2650735" cy="53335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参加商户</a:t>
            </a:r>
            <a:endParaRPr lang="zh-CN" altLang="en-US" sz="24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26"/>
            </p:custDataLst>
          </p:nvPr>
        </p:nvSpPr>
        <p:spPr>
          <a:xfrm>
            <a:off x="8616315" y="4515485"/>
            <a:ext cx="2650490" cy="6965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矩形 12"/>
          <p:cNvSpPr/>
          <p:nvPr>
            <p:custDataLst>
              <p:tags r:id="rId27"/>
            </p:custDataLst>
          </p:nvPr>
        </p:nvSpPr>
        <p:spPr>
          <a:xfrm>
            <a:off x="8552671" y="3597882"/>
            <a:ext cx="2650735" cy="53335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交易额</a:t>
            </a:r>
            <a:endParaRPr lang="zh-CN" altLang="en-US" sz="24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28"/>
            </p:custDataLst>
          </p:nvPr>
        </p:nvSpPr>
        <p:spPr>
          <a:xfrm>
            <a:off x="-1538727" y="3358487"/>
            <a:ext cx="2650735" cy="53335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</p:spTree>
    <p:custDataLst>
      <p:tags r:id="rId29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0" name="图片 19" descr="C:/Users/Admin/Desktop/6c62654af4da4ae2a0c8504eef351b92.jpeg6c62654af4da4ae2a0c8504eef351b9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94000"/>
          </a:blip>
          <a:srcRect l="102" r="102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sp>
        <p:nvSpPr>
          <p:cNvPr id="21" name="矩形 20"/>
          <p:cNvSpPr/>
          <p:nvPr>
            <p:custDataLst>
              <p:tags r:id="rId3"/>
            </p:custDataLst>
          </p:nvPr>
        </p:nvSpPr>
        <p:spPr>
          <a:xfrm>
            <a:off x="635" y="635"/>
            <a:ext cx="12182475" cy="6856730"/>
          </a:xfrm>
          <a:prstGeom prst="rect">
            <a:avLst/>
          </a:pr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4"/>
            </p:custDataLst>
          </p:nvPr>
        </p:nvSpPr>
        <p:spPr>
          <a:xfrm>
            <a:off x="4655774" y="2113567"/>
            <a:ext cx="2931886" cy="1107996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p>
            <a:pPr algn="ctr"/>
            <a:r>
              <a:rPr lang="en-US" altLang="zh-CN" sz="6600" b="1" dirty="0">
                <a:solidFill>
                  <a:schemeClr val="bg1"/>
                </a:solidFill>
                <a:effectLst>
                  <a:glow>
                    <a:schemeClr val="bg1"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Part 2</a:t>
            </a:r>
            <a:endParaRPr lang="en-US" altLang="zh-CN" sz="6600" b="1" dirty="0">
              <a:solidFill>
                <a:schemeClr val="bg1"/>
              </a:solidFill>
              <a:effectLst>
                <a:glow>
                  <a:schemeClr val="bg1"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标题 1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869565" y="3429000"/>
            <a:ext cx="6504305" cy="1108075"/>
          </a:xfrm>
          <a:prstGeom prst="rect">
            <a:avLst/>
          </a:prstGeom>
        </p:spPr>
        <p:txBody>
          <a:bodyPr vert="horz" lIns="90000" tIns="46800" rIns="90000" bIns="46800" rtlCol="0" anchor="t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5400" b="1" u="none" strike="noStrike" kern="1200" cap="none" spc="300" normalizeH="0" baseline="0">
                <a:solidFill>
                  <a:sysClr val="windowText" lastClr="000000">
                    <a:lumMod val="85000"/>
                    <a:lumOff val="15000"/>
                  </a:sys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n-ea"/>
              </a:defRPr>
            </a:lvl1pPr>
          </a:lstStyle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汉仪力量黑简" panose="00020600040101010101" charset="-122"/>
              </a:rPr>
              <a:t>困难和问题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汉仪力量黑简" panose="00020600040101010101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4445" y="-66675"/>
            <a:ext cx="12201525" cy="6991350"/>
          </a:xfrm>
          <a:prstGeom prst="rect">
            <a:avLst/>
          </a:prstGeom>
        </p:spPr>
      </p:pic>
      <p:sp>
        <p:nvSpPr>
          <p:cNvPr id="33" name="矩形 7"/>
          <p:cNvSpPr/>
          <p:nvPr/>
        </p:nvSpPr>
        <p:spPr>
          <a:xfrm>
            <a:off x="3102869" y="3299579"/>
            <a:ext cx="2878831" cy="3009145"/>
          </a:xfrm>
          <a:custGeom>
            <a:avLst/>
            <a:gdLst>
              <a:gd name="connsiteX0" fmla="*/ 72000 w 2615912"/>
              <a:gd name="connsiteY0" fmla="*/ 0 h 3009145"/>
              <a:gd name="connsiteX1" fmla="*/ 2543912 w 2615912"/>
              <a:gd name="connsiteY1" fmla="*/ 0 h 3009145"/>
              <a:gd name="connsiteX2" fmla="*/ 2615912 w 2615912"/>
              <a:gd name="connsiteY2" fmla="*/ 72000 h 3009145"/>
              <a:gd name="connsiteX3" fmla="*/ 2615912 w 2615912"/>
              <a:gd name="connsiteY3" fmla="*/ 2937145 h 3009145"/>
              <a:gd name="connsiteX4" fmla="*/ 2543912 w 2615912"/>
              <a:gd name="connsiteY4" fmla="*/ 3009145 h 3009145"/>
              <a:gd name="connsiteX5" fmla="*/ 72000 w 2615912"/>
              <a:gd name="connsiteY5" fmla="*/ 3009145 h 3009145"/>
              <a:gd name="connsiteX6" fmla="*/ 0 w 2615912"/>
              <a:gd name="connsiteY6" fmla="*/ 2937145 h 3009145"/>
              <a:gd name="connsiteX7" fmla="*/ 0 w 2615912"/>
              <a:gd name="connsiteY7" fmla="*/ 72000 h 3009145"/>
              <a:gd name="connsiteX8" fmla="*/ 72000 w 2615912"/>
              <a:gd name="connsiteY8" fmla="*/ 0 h 300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5912" h="3009145">
                <a:moveTo>
                  <a:pt x="72000" y="0"/>
                </a:moveTo>
                <a:lnTo>
                  <a:pt x="2543912" y="0"/>
                </a:lnTo>
                <a:cubicBezTo>
                  <a:pt x="2583656" y="0"/>
                  <a:pt x="2615912" y="32256"/>
                  <a:pt x="2615912" y="72000"/>
                </a:cubicBezTo>
                <a:lnTo>
                  <a:pt x="2615912" y="2937145"/>
                </a:lnTo>
                <a:cubicBezTo>
                  <a:pt x="2615912" y="2976889"/>
                  <a:pt x="2583656" y="3009145"/>
                  <a:pt x="2543912" y="3009145"/>
                </a:cubicBezTo>
                <a:lnTo>
                  <a:pt x="72000" y="3009145"/>
                </a:lnTo>
                <a:cubicBezTo>
                  <a:pt x="32256" y="3009145"/>
                  <a:pt x="0" y="2976889"/>
                  <a:pt x="0" y="2937145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1185" y="726440"/>
            <a:ext cx="77635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376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从</a:t>
            </a:r>
            <a:r>
              <a: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行业分析</a:t>
            </a:r>
            <a:r>
              <a: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376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看</a:t>
            </a:r>
            <a:endParaRPr kumimoji="0" lang="zh-CN" altLang="en-US" sz="3600" b="1" u="none" strike="noStrike" kern="1200" cap="none" spc="0" normalizeH="0" baseline="0" noProof="0" dirty="0">
              <a:ln>
                <a:noFill/>
              </a:ln>
              <a:solidFill>
                <a:srgbClr val="376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77950" y="2974340"/>
            <a:ext cx="4954270" cy="2152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汽车零售低位运行</a:t>
            </a:r>
            <a:endParaRPr kumimoji="0" lang="zh-CN" altLang="en-US" sz="36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消费后劲不足</a:t>
            </a:r>
            <a:endParaRPr kumimoji="0" lang="zh-CN" altLang="en-US" sz="36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914525"/>
            <a:ext cx="6848475" cy="3962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4445" y="-66675"/>
            <a:ext cx="12201525" cy="6991350"/>
          </a:xfrm>
          <a:prstGeom prst="rect">
            <a:avLst/>
          </a:prstGeom>
        </p:spPr>
      </p:pic>
      <p:sp>
        <p:nvSpPr>
          <p:cNvPr id="33" name="矩形 7"/>
          <p:cNvSpPr/>
          <p:nvPr/>
        </p:nvSpPr>
        <p:spPr>
          <a:xfrm>
            <a:off x="3102869" y="3299579"/>
            <a:ext cx="2878831" cy="3009145"/>
          </a:xfrm>
          <a:custGeom>
            <a:avLst/>
            <a:gdLst>
              <a:gd name="connsiteX0" fmla="*/ 72000 w 2615912"/>
              <a:gd name="connsiteY0" fmla="*/ 0 h 3009145"/>
              <a:gd name="connsiteX1" fmla="*/ 2543912 w 2615912"/>
              <a:gd name="connsiteY1" fmla="*/ 0 h 3009145"/>
              <a:gd name="connsiteX2" fmla="*/ 2615912 w 2615912"/>
              <a:gd name="connsiteY2" fmla="*/ 72000 h 3009145"/>
              <a:gd name="connsiteX3" fmla="*/ 2615912 w 2615912"/>
              <a:gd name="connsiteY3" fmla="*/ 2937145 h 3009145"/>
              <a:gd name="connsiteX4" fmla="*/ 2543912 w 2615912"/>
              <a:gd name="connsiteY4" fmla="*/ 3009145 h 3009145"/>
              <a:gd name="connsiteX5" fmla="*/ 72000 w 2615912"/>
              <a:gd name="connsiteY5" fmla="*/ 3009145 h 3009145"/>
              <a:gd name="connsiteX6" fmla="*/ 0 w 2615912"/>
              <a:gd name="connsiteY6" fmla="*/ 2937145 h 3009145"/>
              <a:gd name="connsiteX7" fmla="*/ 0 w 2615912"/>
              <a:gd name="connsiteY7" fmla="*/ 72000 h 3009145"/>
              <a:gd name="connsiteX8" fmla="*/ 72000 w 2615912"/>
              <a:gd name="connsiteY8" fmla="*/ 0 h 300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5912" h="3009145">
                <a:moveTo>
                  <a:pt x="72000" y="0"/>
                </a:moveTo>
                <a:lnTo>
                  <a:pt x="2543912" y="0"/>
                </a:lnTo>
                <a:cubicBezTo>
                  <a:pt x="2583656" y="0"/>
                  <a:pt x="2615912" y="32256"/>
                  <a:pt x="2615912" y="72000"/>
                </a:cubicBezTo>
                <a:lnTo>
                  <a:pt x="2615912" y="2937145"/>
                </a:lnTo>
                <a:cubicBezTo>
                  <a:pt x="2615912" y="2976889"/>
                  <a:pt x="2583656" y="3009145"/>
                  <a:pt x="2543912" y="3009145"/>
                </a:cubicBezTo>
                <a:lnTo>
                  <a:pt x="72000" y="3009145"/>
                </a:lnTo>
                <a:cubicBezTo>
                  <a:pt x="32256" y="3009145"/>
                  <a:pt x="0" y="2976889"/>
                  <a:pt x="0" y="2937145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1850" y="1901825"/>
            <a:ext cx="4804410" cy="3322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综合零售企业规模偏小、占比低，对消费市场支撑不足。</a:t>
            </a:r>
            <a:endParaRPr kumimoji="0" lang="zh-CN" altLang="en-US" sz="2400" b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我区最大的综合零售企业亿沣超市，月均零售额未过亿元，与外市企业差距较大。</a:t>
            </a:r>
            <a:endParaRPr kumimoji="0" lang="en-US" altLang="zh-CN" sz="2400" b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18985" y="1744345"/>
            <a:ext cx="4104640" cy="3542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机动车燃油类行业占比大，但贡献率不高，中石化、中石油零售额从去年年底一直呈下降趋势，影响较大。</a:t>
            </a:r>
            <a:endParaRPr kumimoji="0" lang="zh-CN" altLang="en-US" sz="24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291580" y="1304925"/>
            <a:ext cx="9525" cy="44291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1525" cy="6991350"/>
          </a:xfrm>
          <a:prstGeom prst="rect">
            <a:avLst/>
          </a:prstGeom>
        </p:spPr>
      </p:pic>
      <p:sp>
        <p:nvSpPr>
          <p:cNvPr id="17" name="标题 16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330" y="760730"/>
            <a:ext cx="10968990" cy="944245"/>
          </a:xfrm>
        </p:spPr>
        <p:txBody>
          <a:bodyPr lIns="71755"/>
          <a:lstStyle/>
          <a:p>
            <a:pPr algn="l"/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从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消费区域分布</a:t>
            </a: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看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04545" y="1970006"/>
            <a:ext cx="5370830" cy="3831400"/>
            <a:chOff x="972" y="2908"/>
            <a:chExt cx="8867" cy="6627"/>
          </a:xfrm>
        </p:grpSpPr>
        <p:graphicFrame>
          <p:nvGraphicFramePr>
            <p:cNvPr id="27" name="图表 26" descr="7b0a202020202263686172745265734964223a202234343534353332220a7d0a"/>
            <p:cNvGraphicFramePr/>
            <p:nvPr>
              <p:custDataLst>
                <p:tags r:id="rId6"/>
              </p:custDataLst>
            </p:nvPr>
          </p:nvGraphicFramePr>
          <p:xfrm>
            <a:off x="972" y="4850"/>
            <a:ext cx="3868" cy="46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2" name="标题"/>
            <p:cNvSpPr txBox="1"/>
            <p:nvPr>
              <p:custDataLst>
                <p:tags r:id="rId7"/>
              </p:custDataLst>
            </p:nvPr>
          </p:nvSpPr>
          <p:spPr>
            <a:xfrm>
              <a:off x="1655" y="2908"/>
              <a:ext cx="7563" cy="110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lvl="0" indent="0" algn="ctr">
                <a:buClr>
                  <a:srgbClr val="000000"/>
                </a:buClr>
                <a:buSzPct val="70000"/>
                <a:buNone/>
              </a:pPr>
              <a:r>
                <a:rPr lang="zh-CN" altLang="en-US" sz="2400" b="1" spc="30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限上零售额占比</a:t>
              </a:r>
              <a:endParaRPr lang="zh-CN" altLang="en-US" sz="2400" b="1" spc="3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graphicFrame>
          <p:nvGraphicFramePr>
            <p:cNvPr id="10" name="图表 9" descr="7b0a202020202263686172745265734964223a202234343534353332220a7d0a"/>
            <p:cNvGraphicFramePr/>
            <p:nvPr>
              <p:custDataLst>
                <p:tags r:id="rId8"/>
              </p:custDataLst>
            </p:nvPr>
          </p:nvGraphicFramePr>
          <p:xfrm>
            <a:off x="5972" y="4851"/>
            <a:ext cx="3867" cy="46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sp>
        <p:nvSpPr>
          <p:cNvPr id="6" name="文本框 5"/>
          <p:cNvSpPr txBox="1"/>
          <p:nvPr/>
        </p:nvSpPr>
        <p:spPr>
          <a:xfrm>
            <a:off x="7299325" y="2359660"/>
            <a:ext cx="4091305" cy="2749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60000"/>
              </a:lnSpc>
            </a:pPr>
            <a:r>
              <a:rPr lang="zh-CN" altLang="en-US" sz="36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两极分化严重，农村消费潜能未充分释放。</a:t>
            </a:r>
            <a:endParaRPr lang="zh-CN" altLang="en-US" sz="36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4445" y="-66675"/>
            <a:ext cx="12201525" cy="699135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7246620" y="1003935"/>
            <a:ext cx="3798570" cy="4906645"/>
            <a:chOff x="10956" y="915"/>
            <a:chExt cx="6912" cy="8928"/>
          </a:xfrm>
        </p:grpSpPr>
        <p:sp>
          <p:nvSpPr>
            <p:cNvPr id="15" name="矩形 14"/>
            <p:cNvSpPr/>
            <p:nvPr>
              <p:custDataLst>
                <p:tags r:id="rId3"/>
              </p:custDataLst>
            </p:nvPr>
          </p:nvSpPr>
          <p:spPr>
            <a:xfrm>
              <a:off x="10956" y="915"/>
              <a:ext cx="6913" cy="8929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kumimoji="1" lang="zh-CN" altLang="en-US" sz="1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6" name="图片 15" descr="C:/Users/Administrator/Desktop/微信图片_20240329222104.jpg微信图片_20240329222104"/>
            <p:cNvPicPr/>
            <p:nvPr>
              <p:custDataLst>
                <p:tags r:id="rId4"/>
              </p:custDataLst>
            </p:nvPr>
          </p:nvPicPr>
          <p:blipFill rotWithShape="1">
            <a:blip r:embed="rId5"/>
            <a:srcRect l="901" r="901"/>
            <a:stretch>
              <a:fillRect/>
            </a:stretch>
          </p:blipFill>
          <p:spPr>
            <a:xfrm>
              <a:off x="11151" y="1034"/>
              <a:ext cx="6584" cy="8657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461010" y="308610"/>
            <a:ext cx="4550410" cy="1273810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indent="0" algn="just" fontAlgn="ctr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ct val="130000"/>
              <a:buFont typeface="WPS-Numbers" charset="0"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从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消费需求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看</a:t>
            </a:r>
            <a:endParaRPr lang="zh-CN" altLang="en-US" sz="36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0865" y="2212340"/>
            <a:ext cx="5641340" cy="2915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70000"/>
              </a:lnSpc>
            </a:pPr>
            <a:r>
              <a:rPr lang="zh-CN" altLang="en-US" sz="36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新兴消费、高品质消费</a:t>
            </a:r>
            <a:r>
              <a:rPr lang="zh-CN" altLang="en-US" sz="36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领域拓展缓慢，需求得不到满足，导致消费外流。</a:t>
            </a:r>
            <a:endParaRPr lang="zh-CN" altLang="en-US" sz="36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1525" cy="6991350"/>
          </a:xfrm>
          <a:prstGeom prst="rect">
            <a:avLst/>
          </a:prstGeom>
        </p:spPr>
      </p:pic>
      <p:sp>
        <p:nvSpPr>
          <p:cNvPr id="12" name="图片 2" descr="E:\关系图\SVG\箭头资源 7.svg箭头资源 7"/>
          <p:cNvSpPr/>
          <p:nvPr>
            <p:custDataLst>
              <p:tags r:id="rId3"/>
            </p:custDataLst>
          </p:nvPr>
        </p:nvSpPr>
        <p:spPr>
          <a:xfrm rot="5400000">
            <a:off x="2673350" y="2919730"/>
            <a:ext cx="2037220" cy="1304685"/>
          </a:xfrm>
          <a:custGeom>
            <a:avLst/>
            <a:gdLst>
              <a:gd name="connsiteX0" fmla="*/ 0 w 2037220"/>
              <a:gd name="connsiteY0" fmla="*/ 1304686 h 1304685"/>
              <a:gd name="connsiteX1" fmla="*/ 0 w 2037220"/>
              <a:gd name="connsiteY1" fmla="*/ 605603 h 1304685"/>
              <a:gd name="connsiteX2" fmla="*/ 435329 w 2037220"/>
              <a:gd name="connsiteY2" fmla="*/ 170539 h 1304685"/>
              <a:gd name="connsiteX3" fmla="*/ 1503573 w 2037220"/>
              <a:gd name="connsiteY3" fmla="*/ 170539 h 1304685"/>
              <a:gd name="connsiteX4" fmla="*/ 1503573 w 2037220"/>
              <a:gd name="connsiteY4" fmla="*/ 0 h 1304685"/>
              <a:gd name="connsiteX5" fmla="*/ 2037220 w 2037220"/>
              <a:gd name="connsiteY5" fmla="*/ 474477 h 1304685"/>
              <a:gd name="connsiteX6" fmla="*/ 1504772 w 2037220"/>
              <a:gd name="connsiteY6" fmla="*/ 960829 h 1304685"/>
              <a:gd name="connsiteX7" fmla="*/ 1504772 w 2037220"/>
              <a:gd name="connsiteY7" fmla="*/ 785363 h 1304685"/>
              <a:gd name="connsiteX8" fmla="*/ 758196 w 2037220"/>
              <a:gd name="connsiteY8" fmla="*/ 785363 h 1304685"/>
              <a:gd name="connsiteX9" fmla="*/ 653638 w 2037220"/>
              <a:gd name="connsiteY9" fmla="*/ 828813 h 1304685"/>
              <a:gd name="connsiteX10" fmla="*/ 610560 w 2037220"/>
              <a:gd name="connsiteY10" fmla="*/ 933543 h 1304685"/>
              <a:gd name="connsiteX11" fmla="*/ 611760 w 2037220"/>
              <a:gd name="connsiteY11" fmla="*/ 1304686 h 1304685"/>
              <a:gd name="connsiteX12" fmla="*/ 305880 w 2037220"/>
              <a:gd name="connsiteY12" fmla="*/ 967335 h 1304685"/>
              <a:gd name="connsiteX13" fmla="*/ 0 w 2037220"/>
              <a:gd name="connsiteY13" fmla="*/ 1304686 h 130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37220" h="1304685">
                <a:moveTo>
                  <a:pt x="0" y="1304686"/>
                </a:moveTo>
                <a:lnTo>
                  <a:pt x="0" y="605603"/>
                </a:lnTo>
                <a:cubicBezTo>
                  <a:pt x="139" y="365233"/>
                  <a:pt x="195022" y="170469"/>
                  <a:pt x="435329" y="170539"/>
                </a:cubicBezTo>
                <a:lnTo>
                  <a:pt x="1503573" y="170539"/>
                </a:lnTo>
                <a:lnTo>
                  <a:pt x="1503573" y="0"/>
                </a:lnTo>
                <a:lnTo>
                  <a:pt x="2037220" y="474477"/>
                </a:lnTo>
                <a:lnTo>
                  <a:pt x="1504772" y="960829"/>
                </a:lnTo>
                <a:lnTo>
                  <a:pt x="1504772" y="785363"/>
                </a:lnTo>
                <a:lnTo>
                  <a:pt x="758196" y="785363"/>
                </a:lnTo>
                <a:cubicBezTo>
                  <a:pt x="718957" y="785382"/>
                  <a:pt x="681340" y="801015"/>
                  <a:pt x="653638" y="828813"/>
                </a:cubicBezTo>
                <a:cubicBezTo>
                  <a:pt x="625943" y="856611"/>
                  <a:pt x="610443" y="894293"/>
                  <a:pt x="610560" y="933543"/>
                </a:cubicBezTo>
                <a:lnTo>
                  <a:pt x="611760" y="1304686"/>
                </a:lnTo>
                <a:lnTo>
                  <a:pt x="305880" y="967335"/>
                </a:lnTo>
                <a:lnTo>
                  <a:pt x="0" y="130468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vert270" wrap="square" lIns="923925" tIns="108000" rIns="1008000" bIns="45061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alpha val="70000"/>
                      </a:srgbClr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</a:rPr>
              <a:t>直播</a:t>
            </a:r>
            <a:endParaRPr lang="en-US" altLang="zh-CN" sz="2000" b="1" dirty="0">
              <a:gradFill>
                <a:gsLst>
                  <a:gs pos="0">
                    <a:srgbClr val="FFFFFF"/>
                  </a:gs>
                  <a:gs pos="100000">
                    <a:srgbClr val="FFFFFF">
                      <a:alpha val="70000"/>
                    </a:srgbClr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图片 5" descr="E:\关系图\SVG\箭头资源 7.svg箭头资源 7"/>
          <p:cNvSpPr/>
          <p:nvPr>
            <p:custDataLst>
              <p:tags r:id="rId4"/>
            </p:custDataLst>
          </p:nvPr>
        </p:nvSpPr>
        <p:spPr>
          <a:xfrm rot="16200000">
            <a:off x="648970" y="3865245"/>
            <a:ext cx="2037220" cy="1304685"/>
          </a:xfrm>
          <a:custGeom>
            <a:avLst/>
            <a:gdLst>
              <a:gd name="connsiteX0" fmla="*/ 0 w 2037220"/>
              <a:gd name="connsiteY0" fmla="*/ 1304686 h 1304685"/>
              <a:gd name="connsiteX1" fmla="*/ 0 w 2037220"/>
              <a:gd name="connsiteY1" fmla="*/ 605603 h 1304685"/>
              <a:gd name="connsiteX2" fmla="*/ 435329 w 2037220"/>
              <a:gd name="connsiteY2" fmla="*/ 170539 h 1304685"/>
              <a:gd name="connsiteX3" fmla="*/ 1503573 w 2037220"/>
              <a:gd name="connsiteY3" fmla="*/ 170539 h 1304685"/>
              <a:gd name="connsiteX4" fmla="*/ 1503573 w 2037220"/>
              <a:gd name="connsiteY4" fmla="*/ 0 h 1304685"/>
              <a:gd name="connsiteX5" fmla="*/ 2037220 w 2037220"/>
              <a:gd name="connsiteY5" fmla="*/ 474477 h 1304685"/>
              <a:gd name="connsiteX6" fmla="*/ 1504772 w 2037220"/>
              <a:gd name="connsiteY6" fmla="*/ 960829 h 1304685"/>
              <a:gd name="connsiteX7" fmla="*/ 1504772 w 2037220"/>
              <a:gd name="connsiteY7" fmla="*/ 785363 h 1304685"/>
              <a:gd name="connsiteX8" fmla="*/ 758196 w 2037220"/>
              <a:gd name="connsiteY8" fmla="*/ 785363 h 1304685"/>
              <a:gd name="connsiteX9" fmla="*/ 653638 w 2037220"/>
              <a:gd name="connsiteY9" fmla="*/ 828813 h 1304685"/>
              <a:gd name="connsiteX10" fmla="*/ 610560 w 2037220"/>
              <a:gd name="connsiteY10" fmla="*/ 933543 h 1304685"/>
              <a:gd name="connsiteX11" fmla="*/ 611760 w 2037220"/>
              <a:gd name="connsiteY11" fmla="*/ 1304686 h 1304685"/>
              <a:gd name="connsiteX12" fmla="*/ 305880 w 2037220"/>
              <a:gd name="connsiteY12" fmla="*/ 967335 h 1304685"/>
              <a:gd name="connsiteX13" fmla="*/ 0 w 2037220"/>
              <a:gd name="connsiteY13" fmla="*/ 1304686 h 130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37220" h="1304685">
                <a:moveTo>
                  <a:pt x="0" y="1304686"/>
                </a:moveTo>
                <a:lnTo>
                  <a:pt x="0" y="605603"/>
                </a:lnTo>
                <a:cubicBezTo>
                  <a:pt x="139" y="365233"/>
                  <a:pt x="195022" y="170469"/>
                  <a:pt x="435329" y="170539"/>
                </a:cubicBezTo>
                <a:lnTo>
                  <a:pt x="1503573" y="170539"/>
                </a:lnTo>
                <a:lnTo>
                  <a:pt x="1503573" y="0"/>
                </a:lnTo>
                <a:lnTo>
                  <a:pt x="2037220" y="474477"/>
                </a:lnTo>
                <a:lnTo>
                  <a:pt x="1504772" y="960829"/>
                </a:lnTo>
                <a:lnTo>
                  <a:pt x="1504772" y="785363"/>
                </a:lnTo>
                <a:lnTo>
                  <a:pt x="758196" y="785363"/>
                </a:lnTo>
                <a:cubicBezTo>
                  <a:pt x="718957" y="785382"/>
                  <a:pt x="681340" y="801015"/>
                  <a:pt x="653638" y="828813"/>
                </a:cubicBezTo>
                <a:cubicBezTo>
                  <a:pt x="625943" y="856611"/>
                  <a:pt x="610443" y="894293"/>
                  <a:pt x="610560" y="933543"/>
                </a:cubicBezTo>
                <a:lnTo>
                  <a:pt x="611760" y="1304686"/>
                </a:lnTo>
                <a:lnTo>
                  <a:pt x="305880" y="967335"/>
                </a:lnTo>
                <a:lnTo>
                  <a:pt x="0" y="130468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eaVert" wrap="square" lIns="580390" tIns="434340" rIns="885965" bIns="7920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alpha val="70000"/>
                      </a:srgbClr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</a:rPr>
              <a:t>代购</a:t>
            </a:r>
            <a:endParaRPr lang="en-US" altLang="zh-CN" sz="2000" b="1" dirty="0">
              <a:gradFill>
                <a:gsLst>
                  <a:gs pos="0">
                    <a:srgbClr val="FFFFFF"/>
                  </a:gs>
                  <a:gs pos="100000">
                    <a:srgbClr val="FFFFFF">
                      <a:alpha val="70000"/>
                    </a:srgbClr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图片 3" descr="E:\关系图\SVG\箭头资源 7.svg箭头资源 7"/>
          <p:cNvSpPr/>
          <p:nvPr>
            <p:custDataLst>
              <p:tags r:id="rId5"/>
            </p:custDataLst>
          </p:nvPr>
        </p:nvSpPr>
        <p:spPr>
          <a:xfrm>
            <a:off x="1186180" y="2386965"/>
            <a:ext cx="2037220" cy="1304685"/>
          </a:xfrm>
          <a:custGeom>
            <a:avLst/>
            <a:gdLst>
              <a:gd name="connsiteX0" fmla="*/ 0 w 2037220"/>
              <a:gd name="connsiteY0" fmla="*/ 1304686 h 1304685"/>
              <a:gd name="connsiteX1" fmla="*/ 0 w 2037220"/>
              <a:gd name="connsiteY1" fmla="*/ 605603 h 1304685"/>
              <a:gd name="connsiteX2" fmla="*/ 435329 w 2037220"/>
              <a:gd name="connsiteY2" fmla="*/ 170539 h 1304685"/>
              <a:gd name="connsiteX3" fmla="*/ 1503573 w 2037220"/>
              <a:gd name="connsiteY3" fmla="*/ 170539 h 1304685"/>
              <a:gd name="connsiteX4" fmla="*/ 1503573 w 2037220"/>
              <a:gd name="connsiteY4" fmla="*/ 0 h 1304685"/>
              <a:gd name="connsiteX5" fmla="*/ 2037220 w 2037220"/>
              <a:gd name="connsiteY5" fmla="*/ 474477 h 1304685"/>
              <a:gd name="connsiteX6" fmla="*/ 1504772 w 2037220"/>
              <a:gd name="connsiteY6" fmla="*/ 960829 h 1304685"/>
              <a:gd name="connsiteX7" fmla="*/ 1504772 w 2037220"/>
              <a:gd name="connsiteY7" fmla="*/ 785363 h 1304685"/>
              <a:gd name="connsiteX8" fmla="*/ 758196 w 2037220"/>
              <a:gd name="connsiteY8" fmla="*/ 785363 h 1304685"/>
              <a:gd name="connsiteX9" fmla="*/ 653638 w 2037220"/>
              <a:gd name="connsiteY9" fmla="*/ 828813 h 1304685"/>
              <a:gd name="connsiteX10" fmla="*/ 610560 w 2037220"/>
              <a:gd name="connsiteY10" fmla="*/ 933543 h 1304685"/>
              <a:gd name="connsiteX11" fmla="*/ 611760 w 2037220"/>
              <a:gd name="connsiteY11" fmla="*/ 1304686 h 1304685"/>
              <a:gd name="connsiteX12" fmla="*/ 305880 w 2037220"/>
              <a:gd name="connsiteY12" fmla="*/ 967335 h 1304685"/>
              <a:gd name="connsiteX13" fmla="*/ 0 w 2037220"/>
              <a:gd name="connsiteY13" fmla="*/ 1304686 h 130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37220" h="1304685">
                <a:moveTo>
                  <a:pt x="0" y="1304686"/>
                </a:moveTo>
                <a:lnTo>
                  <a:pt x="0" y="605603"/>
                </a:lnTo>
                <a:cubicBezTo>
                  <a:pt x="139" y="365233"/>
                  <a:pt x="195022" y="170469"/>
                  <a:pt x="435329" y="170539"/>
                </a:cubicBezTo>
                <a:lnTo>
                  <a:pt x="1503573" y="170539"/>
                </a:lnTo>
                <a:lnTo>
                  <a:pt x="1503573" y="0"/>
                </a:lnTo>
                <a:lnTo>
                  <a:pt x="2037220" y="474477"/>
                </a:lnTo>
                <a:lnTo>
                  <a:pt x="1504772" y="960829"/>
                </a:lnTo>
                <a:lnTo>
                  <a:pt x="1504772" y="785363"/>
                </a:lnTo>
                <a:lnTo>
                  <a:pt x="758196" y="785363"/>
                </a:lnTo>
                <a:cubicBezTo>
                  <a:pt x="718957" y="785382"/>
                  <a:pt x="681340" y="801015"/>
                  <a:pt x="653638" y="828813"/>
                </a:cubicBezTo>
                <a:cubicBezTo>
                  <a:pt x="625943" y="856611"/>
                  <a:pt x="610443" y="894293"/>
                  <a:pt x="610560" y="933543"/>
                </a:cubicBezTo>
                <a:lnTo>
                  <a:pt x="611760" y="1304686"/>
                </a:lnTo>
                <a:lnTo>
                  <a:pt x="305880" y="967335"/>
                </a:lnTo>
                <a:lnTo>
                  <a:pt x="0" y="130468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784225" tIns="312420" rIns="682130" bIns="65698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alpha val="70000"/>
                      </a:srgbClr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</a:rPr>
              <a:t>电商</a:t>
            </a:r>
            <a:endParaRPr lang="en-US" altLang="zh-CN" sz="2000" b="1" dirty="0">
              <a:gradFill>
                <a:gsLst>
                  <a:gs pos="0">
                    <a:srgbClr val="FFFFFF"/>
                  </a:gs>
                  <a:gs pos="100000">
                    <a:srgbClr val="FFFFFF">
                      <a:alpha val="70000"/>
                    </a:srgbClr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任意多边形: 形状 37"/>
          <p:cNvSpPr/>
          <p:nvPr>
            <p:custDataLst>
              <p:tags r:id="rId6"/>
            </p:custDataLst>
          </p:nvPr>
        </p:nvSpPr>
        <p:spPr>
          <a:xfrm>
            <a:off x="2129790" y="4401184"/>
            <a:ext cx="2037220" cy="1304686"/>
          </a:xfrm>
          <a:custGeom>
            <a:avLst/>
            <a:gdLst>
              <a:gd name="connsiteX0" fmla="*/ 1425460 w 2037220"/>
              <a:gd name="connsiteY0" fmla="*/ 0 h 1304686"/>
              <a:gd name="connsiteX1" fmla="*/ 1731340 w 2037220"/>
              <a:gd name="connsiteY1" fmla="*/ 337351 h 1304686"/>
              <a:gd name="connsiteX2" fmla="*/ 2037220 w 2037220"/>
              <a:gd name="connsiteY2" fmla="*/ 0 h 1304686"/>
              <a:gd name="connsiteX3" fmla="*/ 2037220 w 2037220"/>
              <a:gd name="connsiteY3" fmla="*/ 699083 h 1304686"/>
              <a:gd name="connsiteX4" fmla="*/ 1601891 w 2037220"/>
              <a:gd name="connsiteY4" fmla="*/ 1134147 h 1304686"/>
              <a:gd name="connsiteX5" fmla="*/ 533647 w 2037220"/>
              <a:gd name="connsiteY5" fmla="*/ 1134147 h 1304686"/>
              <a:gd name="connsiteX6" fmla="*/ 533647 w 2037220"/>
              <a:gd name="connsiteY6" fmla="*/ 1304686 h 1304686"/>
              <a:gd name="connsiteX7" fmla="*/ 0 w 2037220"/>
              <a:gd name="connsiteY7" fmla="*/ 830209 h 1304686"/>
              <a:gd name="connsiteX8" fmla="*/ 532448 w 2037220"/>
              <a:gd name="connsiteY8" fmla="*/ 343857 h 1304686"/>
              <a:gd name="connsiteX9" fmla="*/ 532448 w 2037220"/>
              <a:gd name="connsiteY9" fmla="*/ 519323 h 1304686"/>
              <a:gd name="connsiteX10" fmla="*/ 1279024 w 2037220"/>
              <a:gd name="connsiteY10" fmla="*/ 519323 h 1304686"/>
              <a:gd name="connsiteX11" fmla="*/ 1383582 w 2037220"/>
              <a:gd name="connsiteY11" fmla="*/ 475873 h 1304686"/>
              <a:gd name="connsiteX12" fmla="*/ 1426660 w 2037220"/>
              <a:gd name="connsiteY12" fmla="*/ 371143 h 1304686"/>
              <a:gd name="connsiteX13" fmla="*/ 1425460 w 2037220"/>
              <a:gd name="connsiteY13" fmla="*/ 0 h 130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37220" h="1304686">
                <a:moveTo>
                  <a:pt x="1425460" y="0"/>
                </a:moveTo>
                <a:lnTo>
                  <a:pt x="1731340" y="337351"/>
                </a:lnTo>
                <a:lnTo>
                  <a:pt x="2037220" y="0"/>
                </a:lnTo>
                <a:lnTo>
                  <a:pt x="2037220" y="699083"/>
                </a:lnTo>
                <a:cubicBezTo>
                  <a:pt x="2037081" y="939453"/>
                  <a:pt x="1842198" y="1134217"/>
                  <a:pt x="1601891" y="1134147"/>
                </a:cubicBezTo>
                <a:lnTo>
                  <a:pt x="533647" y="1134147"/>
                </a:lnTo>
                <a:lnTo>
                  <a:pt x="533647" y="1304686"/>
                </a:lnTo>
                <a:lnTo>
                  <a:pt x="0" y="830209"/>
                </a:lnTo>
                <a:lnTo>
                  <a:pt x="532448" y="343857"/>
                </a:lnTo>
                <a:lnTo>
                  <a:pt x="532448" y="519323"/>
                </a:lnTo>
                <a:lnTo>
                  <a:pt x="1279024" y="519323"/>
                </a:lnTo>
                <a:cubicBezTo>
                  <a:pt x="1318263" y="519304"/>
                  <a:pt x="1355880" y="503671"/>
                  <a:pt x="1383582" y="475873"/>
                </a:cubicBezTo>
                <a:cubicBezTo>
                  <a:pt x="1411277" y="448075"/>
                  <a:pt x="1426777" y="410393"/>
                  <a:pt x="1426660" y="371143"/>
                </a:cubicBezTo>
                <a:lnTo>
                  <a:pt x="142546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00000" tIns="792000" rIns="828000" bIns="45061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 b="1" dirty="0">
              <a:gradFill>
                <a:gsLst>
                  <a:gs pos="0">
                    <a:srgbClr val="FFFFFF"/>
                  </a:gs>
                  <a:gs pos="100000">
                    <a:srgbClr val="FFFFFF">
                      <a:alpha val="70000"/>
                    </a:srgbClr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608330" y="760730"/>
            <a:ext cx="10968990" cy="944245"/>
          </a:xfrm>
          <a:prstGeom prst="rect">
            <a:avLst/>
          </a:prstGeom>
        </p:spPr>
        <p:txBody>
          <a:bodyPr vert="horz" lIns="71755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ysClr val="windowText" lastClr="000000"/>
                </a:solidFill>
                <a:latin typeface="Arial" panose="020B0604020202020204" pitchFamily="34" charset="0"/>
                <a:ea typeface="HarmonyOS Sans SC" panose="00000500000000000000" pitchFamily="2" charset="-122"/>
                <a:cs typeface="+mn-ea"/>
              </a:defRPr>
            </a:lvl1pPr>
          </a:lstStyle>
          <a:p>
            <a:pPr algn="l"/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从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消费模式</a:t>
            </a: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看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50820" y="5066030"/>
            <a:ext cx="11436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跨境购物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808855" y="1951355"/>
            <a:ext cx="6768465" cy="34245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240000"/>
              </a:lnSpc>
            </a:pPr>
            <a:r>
              <a:rPr lang="zh-CN" sz="28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Arial Unicode MS" charset="0"/>
              </a:rPr>
              <a:t>消费选择更</a:t>
            </a:r>
            <a:r>
              <a:rPr lang="zh-CN" sz="32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Arial Unicode MS" charset="0"/>
              </a:rPr>
              <a:t>多样化</a:t>
            </a:r>
            <a:endParaRPr lang="zh-CN" sz="28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Arial Unicode MS" charset="0"/>
            </a:endParaRPr>
          </a:p>
          <a:p>
            <a:pPr indent="0">
              <a:lnSpc>
                <a:spcPct val="240000"/>
              </a:lnSpc>
            </a:pPr>
            <a:r>
              <a:rPr lang="zh-CN" sz="28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Arial Unicode MS" charset="0"/>
              </a:rPr>
              <a:t>向更多传统消费领域持续渗透融合</a:t>
            </a:r>
            <a:endParaRPr lang="zh-CN" sz="28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Arial Unicode MS" charset="0"/>
            </a:endParaRPr>
          </a:p>
          <a:p>
            <a:pPr indent="0">
              <a:lnSpc>
                <a:spcPct val="240000"/>
              </a:lnSpc>
            </a:pP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Arial Unicode MS" charset="0"/>
              </a:rPr>
              <a:t>依赖线下场景的</a:t>
            </a:r>
            <a:r>
              <a:rPr lang="zh-CN" sz="32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Arial Unicode MS" charset="0"/>
              </a:rPr>
              <a:t>零售消费持续受到冲击</a:t>
            </a:r>
            <a:endParaRPr lang="zh-CN" altLang="en-US" sz="3200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Arial Unicode MS" charset="0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矩形 217"/>
          <p:cNvSpPr/>
          <p:nvPr>
            <p:custDataLst>
              <p:tags r:id="rId1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DFA249">
              <a:shade val="50000"/>
            </a:srgbClr>
          </a:lnRef>
          <a:fillRef idx="1">
            <a:srgbClr val="DFA249"/>
          </a:fillRef>
          <a:effectRef idx="0">
            <a:srgbClr val="DFA249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-3811" y="127000"/>
            <a:ext cx="12192003" cy="6858000"/>
          </a:xfrm>
          <a:prstGeom prst="rect">
            <a:avLst/>
          </a:prstGeom>
          <a:blipFill dpi="0" rotWithShape="1">
            <a:blip r:embed="rId5">
              <a:alphaModFix amt="10000"/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66" name="圆角矩形 65"/>
          <p:cNvSpPr/>
          <p:nvPr/>
        </p:nvSpPr>
        <p:spPr>
          <a:xfrm>
            <a:off x="1073785" y="1259840"/>
            <a:ext cx="5436870" cy="727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标题 66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195070" y="1267460"/>
            <a:ext cx="5208905" cy="705485"/>
          </a:xfrm>
        </p:spPr>
        <p:txBody>
          <a:bodyPr wrap="square">
            <a:normAutofit/>
          </a:bodyPr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东昌府区现有限上企业和大个体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" name="矩形: 圆角 45"/>
          <p:cNvSpPr/>
          <p:nvPr/>
        </p:nvSpPr>
        <p:spPr>
          <a:xfrm>
            <a:off x="9463405" y="2961005"/>
            <a:ext cx="1694180" cy="40005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4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批发业168家</a:t>
            </a:r>
            <a:endParaRPr kumimoji="0" lang="zh-CN" altLang="en-US" sz="16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0" name="矩形: 圆角 45"/>
          <p:cNvSpPr/>
          <p:nvPr/>
        </p:nvSpPr>
        <p:spPr>
          <a:xfrm>
            <a:off x="9463405" y="3570605"/>
            <a:ext cx="1694180" cy="40005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4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零售业157家</a:t>
            </a:r>
            <a:endParaRPr kumimoji="0" lang="zh-CN" altLang="en-US" sz="16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1" name="矩形: 圆角 45"/>
          <p:cNvSpPr/>
          <p:nvPr/>
        </p:nvSpPr>
        <p:spPr>
          <a:xfrm>
            <a:off x="9463405" y="4764405"/>
            <a:ext cx="1694180" cy="40005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4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餐饮业44家</a:t>
            </a:r>
            <a:endParaRPr kumimoji="0" lang="zh-CN" altLang="en-US" sz="16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2" name="矩形: 圆角 45"/>
          <p:cNvSpPr/>
          <p:nvPr/>
        </p:nvSpPr>
        <p:spPr>
          <a:xfrm>
            <a:off x="9478645" y="4180205"/>
            <a:ext cx="1694180" cy="40005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4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住宿业16家</a:t>
            </a:r>
            <a:endParaRPr kumimoji="0" lang="zh-CN" altLang="en-US" sz="16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3" name="圆角矩形 72"/>
          <p:cNvSpPr/>
          <p:nvPr/>
        </p:nvSpPr>
        <p:spPr>
          <a:xfrm>
            <a:off x="7539990" y="2910205"/>
            <a:ext cx="1028700" cy="2226310"/>
          </a:xfrm>
          <a:prstGeom prst="roundRect">
            <a:avLst/>
          </a:pr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7766685" y="3352800"/>
            <a:ext cx="586105" cy="1292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企业</a:t>
            </a:r>
            <a:endParaRPr lang="zh-CN" altLang="en-US" sz="32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7" name="直接连接符 76"/>
          <p:cNvCxnSpPr>
            <a:stCxn id="69" idx="1"/>
            <a:endCxn id="73" idx="3"/>
          </p:cNvCxnSpPr>
          <p:nvPr/>
        </p:nvCxnSpPr>
        <p:spPr>
          <a:xfrm flipH="1">
            <a:off x="8568690" y="3161030"/>
            <a:ext cx="894715" cy="8623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9" name="直接连接符 78"/>
          <p:cNvCxnSpPr>
            <a:stCxn id="73" idx="3"/>
            <a:endCxn id="70" idx="1"/>
          </p:cNvCxnSpPr>
          <p:nvPr/>
        </p:nvCxnSpPr>
        <p:spPr>
          <a:xfrm flipV="1">
            <a:off x="8568690" y="3770630"/>
            <a:ext cx="894715" cy="2527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0" name="直接连接符 79"/>
          <p:cNvCxnSpPr>
            <a:stCxn id="73" idx="3"/>
            <a:endCxn id="72" idx="1"/>
          </p:cNvCxnSpPr>
          <p:nvPr/>
        </p:nvCxnSpPr>
        <p:spPr>
          <a:xfrm>
            <a:off x="8568690" y="4023360"/>
            <a:ext cx="909955" cy="3568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1" name="直接连接符 80"/>
          <p:cNvCxnSpPr>
            <a:endCxn id="71" idx="1"/>
          </p:cNvCxnSpPr>
          <p:nvPr/>
        </p:nvCxnSpPr>
        <p:spPr>
          <a:xfrm>
            <a:off x="8583930" y="4044950"/>
            <a:ext cx="879475" cy="9194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940" y="2910205"/>
            <a:ext cx="5466715" cy="22542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矩形 217"/>
          <p:cNvSpPr/>
          <p:nvPr>
            <p:custDataLst>
              <p:tags r:id="rId1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449580"/>
            <a:ext cx="4588510" cy="24257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</a:t>
            </a:r>
            <a:r>
              <a:rPr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消费增量实效</a:t>
            </a:r>
            <a:r>
              <a:rPr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看</a:t>
            </a:r>
            <a:endParaRPr sz="36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" name="任意多边形: 形状 35"/>
          <p:cNvSpPr/>
          <p:nvPr>
            <p:custDataLst>
              <p:tags r:id="rId5"/>
            </p:custDataLst>
          </p:nvPr>
        </p:nvSpPr>
        <p:spPr>
          <a:xfrm flipH="1" flipV="1">
            <a:off x="-9526" y="3524662"/>
            <a:ext cx="4352925" cy="3342863"/>
          </a:xfrm>
          <a:custGeom>
            <a:avLst/>
            <a:gdLst>
              <a:gd name="connsiteX0" fmla="*/ 0 w 4114800"/>
              <a:gd name="connsiteY0" fmla="*/ 3333338 h 3333338"/>
              <a:gd name="connsiteX1" fmla="*/ 1031177 w 4114800"/>
              <a:gd name="connsiteY1" fmla="*/ 0 h 3333338"/>
              <a:gd name="connsiteX2" fmla="*/ 4114800 w 4114800"/>
              <a:gd name="connsiteY2" fmla="*/ 0 h 3333338"/>
              <a:gd name="connsiteX3" fmla="*/ 4114800 w 4114800"/>
              <a:gd name="connsiteY3" fmla="*/ 3327830 h 3333338"/>
              <a:gd name="connsiteX4" fmla="*/ 0 w 4114800"/>
              <a:gd name="connsiteY4" fmla="*/ 3333338 h 3333338"/>
              <a:gd name="connsiteX0-1" fmla="*/ 0 w 4333875"/>
              <a:gd name="connsiteY0-2" fmla="*/ 3333338 h 3333338"/>
              <a:gd name="connsiteX1-3" fmla="*/ 1031177 w 4333875"/>
              <a:gd name="connsiteY1-4" fmla="*/ 0 h 3333338"/>
              <a:gd name="connsiteX2-5" fmla="*/ 4114800 w 4333875"/>
              <a:gd name="connsiteY2-6" fmla="*/ 0 h 3333338"/>
              <a:gd name="connsiteX3-7" fmla="*/ 4333875 w 4333875"/>
              <a:gd name="connsiteY3-8" fmla="*/ 3327830 h 3333338"/>
              <a:gd name="connsiteX4-9" fmla="*/ 0 w 4333875"/>
              <a:gd name="connsiteY4-10" fmla="*/ 3333338 h 3333338"/>
              <a:gd name="connsiteX0-11" fmla="*/ 0 w 4352925"/>
              <a:gd name="connsiteY0-12" fmla="*/ 3333338 h 3333338"/>
              <a:gd name="connsiteX1-13" fmla="*/ 1031177 w 4352925"/>
              <a:gd name="connsiteY1-14" fmla="*/ 0 h 3333338"/>
              <a:gd name="connsiteX2-15" fmla="*/ 4352925 w 4352925"/>
              <a:gd name="connsiteY2-16" fmla="*/ 0 h 3333338"/>
              <a:gd name="connsiteX3-17" fmla="*/ 4333875 w 4352925"/>
              <a:gd name="connsiteY3-18" fmla="*/ 3327830 h 3333338"/>
              <a:gd name="connsiteX4-19" fmla="*/ 0 w 4352925"/>
              <a:gd name="connsiteY4-20" fmla="*/ 3333338 h 3333338"/>
              <a:gd name="connsiteX0-21" fmla="*/ 0 w 4352925"/>
              <a:gd name="connsiteY0-22" fmla="*/ 3333338 h 3333338"/>
              <a:gd name="connsiteX1-23" fmla="*/ 1031177 w 4352925"/>
              <a:gd name="connsiteY1-24" fmla="*/ 0 h 3333338"/>
              <a:gd name="connsiteX2-25" fmla="*/ 4352925 w 4352925"/>
              <a:gd name="connsiteY2-26" fmla="*/ 0 h 3333338"/>
              <a:gd name="connsiteX3-27" fmla="*/ 4352925 w 4352925"/>
              <a:gd name="connsiteY3-28" fmla="*/ 3327830 h 3333338"/>
              <a:gd name="connsiteX4-29" fmla="*/ 0 w 4352925"/>
              <a:gd name="connsiteY4-30" fmla="*/ 3333338 h 3333338"/>
              <a:gd name="connsiteX0-31" fmla="*/ 0 w 4352925"/>
              <a:gd name="connsiteY0-32" fmla="*/ 3333338 h 3333338"/>
              <a:gd name="connsiteX1-33" fmla="*/ 1031177 w 4352925"/>
              <a:gd name="connsiteY1-34" fmla="*/ 0 h 3333338"/>
              <a:gd name="connsiteX2-35" fmla="*/ 4343400 w 4352925"/>
              <a:gd name="connsiteY2-36" fmla="*/ 19050 h 3333338"/>
              <a:gd name="connsiteX3-37" fmla="*/ 4352925 w 4352925"/>
              <a:gd name="connsiteY3-38" fmla="*/ 3327830 h 3333338"/>
              <a:gd name="connsiteX4-39" fmla="*/ 0 w 4352925"/>
              <a:gd name="connsiteY4-40" fmla="*/ 3333338 h 3333338"/>
              <a:gd name="connsiteX0-41" fmla="*/ 0 w 4352925"/>
              <a:gd name="connsiteY0-42" fmla="*/ 3342863 h 3342863"/>
              <a:gd name="connsiteX1-43" fmla="*/ 1031177 w 4352925"/>
              <a:gd name="connsiteY1-44" fmla="*/ 9525 h 3342863"/>
              <a:gd name="connsiteX2-45" fmla="*/ 4343400 w 4352925"/>
              <a:gd name="connsiteY2-46" fmla="*/ 0 h 3342863"/>
              <a:gd name="connsiteX3-47" fmla="*/ 4352925 w 4352925"/>
              <a:gd name="connsiteY3-48" fmla="*/ 3337355 h 3342863"/>
              <a:gd name="connsiteX4-49" fmla="*/ 0 w 4352925"/>
              <a:gd name="connsiteY4-50" fmla="*/ 3342863 h 33428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352925" h="3342863">
                <a:moveTo>
                  <a:pt x="0" y="3342863"/>
                </a:moveTo>
                <a:lnTo>
                  <a:pt x="1031177" y="9525"/>
                </a:lnTo>
                <a:lnTo>
                  <a:pt x="4343400" y="0"/>
                </a:lnTo>
                <a:lnTo>
                  <a:pt x="4352925" y="3337355"/>
                </a:lnTo>
                <a:lnTo>
                  <a:pt x="0" y="334286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descr="C:/Users/Administrator/Desktop/qkimageszxsjzxsj202001zxsj20200127-3-l.jpgqkimageszxsjzxsj202001zxsj20200127-3-l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t="18246" b="18246"/>
          <a:stretch>
            <a:fillRect/>
          </a:stretch>
        </p:blipFill>
        <p:spPr>
          <a:xfrm>
            <a:off x="4356100" y="0"/>
            <a:ext cx="7835900" cy="3521075"/>
          </a:xfrm>
          <a:custGeom>
            <a:avLst/>
            <a:gdLst>
              <a:gd name="connsiteX0" fmla="*/ 1092200 w 7835900"/>
              <a:gd name="connsiteY0" fmla="*/ 0 h 3530600"/>
              <a:gd name="connsiteX1" fmla="*/ 7835900 w 7835900"/>
              <a:gd name="connsiteY1" fmla="*/ 0 h 3530600"/>
              <a:gd name="connsiteX2" fmla="*/ 7835900 w 7835900"/>
              <a:gd name="connsiteY2" fmla="*/ 3520110 h 3530600"/>
              <a:gd name="connsiteX3" fmla="*/ 0 w 7835900"/>
              <a:gd name="connsiteY3" fmla="*/ 3530600 h 353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5900" h="3530600">
                <a:moveTo>
                  <a:pt x="1092200" y="0"/>
                </a:moveTo>
                <a:lnTo>
                  <a:pt x="7835900" y="0"/>
                </a:lnTo>
                <a:lnTo>
                  <a:pt x="7835900" y="3520110"/>
                </a:lnTo>
                <a:lnTo>
                  <a:pt x="0" y="3530600"/>
                </a:lnTo>
                <a:close/>
              </a:path>
            </a:pathLst>
          </a:custGeom>
          <a:ln w="6350">
            <a:solidFill>
              <a:schemeClr val="tx1">
                <a:lumMod val="40000"/>
                <a:lumOff val="60000"/>
                <a:alpha val="50000"/>
              </a:schemeClr>
            </a:solidFill>
          </a:ln>
        </p:spPr>
      </p:pic>
      <p:sp>
        <p:nvSpPr>
          <p:cNvPr id="8" name="标题"/>
          <p:cNvSpPr txBox="1"/>
          <p:nvPr>
            <p:custDataLst>
              <p:tags r:id="rId8"/>
            </p:custDataLst>
          </p:nvPr>
        </p:nvSpPr>
        <p:spPr>
          <a:xfrm>
            <a:off x="389890" y="3571240"/>
            <a:ext cx="3115310" cy="229298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zh-CN" altLang="en-US" sz="2800" b="1" kern="0" dirty="0">
                <a:solidFill>
                  <a:schemeClr val="lt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纳统企业</a:t>
            </a:r>
            <a:r>
              <a:rPr lang="zh-CN" altLang="en-US" sz="2800" b="1" kern="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208</a:t>
            </a:r>
            <a:r>
              <a:rPr lang="zh-CN" altLang="en-US" sz="2800" b="1" kern="0" dirty="0">
                <a:solidFill>
                  <a:schemeClr val="lt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</a:t>
            </a:r>
            <a:endParaRPr lang="zh-CN" altLang="en-US" sz="2800" b="1" kern="0" dirty="0">
              <a:solidFill>
                <a:schemeClr val="lt1">
                  <a:lumMod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800" b="1" kern="0" dirty="0">
              <a:solidFill>
                <a:schemeClr val="lt1">
                  <a:lumMod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 b="1" kern="0" dirty="0">
                <a:solidFill>
                  <a:schemeClr val="lt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实际数据显示，零售额稍有增加但幅度不大</a:t>
            </a:r>
            <a:endParaRPr lang="zh-CN" altLang="en-US" sz="2400" b="1" kern="0" dirty="0">
              <a:solidFill>
                <a:schemeClr val="lt1">
                  <a:lumMod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标题"/>
          <p:cNvSpPr txBox="1"/>
          <p:nvPr>
            <p:custDataLst>
              <p:tags r:id="rId9"/>
            </p:custDataLst>
          </p:nvPr>
        </p:nvSpPr>
        <p:spPr>
          <a:xfrm>
            <a:off x="4744085" y="4636770"/>
            <a:ext cx="3111500" cy="127635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zh-CN" altLang="en-US" sz="2800" b="1" kern="0" dirty="0">
                <a:solidFill>
                  <a:srgbClr val="4874CB"/>
                </a:solidFill>
                <a:latin typeface="微软雅黑" panose="020B0503020204020204" charset="-122"/>
                <a:ea typeface="微软雅黑" panose="020B0503020204020204" charset="-122"/>
              </a:rPr>
              <a:t>新纳统企业后续监管和指导不到位</a:t>
            </a:r>
            <a:endParaRPr lang="zh-CN" altLang="en-US" sz="2800" b="1" kern="0" dirty="0">
              <a:solidFill>
                <a:srgbClr val="4874C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标题"/>
          <p:cNvSpPr txBox="1"/>
          <p:nvPr>
            <p:custDataLst>
              <p:tags r:id="rId10"/>
            </p:custDataLst>
          </p:nvPr>
        </p:nvSpPr>
        <p:spPr>
          <a:xfrm>
            <a:off x="8971915" y="4387215"/>
            <a:ext cx="2901950" cy="127635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zh-CN" altLang="en-US" sz="2800" b="1" kern="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挖掘空间依然较大</a:t>
            </a:r>
            <a:endParaRPr lang="zh-CN" altLang="en-US" sz="2800" b="1" kern="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1"/>
    </p:custData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0" name="图片 19" descr="C:/Users/Admin/Desktop/6c62654af4da4ae2a0c8504eef351b92.jpeg6c62654af4da4ae2a0c8504eef351b9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94000"/>
          </a:blip>
          <a:srcRect l="102" r="102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sp>
        <p:nvSpPr>
          <p:cNvPr id="21" name="矩形 20"/>
          <p:cNvSpPr/>
          <p:nvPr>
            <p:custDataLst>
              <p:tags r:id="rId3"/>
            </p:custDataLst>
          </p:nvPr>
        </p:nvSpPr>
        <p:spPr>
          <a:xfrm>
            <a:off x="635" y="635"/>
            <a:ext cx="12182475" cy="6856730"/>
          </a:xfrm>
          <a:prstGeom prst="rect">
            <a:avLst/>
          </a:pr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4"/>
            </p:custDataLst>
          </p:nvPr>
        </p:nvSpPr>
        <p:spPr>
          <a:xfrm>
            <a:off x="4655774" y="2113567"/>
            <a:ext cx="2931886" cy="1107996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p>
            <a:pPr algn="ctr"/>
            <a:r>
              <a:rPr lang="en-US" altLang="zh-CN" sz="6600" b="1" dirty="0">
                <a:solidFill>
                  <a:schemeClr val="bg1"/>
                </a:solidFill>
                <a:effectLst>
                  <a:glow>
                    <a:schemeClr val="bg1"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Part 3</a:t>
            </a:r>
            <a:endParaRPr lang="en-US" altLang="zh-CN" sz="6600" b="1" dirty="0">
              <a:solidFill>
                <a:schemeClr val="bg1"/>
              </a:solidFill>
              <a:effectLst>
                <a:glow>
                  <a:schemeClr val="bg1"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标题 1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844165" y="3429000"/>
            <a:ext cx="6504305" cy="1108075"/>
          </a:xfrm>
          <a:prstGeom prst="rect">
            <a:avLst/>
          </a:prstGeom>
        </p:spPr>
        <p:txBody>
          <a:bodyPr vert="horz" lIns="90000" tIns="46800" rIns="90000" bIns="46800" rtlCol="0" anchor="t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5400" b="1" u="none" strike="noStrike" kern="1200" cap="none" spc="300" normalizeH="0" baseline="0">
                <a:solidFill>
                  <a:sysClr val="windowText" lastClr="000000">
                    <a:lumMod val="85000"/>
                    <a:lumOff val="15000"/>
                  </a:sys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n-ea"/>
              </a:defRPr>
            </a:lvl1pPr>
          </a:lstStyle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汉仪力量黑简" panose="00020600040101010101" charset="-122"/>
              </a:rPr>
              <a:t>工作目标和措施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汉仪力量黑简" panose="00020600040101010101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4445" y="-3175"/>
            <a:ext cx="12201525" cy="69913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12775" y="471805"/>
            <a:ext cx="81807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（一）扛牢经济发展“硬指标”</a:t>
            </a:r>
            <a:endParaRPr lang="zh-CN" sz="32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对象2"/>
          <p:cNvSpPr/>
          <p:nvPr>
            <p:custDataLst>
              <p:tags r:id="rId3"/>
            </p:custDataLst>
          </p:nvPr>
        </p:nvSpPr>
        <p:spPr>
          <a:xfrm>
            <a:off x="910092" y="4461783"/>
            <a:ext cx="4840804" cy="1502319"/>
          </a:xfrm>
          <a:custGeom>
            <a:avLst/>
            <a:gdLst/>
            <a:ahLst/>
            <a:cxnLst/>
            <a:rect l="l" t="t" r="r" b="b"/>
            <a:pathLst>
              <a:path w="5038344" h="1563624">
                <a:moveTo>
                  <a:pt x="3776472" y="0"/>
                </a:moveTo>
                <a:lnTo>
                  <a:pt x="0" y="0"/>
                </a:lnTo>
                <a:lnTo>
                  <a:pt x="0" y="1563624"/>
                </a:lnTo>
                <a:lnTo>
                  <a:pt x="5038344" y="1563624"/>
                </a:lnTo>
                <a:cubicBezTo>
                  <a:pt x="4334256" y="1380744"/>
                  <a:pt x="3803904" y="758952"/>
                  <a:pt x="3776472" y="0"/>
                </a:cubicBezTo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lt1">
                  <a:alpha val="0"/>
                </a:schemeClr>
              </a:gs>
            </a:gsLst>
            <a:lin ang="10800000" scaled="0"/>
          </a:gradFill>
          <a:ln w="1270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0" scaled="1"/>
            </a:gra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Ins="1835785" anchor="ctr" anchorCtr="1">
            <a:noAutofit/>
          </a:bodyPr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dirty="0">
                <a:solidFill>
                  <a:srgbClr val="376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全力推动消费持续恢复</a:t>
            </a:r>
            <a:endParaRPr lang="zh-CN" altLang="en-US" sz="1600" b="1" dirty="0">
              <a:solidFill>
                <a:srgbClr val="376FFF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8" name="对象3"/>
          <p:cNvSpPr/>
          <p:nvPr>
            <p:custDataLst>
              <p:tags r:id="rId4"/>
            </p:custDataLst>
          </p:nvPr>
        </p:nvSpPr>
        <p:spPr>
          <a:xfrm>
            <a:off x="910092" y="2871610"/>
            <a:ext cx="4717808" cy="1502319"/>
          </a:xfrm>
          <a:custGeom>
            <a:avLst/>
            <a:gdLst/>
            <a:ahLst/>
            <a:cxnLst/>
            <a:rect l="l" t="t" r="r" b="b"/>
            <a:pathLst>
              <a:path w="4910328" h="1563624">
                <a:moveTo>
                  <a:pt x="4910328" y="0"/>
                </a:moveTo>
                <a:lnTo>
                  <a:pt x="0" y="0"/>
                </a:lnTo>
                <a:lnTo>
                  <a:pt x="0" y="1563624"/>
                </a:lnTo>
                <a:lnTo>
                  <a:pt x="3776472" y="1563624"/>
                </a:lnTo>
                <a:cubicBezTo>
                  <a:pt x="3785616" y="832104"/>
                  <a:pt x="4261104" y="219456"/>
                  <a:pt x="4910328" y="0"/>
                </a:cubicBezTo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lt1">
                  <a:alpha val="0"/>
                </a:schemeClr>
              </a:gs>
            </a:gsLst>
            <a:lin ang="10800000" scaled="0"/>
          </a:gradFill>
          <a:ln w="1270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0" scaled="0"/>
            </a:gra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Ins="1800225" anchor="ctr" anchorCtr="1">
            <a:noAutofit/>
          </a:bodyPr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>
                <a:solidFill>
                  <a:srgbClr val="376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制定东昌府区促消费</a:t>
            </a:r>
            <a:endParaRPr lang="zh-CN" altLang="en-US" sz="1600" b="1">
              <a:solidFill>
                <a:srgbClr val="376FFF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>
                <a:solidFill>
                  <a:srgbClr val="376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扩内需具体实施方案</a:t>
            </a:r>
            <a:endParaRPr lang="zh-CN" altLang="en-US" sz="1600" b="1">
              <a:solidFill>
                <a:srgbClr val="376FFF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41" name="对象9"/>
          <p:cNvSpPr/>
          <p:nvPr>
            <p:custDataLst>
              <p:tags r:id="rId5"/>
            </p:custDataLst>
          </p:nvPr>
        </p:nvSpPr>
        <p:spPr>
          <a:xfrm>
            <a:off x="5302836" y="3548092"/>
            <a:ext cx="1704385" cy="1704385"/>
          </a:xfrm>
          <a:custGeom>
            <a:avLst/>
            <a:gdLst/>
            <a:ahLst/>
            <a:cxnLst/>
            <a:rect l="l" t="t" r="r" b="b"/>
            <a:pathLst>
              <a:path w="1773936" h="1773936">
                <a:moveTo>
                  <a:pt x="850392" y="0"/>
                </a:moveTo>
                <a:cubicBezTo>
                  <a:pt x="868680" y="0"/>
                  <a:pt x="877824" y="0"/>
                  <a:pt x="886968" y="0"/>
                </a:cubicBezTo>
                <a:cubicBezTo>
                  <a:pt x="896112" y="0"/>
                  <a:pt x="914400" y="0"/>
                  <a:pt x="923544" y="0"/>
                </a:cubicBezTo>
                <a:lnTo>
                  <a:pt x="923544" y="9144"/>
                </a:lnTo>
                <a:cubicBezTo>
                  <a:pt x="914400" y="9144"/>
                  <a:pt x="896112" y="9144"/>
                  <a:pt x="886968" y="9144"/>
                </a:cubicBezTo>
                <a:cubicBezTo>
                  <a:pt x="877824" y="9144"/>
                  <a:pt x="868680" y="9144"/>
                  <a:pt x="850392" y="9144"/>
                </a:cubicBezTo>
                <a:lnTo>
                  <a:pt x="850392" y="0"/>
                </a:lnTo>
                <a:moveTo>
                  <a:pt x="713232" y="18288"/>
                </a:moveTo>
                <a:cubicBezTo>
                  <a:pt x="740664" y="9144"/>
                  <a:pt x="758952" y="9144"/>
                  <a:pt x="786384" y="9144"/>
                </a:cubicBezTo>
                <a:lnTo>
                  <a:pt x="786384" y="18288"/>
                </a:lnTo>
                <a:cubicBezTo>
                  <a:pt x="758952" y="18288"/>
                  <a:pt x="740664" y="27432"/>
                  <a:pt x="713232" y="27432"/>
                </a:cubicBezTo>
                <a:lnTo>
                  <a:pt x="713232" y="18288"/>
                </a:lnTo>
                <a:moveTo>
                  <a:pt x="996696" y="9144"/>
                </a:moveTo>
                <a:cubicBezTo>
                  <a:pt x="1014984" y="9144"/>
                  <a:pt x="1042416" y="9144"/>
                  <a:pt x="1060704" y="18288"/>
                </a:cubicBezTo>
                <a:lnTo>
                  <a:pt x="1060704" y="27432"/>
                </a:lnTo>
                <a:cubicBezTo>
                  <a:pt x="1033272" y="27432"/>
                  <a:pt x="1014984" y="18288"/>
                  <a:pt x="987552" y="18288"/>
                </a:cubicBezTo>
                <a:lnTo>
                  <a:pt x="996696" y="9144"/>
                </a:lnTo>
                <a:moveTo>
                  <a:pt x="585216" y="54864"/>
                </a:moveTo>
                <a:cubicBezTo>
                  <a:pt x="603504" y="45720"/>
                  <a:pt x="621792" y="36576"/>
                  <a:pt x="649224" y="36576"/>
                </a:cubicBezTo>
                <a:lnTo>
                  <a:pt x="649224" y="45720"/>
                </a:lnTo>
                <a:cubicBezTo>
                  <a:pt x="630936" y="54864"/>
                  <a:pt x="603504" y="54864"/>
                  <a:pt x="585216" y="64008"/>
                </a:cubicBezTo>
                <a:lnTo>
                  <a:pt x="585216" y="54864"/>
                </a:lnTo>
                <a:moveTo>
                  <a:pt x="1133856" y="36576"/>
                </a:moveTo>
                <a:cubicBezTo>
                  <a:pt x="1152144" y="36576"/>
                  <a:pt x="1170432" y="45720"/>
                  <a:pt x="1197864" y="54864"/>
                </a:cubicBezTo>
                <a:lnTo>
                  <a:pt x="1188720" y="64008"/>
                </a:lnTo>
                <a:cubicBezTo>
                  <a:pt x="1170432" y="54864"/>
                  <a:pt x="1152144" y="54864"/>
                  <a:pt x="1124712" y="45720"/>
                </a:cubicBezTo>
                <a:lnTo>
                  <a:pt x="1133856" y="36576"/>
                </a:lnTo>
                <a:moveTo>
                  <a:pt x="1261872" y="82296"/>
                </a:moveTo>
                <a:cubicBezTo>
                  <a:pt x="1280160" y="91440"/>
                  <a:pt x="1298448" y="100584"/>
                  <a:pt x="1325880" y="109728"/>
                </a:cubicBezTo>
                <a:lnTo>
                  <a:pt x="1316736" y="118872"/>
                </a:lnTo>
                <a:cubicBezTo>
                  <a:pt x="1298448" y="109728"/>
                  <a:pt x="1280160" y="100584"/>
                  <a:pt x="1252728" y="91440"/>
                </a:cubicBezTo>
                <a:lnTo>
                  <a:pt x="1261872" y="82296"/>
                </a:lnTo>
                <a:moveTo>
                  <a:pt x="457200" y="109728"/>
                </a:moveTo>
                <a:cubicBezTo>
                  <a:pt x="475488" y="100584"/>
                  <a:pt x="493776" y="91440"/>
                  <a:pt x="512064" y="82296"/>
                </a:cubicBezTo>
                <a:lnTo>
                  <a:pt x="521208" y="91440"/>
                </a:lnTo>
                <a:cubicBezTo>
                  <a:pt x="502920" y="100584"/>
                  <a:pt x="484632" y="109728"/>
                  <a:pt x="457200" y="118872"/>
                </a:cubicBezTo>
                <a:lnTo>
                  <a:pt x="457200" y="109728"/>
                </a:lnTo>
                <a:moveTo>
                  <a:pt x="1380744" y="146304"/>
                </a:moveTo>
                <a:cubicBezTo>
                  <a:pt x="1399032" y="164592"/>
                  <a:pt x="1417320" y="173736"/>
                  <a:pt x="1435608" y="192024"/>
                </a:cubicBezTo>
                <a:lnTo>
                  <a:pt x="1435608" y="201168"/>
                </a:lnTo>
                <a:cubicBezTo>
                  <a:pt x="1417320" y="182880"/>
                  <a:pt x="1399032" y="173736"/>
                  <a:pt x="1371600" y="155448"/>
                </a:cubicBezTo>
                <a:lnTo>
                  <a:pt x="1380744" y="146304"/>
                </a:lnTo>
                <a:moveTo>
                  <a:pt x="338328" y="192024"/>
                </a:moveTo>
                <a:cubicBezTo>
                  <a:pt x="356616" y="173736"/>
                  <a:pt x="374904" y="164592"/>
                  <a:pt x="393192" y="146304"/>
                </a:cubicBezTo>
                <a:lnTo>
                  <a:pt x="402336" y="155448"/>
                </a:lnTo>
                <a:cubicBezTo>
                  <a:pt x="384048" y="173736"/>
                  <a:pt x="365760" y="182880"/>
                  <a:pt x="347472" y="201168"/>
                </a:cubicBezTo>
                <a:lnTo>
                  <a:pt x="338328" y="192024"/>
                </a:lnTo>
                <a:moveTo>
                  <a:pt x="1490472" y="237744"/>
                </a:moveTo>
                <a:cubicBezTo>
                  <a:pt x="1508760" y="256032"/>
                  <a:pt x="1527048" y="265176"/>
                  <a:pt x="1545336" y="283464"/>
                </a:cubicBezTo>
                <a:lnTo>
                  <a:pt x="1536192" y="292608"/>
                </a:lnTo>
                <a:cubicBezTo>
                  <a:pt x="1517904" y="274320"/>
                  <a:pt x="1499616" y="256032"/>
                  <a:pt x="1481328" y="246888"/>
                </a:cubicBezTo>
                <a:lnTo>
                  <a:pt x="1490472" y="237744"/>
                </a:lnTo>
                <a:moveTo>
                  <a:pt x="237744" y="283464"/>
                </a:moveTo>
                <a:cubicBezTo>
                  <a:pt x="256032" y="265176"/>
                  <a:pt x="265176" y="256032"/>
                  <a:pt x="283464" y="237744"/>
                </a:cubicBezTo>
                <a:lnTo>
                  <a:pt x="292608" y="246888"/>
                </a:lnTo>
                <a:cubicBezTo>
                  <a:pt x="274320" y="256032"/>
                  <a:pt x="256032" y="274320"/>
                  <a:pt x="246888" y="292608"/>
                </a:cubicBezTo>
                <a:lnTo>
                  <a:pt x="237744" y="283464"/>
                </a:lnTo>
                <a:moveTo>
                  <a:pt x="1581912" y="338328"/>
                </a:moveTo>
                <a:cubicBezTo>
                  <a:pt x="1600200" y="356616"/>
                  <a:pt x="1618488" y="374904"/>
                  <a:pt x="1627632" y="393192"/>
                </a:cubicBezTo>
                <a:lnTo>
                  <a:pt x="1618488" y="402336"/>
                </a:lnTo>
                <a:cubicBezTo>
                  <a:pt x="1609344" y="384048"/>
                  <a:pt x="1591056" y="365760"/>
                  <a:pt x="1572768" y="347472"/>
                </a:cubicBezTo>
                <a:lnTo>
                  <a:pt x="1581912" y="338328"/>
                </a:lnTo>
                <a:moveTo>
                  <a:pt x="146304" y="393192"/>
                </a:moveTo>
                <a:cubicBezTo>
                  <a:pt x="164592" y="374904"/>
                  <a:pt x="173736" y="356616"/>
                  <a:pt x="192024" y="338328"/>
                </a:cubicBezTo>
                <a:lnTo>
                  <a:pt x="201168" y="347472"/>
                </a:lnTo>
                <a:cubicBezTo>
                  <a:pt x="182880" y="365760"/>
                  <a:pt x="173736" y="384048"/>
                  <a:pt x="155448" y="402336"/>
                </a:cubicBezTo>
                <a:lnTo>
                  <a:pt x="146304" y="393192"/>
                </a:lnTo>
                <a:moveTo>
                  <a:pt x="1664208" y="457200"/>
                </a:moveTo>
                <a:cubicBezTo>
                  <a:pt x="1673352" y="475488"/>
                  <a:pt x="1682496" y="493776"/>
                  <a:pt x="1691640" y="512064"/>
                </a:cubicBezTo>
                <a:lnTo>
                  <a:pt x="1682496" y="521208"/>
                </a:lnTo>
                <a:cubicBezTo>
                  <a:pt x="1673352" y="502920"/>
                  <a:pt x="1664208" y="475488"/>
                  <a:pt x="1655064" y="457200"/>
                </a:cubicBezTo>
                <a:lnTo>
                  <a:pt x="1664208" y="457200"/>
                </a:lnTo>
                <a:moveTo>
                  <a:pt x="82296" y="512064"/>
                </a:moveTo>
                <a:cubicBezTo>
                  <a:pt x="91440" y="493776"/>
                  <a:pt x="100584" y="475488"/>
                  <a:pt x="109728" y="457200"/>
                </a:cubicBezTo>
                <a:lnTo>
                  <a:pt x="118872" y="457200"/>
                </a:lnTo>
                <a:cubicBezTo>
                  <a:pt x="109728" y="475488"/>
                  <a:pt x="100584" y="502920"/>
                  <a:pt x="91440" y="521208"/>
                </a:cubicBezTo>
                <a:lnTo>
                  <a:pt x="82296" y="512064"/>
                </a:lnTo>
                <a:moveTo>
                  <a:pt x="1719072" y="576072"/>
                </a:moveTo>
                <a:cubicBezTo>
                  <a:pt x="1728216" y="603504"/>
                  <a:pt x="1737360" y="621792"/>
                  <a:pt x="1746504" y="649224"/>
                </a:cubicBezTo>
                <a:lnTo>
                  <a:pt x="1728216" y="649224"/>
                </a:lnTo>
                <a:cubicBezTo>
                  <a:pt x="1728216" y="630936"/>
                  <a:pt x="1719072" y="603504"/>
                  <a:pt x="1709928" y="585216"/>
                </a:cubicBezTo>
                <a:lnTo>
                  <a:pt x="1719072" y="576072"/>
                </a:lnTo>
                <a:moveTo>
                  <a:pt x="36576" y="649224"/>
                </a:moveTo>
                <a:cubicBezTo>
                  <a:pt x="36576" y="621792"/>
                  <a:pt x="45720" y="603504"/>
                  <a:pt x="54864" y="576072"/>
                </a:cubicBezTo>
                <a:lnTo>
                  <a:pt x="64008" y="585216"/>
                </a:lnTo>
                <a:cubicBezTo>
                  <a:pt x="54864" y="603504"/>
                  <a:pt x="54864" y="630936"/>
                  <a:pt x="45720" y="649224"/>
                </a:cubicBezTo>
                <a:lnTo>
                  <a:pt x="36576" y="649224"/>
                </a:lnTo>
                <a:moveTo>
                  <a:pt x="1755648" y="713232"/>
                </a:moveTo>
                <a:cubicBezTo>
                  <a:pt x="1764792" y="740664"/>
                  <a:pt x="1764792" y="758952"/>
                  <a:pt x="1773936" y="786384"/>
                </a:cubicBezTo>
                <a:lnTo>
                  <a:pt x="1755648" y="786384"/>
                </a:lnTo>
                <a:cubicBezTo>
                  <a:pt x="1755648" y="758952"/>
                  <a:pt x="1755648" y="740664"/>
                  <a:pt x="1746504" y="713232"/>
                </a:cubicBezTo>
                <a:lnTo>
                  <a:pt x="1755648" y="713232"/>
                </a:lnTo>
                <a:moveTo>
                  <a:pt x="9144" y="786384"/>
                </a:moveTo>
                <a:cubicBezTo>
                  <a:pt x="9144" y="758952"/>
                  <a:pt x="9144" y="740664"/>
                  <a:pt x="18288" y="713232"/>
                </a:cubicBezTo>
                <a:lnTo>
                  <a:pt x="27432" y="713232"/>
                </a:lnTo>
                <a:cubicBezTo>
                  <a:pt x="27432" y="740664"/>
                  <a:pt x="18288" y="758952"/>
                  <a:pt x="18288" y="786384"/>
                </a:cubicBezTo>
                <a:lnTo>
                  <a:pt x="9144" y="786384"/>
                </a:lnTo>
                <a:moveTo>
                  <a:pt x="1773936" y="850392"/>
                </a:moveTo>
                <a:cubicBezTo>
                  <a:pt x="1773936" y="868680"/>
                  <a:pt x="1773936" y="877824"/>
                  <a:pt x="1773936" y="886968"/>
                </a:cubicBezTo>
                <a:cubicBezTo>
                  <a:pt x="1773936" y="896112"/>
                  <a:pt x="1773936" y="914400"/>
                  <a:pt x="1773936" y="923544"/>
                </a:cubicBezTo>
                <a:lnTo>
                  <a:pt x="1764792" y="923544"/>
                </a:lnTo>
                <a:cubicBezTo>
                  <a:pt x="1764792" y="914400"/>
                  <a:pt x="1764792" y="896112"/>
                  <a:pt x="1764792" y="886968"/>
                </a:cubicBezTo>
                <a:cubicBezTo>
                  <a:pt x="1764792" y="877824"/>
                  <a:pt x="1764792" y="868680"/>
                  <a:pt x="1764792" y="850392"/>
                </a:cubicBezTo>
                <a:lnTo>
                  <a:pt x="1773936" y="850392"/>
                </a:lnTo>
                <a:moveTo>
                  <a:pt x="0" y="886968"/>
                </a:moveTo>
                <a:cubicBezTo>
                  <a:pt x="0" y="877824"/>
                  <a:pt x="0" y="868680"/>
                  <a:pt x="0" y="850392"/>
                </a:cubicBezTo>
                <a:lnTo>
                  <a:pt x="9144" y="850392"/>
                </a:lnTo>
                <a:cubicBezTo>
                  <a:pt x="9144" y="868680"/>
                  <a:pt x="9144" y="877824"/>
                  <a:pt x="9144" y="886968"/>
                </a:cubicBezTo>
                <a:cubicBezTo>
                  <a:pt x="9144" y="896112"/>
                  <a:pt x="9144" y="914400"/>
                  <a:pt x="9144" y="923544"/>
                </a:cubicBezTo>
                <a:lnTo>
                  <a:pt x="0" y="923544"/>
                </a:lnTo>
                <a:cubicBezTo>
                  <a:pt x="0" y="914400"/>
                  <a:pt x="0" y="896112"/>
                  <a:pt x="0" y="886968"/>
                </a:cubicBezTo>
                <a:moveTo>
                  <a:pt x="1773936" y="987552"/>
                </a:moveTo>
                <a:cubicBezTo>
                  <a:pt x="1764792" y="1014984"/>
                  <a:pt x="1764792" y="1042416"/>
                  <a:pt x="1755648" y="1060704"/>
                </a:cubicBezTo>
                <a:lnTo>
                  <a:pt x="1746504" y="1060704"/>
                </a:lnTo>
                <a:cubicBezTo>
                  <a:pt x="1755648" y="1033272"/>
                  <a:pt x="1755648" y="1014984"/>
                  <a:pt x="1755648" y="987552"/>
                </a:cubicBezTo>
                <a:lnTo>
                  <a:pt x="1773936" y="987552"/>
                </a:lnTo>
                <a:moveTo>
                  <a:pt x="18288" y="1060704"/>
                </a:moveTo>
                <a:cubicBezTo>
                  <a:pt x="9144" y="1042416"/>
                  <a:pt x="9144" y="1014984"/>
                  <a:pt x="9144" y="987552"/>
                </a:cubicBezTo>
                <a:lnTo>
                  <a:pt x="18288" y="987552"/>
                </a:lnTo>
                <a:cubicBezTo>
                  <a:pt x="18288" y="1014984"/>
                  <a:pt x="27432" y="1033272"/>
                  <a:pt x="27432" y="1060704"/>
                </a:cubicBezTo>
                <a:lnTo>
                  <a:pt x="18288" y="1060704"/>
                </a:lnTo>
                <a:moveTo>
                  <a:pt x="1746504" y="1124712"/>
                </a:moveTo>
                <a:cubicBezTo>
                  <a:pt x="1737360" y="1152144"/>
                  <a:pt x="1728216" y="1170432"/>
                  <a:pt x="1719072" y="1197864"/>
                </a:cubicBezTo>
                <a:lnTo>
                  <a:pt x="1709928" y="1188720"/>
                </a:lnTo>
                <a:cubicBezTo>
                  <a:pt x="1719072" y="1170432"/>
                  <a:pt x="1728216" y="1152144"/>
                  <a:pt x="1728216" y="1124712"/>
                </a:cubicBezTo>
                <a:lnTo>
                  <a:pt x="1746504" y="1124712"/>
                </a:lnTo>
                <a:moveTo>
                  <a:pt x="54864" y="1197864"/>
                </a:moveTo>
                <a:cubicBezTo>
                  <a:pt x="45720" y="1170432"/>
                  <a:pt x="36576" y="1152144"/>
                  <a:pt x="36576" y="1124712"/>
                </a:cubicBezTo>
                <a:lnTo>
                  <a:pt x="45720" y="1124712"/>
                </a:lnTo>
                <a:cubicBezTo>
                  <a:pt x="54864" y="1152144"/>
                  <a:pt x="54864" y="1170432"/>
                  <a:pt x="64008" y="1188720"/>
                </a:cubicBezTo>
                <a:lnTo>
                  <a:pt x="54864" y="1197864"/>
                </a:lnTo>
                <a:moveTo>
                  <a:pt x="1691640" y="1261872"/>
                </a:moveTo>
                <a:cubicBezTo>
                  <a:pt x="1682496" y="1280160"/>
                  <a:pt x="1673352" y="1298448"/>
                  <a:pt x="1664208" y="1325880"/>
                </a:cubicBezTo>
                <a:lnTo>
                  <a:pt x="1655064" y="1316736"/>
                </a:lnTo>
                <a:cubicBezTo>
                  <a:pt x="1664208" y="1298448"/>
                  <a:pt x="1673352" y="1271016"/>
                  <a:pt x="1682496" y="1252728"/>
                </a:cubicBezTo>
                <a:lnTo>
                  <a:pt x="1691640" y="1261872"/>
                </a:lnTo>
                <a:moveTo>
                  <a:pt x="109728" y="1325880"/>
                </a:moveTo>
                <a:cubicBezTo>
                  <a:pt x="100584" y="1298448"/>
                  <a:pt x="91440" y="1280160"/>
                  <a:pt x="82296" y="1261872"/>
                </a:cubicBezTo>
                <a:lnTo>
                  <a:pt x="91440" y="1252728"/>
                </a:lnTo>
                <a:cubicBezTo>
                  <a:pt x="100584" y="1271016"/>
                  <a:pt x="109728" y="1298448"/>
                  <a:pt x="118872" y="1316736"/>
                </a:cubicBezTo>
                <a:lnTo>
                  <a:pt x="109728" y="1325880"/>
                </a:lnTo>
                <a:moveTo>
                  <a:pt x="1627632" y="1380744"/>
                </a:moveTo>
                <a:cubicBezTo>
                  <a:pt x="1618488" y="1399032"/>
                  <a:pt x="1600200" y="1417320"/>
                  <a:pt x="1581912" y="1435608"/>
                </a:cubicBezTo>
                <a:lnTo>
                  <a:pt x="1572768" y="1426464"/>
                </a:lnTo>
                <a:cubicBezTo>
                  <a:pt x="1591056" y="1408176"/>
                  <a:pt x="1609344" y="1389888"/>
                  <a:pt x="1618488" y="1371600"/>
                </a:cubicBezTo>
                <a:lnTo>
                  <a:pt x="1627632" y="1380744"/>
                </a:lnTo>
                <a:moveTo>
                  <a:pt x="192024" y="1435608"/>
                </a:moveTo>
                <a:cubicBezTo>
                  <a:pt x="173736" y="1417320"/>
                  <a:pt x="164592" y="1399032"/>
                  <a:pt x="146304" y="1380744"/>
                </a:cubicBezTo>
                <a:lnTo>
                  <a:pt x="155448" y="1371600"/>
                </a:lnTo>
                <a:cubicBezTo>
                  <a:pt x="173736" y="1389888"/>
                  <a:pt x="182880" y="1408176"/>
                  <a:pt x="201168" y="1426464"/>
                </a:cubicBezTo>
                <a:lnTo>
                  <a:pt x="192024" y="1435608"/>
                </a:lnTo>
                <a:moveTo>
                  <a:pt x="1545336" y="1490472"/>
                </a:moveTo>
                <a:cubicBezTo>
                  <a:pt x="1527048" y="1508760"/>
                  <a:pt x="1508760" y="1527048"/>
                  <a:pt x="1490472" y="1536192"/>
                </a:cubicBezTo>
                <a:lnTo>
                  <a:pt x="1481328" y="1527048"/>
                </a:lnTo>
                <a:cubicBezTo>
                  <a:pt x="1499616" y="1517904"/>
                  <a:pt x="1517904" y="1499616"/>
                  <a:pt x="1536192" y="1481328"/>
                </a:cubicBezTo>
                <a:lnTo>
                  <a:pt x="1545336" y="1490472"/>
                </a:lnTo>
                <a:moveTo>
                  <a:pt x="283464" y="1536192"/>
                </a:moveTo>
                <a:cubicBezTo>
                  <a:pt x="265176" y="1527048"/>
                  <a:pt x="256032" y="1508760"/>
                  <a:pt x="237744" y="1490472"/>
                </a:cubicBezTo>
                <a:lnTo>
                  <a:pt x="246888" y="1481328"/>
                </a:lnTo>
                <a:cubicBezTo>
                  <a:pt x="256032" y="1499616"/>
                  <a:pt x="274320" y="1517904"/>
                  <a:pt x="292608" y="1527048"/>
                </a:cubicBezTo>
                <a:lnTo>
                  <a:pt x="283464" y="1536192"/>
                </a:lnTo>
                <a:moveTo>
                  <a:pt x="1435608" y="1581912"/>
                </a:moveTo>
                <a:cubicBezTo>
                  <a:pt x="1417320" y="1600200"/>
                  <a:pt x="1399032" y="1609344"/>
                  <a:pt x="1380744" y="1627632"/>
                </a:cubicBezTo>
                <a:lnTo>
                  <a:pt x="1371600" y="1618488"/>
                </a:lnTo>
                <a:cubicBezTo>
                  <a:pt x="1399032" y="1600200"/>
                  <a:pt x="1417320" y="1591056"/>
                  <a:pt x="1435608" y="1572768"/>
                </a:cubicBezTo>
                <a:lnTo>
                  <a:pt x="1435608" y="1581912"/>
                </a:lnTo>
                <a:moveTo>
                  <a:pt x="393192" y="1627632"/>
                </a:moveTo>
                <a:cubicBezTo>
                  <a:pt x="374904" y="1609344"/>
                  <a:pt x="356616" y="1600200"/>
                  <a:pt x="338328" y="1581912"/>
                </a:cubicBezTo>
                <a:lnTo>
                  <a:pt x="347472" y="1572768"/>
                </a:lnTo>
                <a:cubicBezTo>
                  <a:pt x="365760" y="1591056"/>
                  <a:pt x="384048" y="1600200"/>
                  <a:pt x="402336" y="1618488"/>
                </a:cubicBezTo>
                <a:lnTo>
                  <a:pt x="393192" y="1627632"/>
                </a:lnTo>
                <a:moveTo>
                  <a:pt x="512064" y="1691640"/>
                </a:moveTo>
                <a:cubicBezTo>
                  <a:pt x="493776" y="1682496"/>
                  <a:pt x="475488" y="1673352"/>
                  <a:pt x="457200" y="1664208"/>
                </a:cubicBezTo>
                <a:lnTo>
                  <a:pt x="457200" y="1655064"/>
                </a:lnTo>
                <a:cubicBezTo>
                  <a:pt x="484632" y="1664208"/>
                  <a:pt x="502920" y="1673352"/>
                  <a:pt x="521208" y="1682496"/>
                </a:cubicBezTo>
                <a:lnTo>
                  <a:pt x="512064" y="1691640"/>
                </a:lnTo>
                <a:moveTo>
                  <a:pt x="1325880" y="1664208"/>
                </a:moveTo>
                <a:cubicBezTo>
                  <a:pt x="1298448" y="1673352"/>
                  <a:pt x="1280160" y="1682496"/>
                  <a:pt x="1261872" y="1691640"/>
                </a:cubicBezTo>
                <a:lnTo>
                  <a:pt x="1252728" y="1682496"/>
                </a:lnTo>
                <a:cubicBezTo>
                  <a:pt x="1280160" y="1673352"/>
                  <a:pt x="1298448" y="1664208"/>
                  <a:pt x="1316736" y="1655064"/>
                </a:cubicBezTo>
                <a:lnTo>
                  <a:pt x="1325880" y="1664208"/>
                </a:lnTo>
                <a:moveTo>
                  <a:pt x="649224" y="1746504"/>
                </a:moveTo>
                <a:cubicBezTo>
                  <a:pt x="621792" y="1737360"/>
                  <a:pt x="603504" y="1728216"/>
                  <a:pt x="585216" y="1719072"/>
                </a:cubicBezTo>
                <a:lnTo>
                  <a:pt x="585216" y="1709928"/>
                </a:lnTo>
                <a:cubicBezTo>
                  <a:pt x="603504" y="1719072"/>
                  <a:pt x="630936" y="1728216"/>
                  <a:pt x="649224" y="1728216"/>
                </a:cubicBezTo>
                <a:lnTo>
                  <a:pt x="649224" y="1746504"/>
                </a:lnTo>
                <a:moveTo>
                  <a:pt x="1197864" y="1719072"/>
                </a:moveTo>
                <a:cubicBezTo>
                  <a:pt x="1170432" y="1728216"/>
                  <a:pt x="1152144" y="1737360"/>
                  <a:pt x="1133856" y="1746504"/>
                </a:cubicBezTo>
                <a:lnTo>
                  <a:pt x="1124712" y="1728216"/>
                </a:lnTo>
                <a:cubicBezTo>
                  <a:pt x="1152144" y="1728216"/>
                  <a:pt x="1170432" y="1719072"/>
                  <a:pt x="1188720" y="1709928"/>
                </a:cubicBezTo>
                <a:lnTo>
                  <a:pt x="1197864" y="1719072"/>
                </a:lnTo>
                <a:moveTo>
                  <a:pt x="786384" y="1764792"/>
                </a:moveTo>
                <a:cubicBezTo>
                  <a:pt x="758952" y="1764792"/>
                  <a:pt x="740664" y="1764792"/>
                  <a:pt x="713232" y="1755648"/>
                </a:cubicBezTo>
                <a:lnTo>
                  <a:pt x="713232" y="1746504"/>
                </a:lnTo>
                <a:cubicBezTo>
                  <a:pt x="740664" y="1755648"/>
                  <a:pt x="758952" y="1755648"/>
                  <a:pt x="786384" y="1755648"/>
                </a:cubicBezTo>
                <a:lnTo>
                  <a:pt x="786384" y="1764792"/>
                </a:lnTo>
                <a:moveTo>
                  <a:pt x="1060704" y="1755648"/>
                </a:moveTo>
                <a:cubicBezTo>
                  <a:pt x="1042416" y="1764792"/>
                  <a:pt x="1014984" y="1764792"/>
                  <a:pt x="996696" y="1764792"/>
                </a:cubicBezTo>
                <a:lnTo>
                  <a:pt x="987552" y="1755648"/>
                </a:lnTo>
                <a:cubicBezTo>
                  <a:pt x="1014984" y="1755648"/>
                  <a:pt x="1033272" y="1755648"/>
                  <a:pt x="1060704" y="1746504"/>
                </a:cubicBezTo>
                <a:lnTo>
                  <a:pt x="1060704" y="1755648"/>
                </a:lnTo>
                <a:moveTo>
                  <a:pt x="886968" y="1773936"/>
                </a:moveTo>
                <a:cubicBezTo>
                  <a:pt x="877824" y="1773936"/>
                  <a:pt x="868680" y="1773936"/>
                  <a:pt x="850392" y="1773936"/>
                </a:cubicBezTo>
                <a:lnTo>
                  <a:pt x="850392" y="1764792"/>
                </a:lnTo>
                <a:cubicBezTo>
                  <a:pt x="868680" y="1764792"/>
                  <a:pt x="877824" y="1764792"/>
                  <a:pt x="886968" y="1764792"/>
                </a:cubicBezTo>
                <a:cubicBezTo>
                  <a:pt x="896112" y="1764792"/>
                  <a:pt x="914400" y="1764792"/>
                  <a:pt x="923544" y="1764792"/>
                </a:cubicBezTo>
                <a:lnTo>
                  <a:pt x="923544" y="1773936"/>
                </a:lnTo>
                <a:cubicBezTo>
                  <a:pt x="914400" y="1773936"/>
                  <a:pt x="896112" y="1773936"/>
                  <a:pt x="886968" y="1773936"/>
                </a:cubicBezTo>
              </a:path>
            </a:pathLst>
          </a:cu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359368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0" tIns="0" rIns="0" bIns="0" anchor="ctr" anchorCtr="0"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3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12%</a:t>
            </a:r>
            <a:endParaRPr lang="en-US" altLang="zh-CN" sz="36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社会消费品零售总额增速</a:t>
            </a:r>
            <a:endParaRPr lang="zh-CN" altLang="en-US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对象4"/>
          <p:cNvSpPr/>
          <p:nvPr>
            <p:custDataLst>
              <p:tags r:id="rId6"/>
            </p:custDataLst>
          </p:nvPr>
        </p:nvSpPr>
        <p:spPr>
          <a:xfrm>
            <a:off x="6594303" y="2845253"/>
            <a:ext cx="4814448" cy="1502319"/>
          </a:xfrm>
          <a:custGeom>
            <a:avLst/>
            <a:gdLst/>
            <a:ahLst/>
            <a:cxnLst/>
            <a:rect l="l" t="t" r="r" b="b"/>
            <a:pathLst>
              <a:path w="5010912" h="1563624">
                <a:moveTo>
                  <a:pt x="0" y="0"/>
                </a:moveTo>
                <a:cubicBezTo>
                  <a:pt x="685800" y="192024"/>
                  <a:pt x="1197864" y="813816"/>
                  <a:pt x="1225296" y="1563624"/>
                </a:cubicBezTo>
                <a:lnTo>
                  <a:pt x="5010912" y="1563624"/>
                </a:lnTo>
                <a:lnTo>
                  <a:pt x="5010912" y="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chemeClr val="lt1">
                  <a:alpha val="0"/>
                </a:schemeClr>
              </a:gs>
              <a:gs pos="100000">
                <a:schemeClr val="accent2">
                  <a:alpha val="10000"/>
                </a:schemeClr>
              </a:gs>
            </a:gsLst>
            <a:lin ang="10800000" scaled="0"/>
          </a:gradFill>
          <a:ln w="1270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10800000" scaled="0"/>
            </a:gra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800225" numCol="1" spcCol="0" rtlCol="0" fromWordArt="0" anchor="ctr" anchorCtr="1" forceAA="0" compatLnSpc="1">
            <a:noAutofit/>
          </a:bodyPr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</a:pPr>
            <a:r>
              <a:rPr lang="zh-CN" altLang="en-US" sz="1600" b="1">
                <a:solidFill>
                  <a:srgbClr val="376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明确月度、季度具体目标任务</a:t>
            </a:r>
            <a:endParaRPr lang="zh-CN" altLang="en-US" sz="1600" b="1">
              <a:solidFill>
                <a:srgbClr val="376FFF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32" name="对象5"/>
          <p:cNvSpPr/>
          <p:nvPr>
            <p:custDataLst>
              <p:tags r:id="rId7"/>
            </p:custDataLst>
          </p:nvPr>
        </p:nvSpPr>
        <p:spPr>
          <a:xfrm>
            <a:off x="6550376" y="4461783"/>
            <a:ext cx="4858375" cy="1502319"/>
          </a:xfrm>
          <a:custGeom>
            <a:avLst/>
            <a:gdLst/>
            <a:ahLst/>
            <a:cxnLst/>
            <a:rect l="l" t="t" r="r" b="b"/>
            <a:pathLst>
              <a:path w="5056632" h="1563624">
                <a:moveTo>
                  <a:pt x="0" y="1563624"/>
                </a:moveTo>
                <a:lnTo>
                  <a:pt x="5056632" y="1563624"/>
                </a:lnTo>
                <a:lnTo>
                  <a:pt x="5056632" y="0"/>
                </a:lnTo>
                <a:lnTo>
                  <a:pt x="1271016" y="0"/>
                </a:lnTo>
                <a:cubicBezTo>
                  <a:pt x="1234440" y="758952"/>
                  <a:pt x="704088" y="1380744"/>
                  <a:pt x="0" y="1563624"/>
                </a:cubicBezTo>
              </a:path>
            </a:pathLst>
          </a:custGeom>
          <a:gradFill>
            <a:gsLst>
              <a:gs pos="0">
                <a:schemeClr val="lt1">
                  <a:alpha val="0"/>
                </a:schemeClr>
              </a:gs>
              <a:gs pos="100000">
                <a:schemeClr val="accent2">
                  <a:alpha val="10000"/>
                </a:schemeClr>
              </a:gs>
            </a:gsLst>
            <a:lin ang="10800000" scaled="0"/>
          </a:gradFill>
          <a:ln w="1270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10800000" scaled="0"/>
            </a:gra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800225" numCol="1" spcCol="0" rtlCol="0" fromWordArt="0" anchor="ctr" anchorCtr="1" forceAA="0" compatLnSpc="1">
            <a:noAutofit/>
          </a:bodyPr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</a:pPr>
            <a:r>
              <a:rPr lang="zh-CN" altLang="en-US" sz="1600" b="1">
                <a:solidFill>
                  <a:srgbClr val="376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列出行业部门、属地镇街</a:t>
            </a:r>
            <a:endParaRPr lang="zh-CN" altLang="en-US" sz="1600" b="1">
              <a:solidFill>
                <a:srgbClr val="376FFF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</a:pPr>
            <a:r>
              <a:rPr lang="zh-CN" altLang="en-US" sz="1600" b="1">
                <a:solidFill>
                  <a:srgbClr val="376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和主体企业具体责任清单</a:t>
            </a:r>
            <a:endParaRPr lang="zh-CN" altLang="en-US" sz="1600" b="1">
              <a:solidFill>
                <a:srgbClr val="376FFF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38" name="对象6"/>
          <p:cNvSpPr/>
          <p:nvPr>
            <p:custDataLst>
              <p:tags r:id="rId8"/>
            </p:custDataLst>
          </p:nvPr>
        </p:nvSpPr>
        <p:spPr>
          <a:xfrm>
            <a:off x="4749350" y="2985821"/>
            <a:ext cx="2828927" cy="2828927"/>
          </a:xfrm>
          <a:custGeom>
            <a:avLst/>
            <a:gdLst/>
            <a:ahLst/>
            <a:cxnLst/>
            <a:rect l="l" t="t" r="r" b="b"/>
            <a:pathLst>
              <a:path w="2944368" h="2944368">
                <a:moveTo>
                  <a:pt x="1472184" y="2944368"/>
                </a:moveTo>
                <a:cubicBezTo>
                  <a:pt x="2286000" y="2944368"/>
                  <a:pt x="2944368" y="2286000"/>
                  <a:pt x="2944368" y="1472184"/>
                </a:cubicBezTo>
                <a:cubicBezTo>
                  <a:pt x="2944368" y="658368"/>
                  <a:pt x="2286000" y="0"/>
                  <a:pt x="1472184" y="0"/>
                </a:cubicBezTo>
                <a:cubicBezTo>
                  <a:pt x="658368" y="0"/>
                  <a:pt x="0" y="658368"/>
                  <a:pt x="0" y="1472184"/>
                </a:cubicBezTo>
                <a:cubicBezTo>
                  <a:pt x="0" y="2286000"/>
                  <a:pt x="658368" y="2944368"/>
                  <a:pt x="1472184" y="2944368"/>
                </a:cubicBezTo>
                <a:moveTo>
                  <a:pt x="1472184" y="2551176"/>
                </a:moveTo>
                <a:cubicBezTo>
                  <a:pt x="2066544" y="2551176"/>
                  <a:pt x="2551176" y="2066544"/>
                  <a:pt x="2551176" y="1472184"/>
                </a:cubicBezTo>
                <a:cubicBezTo>
                  <a:pt x="2551176" y="877824"/>
                  <a:pt x="2066544" y="393192"/>
                  <a:pt x="1472184" y="393192"/>
                </a:cubicBezTo>
                <a:cubicBezTo>
                  <a:pt x="877824" y="393192"/>
                  <a:pt x="393192" y="877824"/>
                  <a:pt x="393192" y="1472184"/>
                </a:cubicBezTo>
                <a:cubicBezTo>
                  <a:pt x="393192" y="2066544"/>
                  <a:pt x="877824" y="2551176"/>
                  <a:pt x="1472184" y="2551176"/>
                </a:cubicBezTo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359368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对象7"/>
          <p:cNvSpPr/>
          <p:nvPr>
            <p:custDataLst>
              <p:tags r:id="rId9"/>
            </p:custDataLst>
          </p:nvPr>
        </p:nvSpPr>
        <p:spPr>
          <a:xfrm>
            <a:off x="4872347" y="3108818"/>
            <a:ext cx="2574148" cy="2574148"/>
          </a:xfrm>
          <a:custGeom>
            <a:avLst/>
            <a:gdLst/>
            <a:ahLst/>
            <a:cxnLst/>
            <a:rect l="l" t="t" r="r" b="b"/>
            <a:pathLst>
              <a:path w="2679192" h="2679192">
                <a:moveTo>
                  <a:pt x="1344168" y="2679192"/>
                </a:moveTo>
                <a:cubicBezTo>
                  <a:pt x="2084832" y="2679192"/>
                  <a:pt x="2679192" y="2084832"/>
                  <a:pt x="2679192" y="1344168"/>
                </a:cubicBezTo>
                <a:cubicBezTo>
                  <a:pt x="2679192" y="603504"/>
                  <a:pt x="2084832" y="0"/>
                  <a:pt x="1344168" y="0"/>
                </a:cubicBezTo>
                <a:cubicBezTo>
                  <a:pt x="603504" y="0"/>
                  <a:pt x="0" y="603504"/>
                  <a:pt x="0" y="1344168"/>
                </a:cubicBezTo>
                <a:cubicBezTo>
                  <a:pt x="0" y="2084832"/>
                  <a:pt x="603504" y="2679192"/>
                  <a:pt x="1344168" y="2679192"/>
                </a:cubicBezTo>
                <a:moveTo>
                  <a:pt x="1344168" y="2322576"/>
                </a:moveTo>
                <a:cubicBezTo>
                  <a:pt x="1883664" y="2322576"/>
                  <a:pt x="2322576" y="1883664"/>
                  <a:pt x="2322576" y="1344168"/>
                </a:cubicBezTo>
                <a:cubicBezTo>
                  <a:pt x="2322576" y="804672"/>
                  <a:pt x="1883664" y="365760"/>
                  <a:pt x="1344168" y="365760"/>
                </a:cubicBezTo>
                <a:cubicBezTo>
                  <a:pt x="804672" y="365760"/>
                  <a:pt x="365760" y="804672"/>
                  <a:pt x="365760" y="1344168"/>
                </a:cubicBezTo>
                <a:cubicBezTo>
                  <a:pt x="365760" y="1883664"/>
                  <a:pt x="804672" y="2322576"/>
                  <a:pt x="1344168" y="2322576"/>
                </a:cubicBezTo>
              </a:path>
            </a:pathLst>
          </a:cu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359368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椭圆 1"/>
          <p:cNvSpPr/>
          <p:nvPr>
            <p:custDataLst>
              <p:tags r:id="rId10"/>
            </p:custDataLst>
          </p:nvPr>
        </p:nvSpPr>
        <p:spPr>
          <a:xfrm>
            <a:off x="3941916" y="3364427"/>
            <a:ext cx="491157" cy="491157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3594000" scaled="0"/>
          </a:gradFill>
          <a:effectLst>
            <a:outerShdw blurRad="254000" dist="50800" dir="5400000" sx="102000" sy="102000" algn="ctr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01</a:t>
            </a:r>
            <a:endParaRPr lang="en-US" altLang="zh-CN" sz="2000" b="1">
              <a:solidFill>
                <a:schemeClr val="lt1">
                  <a:lumMod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11"/>
            </p:custDataLst>
          </p:nvPr>
        </p:nvSpPr>
        <p:spPr>
          <a:xfrm>
            <a:off x="3941916" y="4984374"/>
            <a:ext cx="491157" cy="491157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3594000" scaled="0"/>
          </a:gradFill>
          <a:effectLst>
            <a:outerShdw blurRad="254000" dist="50800" dir="5400000" sx="102000" sy="102000" algn="ctr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04</a:t>
            </a:r>
            <a:endParaRPr lang="en-US" altLang="zh-CN" sz="2000" b="1">
              <a:solidFill>
                <a:schemeClr val="lt1">
                  <a:lumMod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9" name="椭圆 8"/>
          <p:cNvSpPr/>
          <p:nvPr>
            <p:custDataLst>
              <p:tags r:id="rId12"/>
            </p:custDataLst>
          </p:nvPr>
        </p:nvSpPr>
        <p:spPr>
          <a:xfrm>
            <a:off x="7730975" y="3364427"/>
            <a:ext cx="491157" cy="491157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3594000" scaled="0"/>
          </a:gradFill>
          <a:effectLst>
            <a:outerShdw blurRad="254000" dist="50800" dir="5400000" sx="102000" sy="102000" algn="ctr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02</a:t>
            </a:r>
            <a:endParaRPr lang="en-US" altLang="zh-CN" sz="2000" b="1">
              <a:solidFill>
                <a:schemeClr val="lt1">
                  <a:lumMod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13"/>
            </p:custDataLst>
          </p:nvPr>
        </p:nvSpPr>
        <p:spPr>
          <a:xfrm>
            <a:off x="7730975" y="4984374"/>
            <a:ext cx="491157" cy="491157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3594000" scaled="0"/>
          </a:gradFill>
          <a:effectLst>
            <a:outerShdw blurRad="254000" dist="50800" dir="5400000" sx="102000" sy="102000" algn="ctr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03</a:t>
            </a:r>
            <a:endParaRPr lang="en-US" altLang="zh-CN" sz="2000" b="1">
              <a:solidFill>
                <a:schemeClr val="lt1">
                  <a:lumMod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33800" y="1605915"/>
            <a:ext cx="5191125" cy="685800"/>
          </a:xfrm>
          <a:prstGeom prst="roundRect">
            <a:avLst>
              <a:gd name="adj" fmla="val 11111"/>
            </a:avLst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76675" y="1696720"/>
            <a:ext cx="4943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压实工作责任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强化目标导向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4"/>
    </p:custData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4445" y="-3175"/>
            <a:ext cx="12201525" cy="6991350"/>
          </a:xfrm>
          <a:prstGeom prst="rect">
            <a:avLst/>
          </a:prstGeom>
        </p:spPr>
      </p:pic>
      <p:sp>
        <p:nvSpPr>
          <p:cNvPr id="27" name="矩形 1"/>
          <p:cNvSpPr/>
          <p:nvPr>
            <p:custDataLst>
              <p:tags r:id="rId3"/>
            </p:custDataLst>
          </p:nvPr>
        </p:nvSpPr>
        <p:spPr>
          <a:xfrm>
            <a:off x="2537840" y="1683491"/>
            <a:ext cx="3412243" cy="2878541"/>
          </a:xfrm>
          <a:custGeom>
            <a:avLst/>
            <a:gdLst>
              <a:gd name="connsiteX0" fmla="*/ 72000 w 3293094"/>
              <a:gd name="connsiteY0" fmla="*/ 0 h 2878541"/>
              <a:gd name="connsiteX1" fmla="*/ 3221094 w 3293094"/>
              <a:gd name="connsiteY1" fmla="*/ 0 h 2878541"/>
              <a:gd name="connsiteX2" fmla="*/ 3293094 w 3293094"/>
              <a:gd name="connsiteY2" fmla="*/ 72000 h 2878541"/>
              <a:gd name="connsiteX3" fmla="*/ 3293094 w 3293094"/>
              <a:gd name="connsiteY3" fmla="*/ 2806541 h 2878541"/>
              <a:gd name="connsiteX4" fmla="*/ 3221094 w 3293094"/>
              <a:gd name="connsiteY4" fmla="*/ 2878541 h 2878541"/>
              <a:gd name="connsiteX5" fmla="*/ 72000 w 3293094"/>
              <a:gd name="connsiteY5" fmla="*/ 2878541 h 2878541"/>
              <a:gd name="connsiteX6" fmla="*/ 0 w 3293094"/>
              <a:gd name="connsiteY6" fmla="*/ 2806541 h 2878541"/>
              <a:gd name="connsiteX7" fmla="*/ 0 w 3293094"/>
              <a:gd name="connsiteY7" fmla="*/ 72000 h 2878541"/>
              <a:gd name="connsiteX8" fmla="*/ 72000 w 3293094"/>
              <a:gd name="connsiteY8" fmla="*/ 0 h 287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3094" h="2878541">
                <a:moveTo>
                  <a:pt x="72000" y="0"/>
                </a:moveTo>
                <a:lnTo>
                  <a:pt x="3221094" y="0"/>
                </a:lnTo>
                <a:cubicBezTo>
                  <a:pt x="3260838" y="0"/>
                  <a:pt x="3293094" y="32256"/>
                  <a:pt x="3293094" y="72000"/>
                </a:cubicBezTo>
                <a:lnTo>
                  <a:pt x="3293094" y="2806541"/>
                </a:lnTo>
                <a:cubicBezTo>
                  <a:pt x="3293094" y="2846285"/>
                  <a:pt x="3260838" y="2878541"/>
                  <a:pt x="3221094" y="2878541"/>
                </a:cubicBezTo>
                <a:lnTo>
                  <a:pt x="72000" y="2878541"/>
                </a:lnTo>
                <a:cubicBezTo>
                  <a:pt x="32256" y="2878541"/>
                  <a:pt x="0" y="2846285"/>
                  <a:pt x="0" y="2806541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gradFill>
            <a:gsLst>
              <a:gs pos="0">
                <a:srgbClr val="029FE8">
                  <a:alpha val="9000"/>
                </a:srgbClr>
              </a:gs>
              <a:gs pos="100000">
                <a:srgbClr val="029FE8">
                  <a:alpha val="0"/>
                </a:srgbClr>
              </a:gs>
            </a:gsLst>
            <a:lin ang="5400000" scaled="1"/>
          </a:gradFill>
          <a:ln w="6350">
            <a:gradFill flip="none" rotWithShape="1">
              <a:gsLst>
                <a:gs pos="0">
                  <a:srgbClr val="029FE8"/>
                </a:gs>
                <a:gs pos="61000">
                  <a:srgbClr val="029FE8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8" name="矩形 2"/>
          <p:cNvSpPr/>
          <p:nvPr>
            <p:custDataLst>
              <p:tags r:id="rId4"/>
            </p:custDataLst>
          </p:nvPr>
        </p:nvSpPr>
        <p:spPr>
          <a:xfrm>
            <a:off x="6241920" y="1683491"/>
            <a:ext cx="3412243" cy="2878541"/>
          </a:xfrm>
          <a:custGeom>
            <a:avLst/>
            <a:gdLst>
              <a:gd name="connsiteX0" fmla="*/ 72000 w 3293094"/>
              <a:gd name="connsiteY0" fmla="*/ 0 h 2878541"/>
              <a:gd name="connsiteX1" fmla="*/ 3221094 w 3293094"/>
              <a:gd name="connsiteY1" fmla="*/ 0 h 2878541"/>
              <a:gd name="connsiteX2" fmla="*/ 3293094 w 3293094"/>
              <a:gd name="connsiteY2" fmla="*/ 72000 h 2878541"/>
              <a:gd name="connsiteX3" fmla="*/ 3293094 w 3293094"/>
              <a:gd name="connsiteY3" fmla="*/ 2806541 h 2878541"/>
              <a:gd name="connsiteX4" fmla="*/ 3221094 w 3293094"/>
              <a:gd name="connsiteY4" fmla="*/ 2878541 h 2878541"/>
              <a:gd name="connsiteX5" fmla="*/ 72000 w 3293094"/>
              <a:gd name="connsiteY5" fmla="*/ 2878541 h 2878541"/>
              <a:gd name="connsiteX6" fmla="*/ 0 w 3293094"/>
              <a:gd name="connsiteY6" fmla="*/ 2806541 h 2878541"/>
              <a:gd name="connsiteX7" fmla="*/ 0 w 3293094"/>
              <a:gd name="connsiteY7" fmla="*/ 72000 h 2878541"/>
              <a:gd name="connsiteX8" fmla="*/ 72000 w 3293094"/>
              <a:gd name="connsiteY8" fmla="*/ 0 h 287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3094" h="2878541">
                <a:moveTo>
                  <a:pt x="72000" y="0"/>
                </a:moveTo>
                <a:lnTo>
                  <a:pt x="3221094" y="0"/>
                </a:lnTo>
                <a:cubicBezTo>
                  <a:pt x="3260838" y="0"/>
                  <a:pt x="3293094" y="32256"/>
                  <a:pt x="3293094" y="72000"/>
                </a:cubicBezTo>
                <a:lnTo>
                  <a:pt x="3293094" y="2806541"/>
                </a:lnTo>
                <a:cubicBezTo>
                  <a:pt x="3293094" y="2846285"/>
                  <a:pt x="3260838" y="2878541"/>
                  <a:pt x="3221094" y="2878541"/>
                </a:cubicBezTo>
                <a:lnTo>
                  <a:pt x="72000" y="2878541"/>
                </a:lnTo>
                <a:cubicBezTo>
                  <a:pt x="32256" y="2878541"/>
                  <a:pt x="0" y="2846285"/>
                  <a:pt x="0" y="2806541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gradFill>
            <a:gsLst>
              <a:gs pos="0">
                <a:srgbClr val="029FE8">
                  <a:alpha val="9000"/>
                </a:srgbClr>
              </a:gs>
              <a:gs pos="100000">
                <a:srgbClr val="029FE8">
                  <a:alpha val="0"/>
                </a:srgbClr>
              </a:gs>
            </a:gsLst>
            <a:lin ang="5400000" scaled="1"/>
          </a:gradFill>
          <a:ln w="6350">
            <a:gradFill flip="none" rotWithShape="1">
              <a:gsLst>
                <a:gs pos="0">
                  <a:srgbClr val="029FE8"/>
                </a:gs>
                <a:gs pos="61000">
                  <a:srgbClr val="029FE8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9" name="矩形 5"/>
          <p:cNvSpPr/>
          <p:nvPr>
            <p:custDataLst>
              <p:tags r:id="rId5"/>
            </p:custDataLst>
          </p:nvPr>
        </p:nvSpPr>
        <p:spPr>
          <a:xfrm>
            <a:off x="685799" y="4157055"/>
            <a:ext cx="3412243" cy="2878541"/>
          </a:xfrm>
          <a:custGeom>
            <a:avLst/>
            <a:gdLst>
              <a:gd name="connsiteX0" fmla="*/ 72000 w 3293094"/>
              <a:gd name="connsiteY0" fmla="*/ 0 h 2878541"/>
              <a:gd name="connsiteX1" fmla="*/ 3221094 w 3293094"/>
              <a:gd name="connsiteY1" fmla="*/ 0 h 2878541"/>
              <a:gd name="connsiteX2" fmla="*/ 3293094 w 3293094"/>
              <a:gd name="connsiteY2" fmla="*/ 72000 h 2878541"/>
              <a:gd name="connsiteX3" fmla="*/ 3293094 w 3293094"/>
              <a:gd name="connsiteY3" fmla="*/ 2806541 h 2878541"/>
              <a:gd name="connsiteX4" fmla="*/ 3221094 w 3293094"/>
              <a:gd name="connsiteY4" fmla="*/ 2878541 h 2878541"/>
              <a:gd name="connsiteX5" fmla="*/ 72000 w 3293094"/>
              <a:gd name="connsiteY5" fmla="*/ 2878541 h 2878541"/>
              <a:gd name="connsiteX6" fmla="*/ 0 w 3293094"/>
              <a:gd name="connsiteY6" fmla="*/ 2806541 h 2878541"/>
              <a:gd name="connsiteX7" fmla="*/ 0 w 3293094"/>
              <a:gd name="connsiteY7" fmla="*/ 72000 h 2878541"/>
              <a:gd name="connsiteX8" fmla="*/ 72000 w 3293094"/>
              <a:gd name="connsiteY8" fmla="*/ 0 h 287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3094" h="2878541">
                <a:moveTo>
                  <a:pt x="72000" y="0"/>
                </a:moveTo>
                <a:lnTo>
                  <a:pt x="3221094" y="0"/>
                </a:lnTo>
                <a:cubicBezTo>
                  <a:pt x="3260838" y="0"/>
                  <a:pt x="3293094" y="32256"/>
                  <a:pt x="3293094" y="72000"/>
                </a:cubicBezTo>
                <a:lnTo>
                  <a:pt x="3293094" y="2806541"/>
                </a:lnTo>
                <a:cubicBezTo>
                  <a:pt x="3293094" y="2846285"/>
                  <a:pt x="3260838" y="2878541"/>
                  <a:pt x="3221094" y="2878541"/>
                </a:cubicBezTo>
                <a:lnTo>
                  <a:pt x="72000" y="2878541"/>
                </a:lnTo>
                <a:cubicBezTo>
                  <a:pt x="32256" y="2878541"/>
                  <a:pt x="0" y="2846285"/>
                  <a:pt x="0" y="2806541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gradFill>
            <a:gsLst>
              <a:gs pos="0">
                <a:srgbClr val="029FE8">
                  <a:alpha val="9000"/>
                </a:srgbClr>
              </a:gs>
              <a:gs pos="100000">
                <a:srgbClr val="029FE8">
                  <a:alpha val="0"/>
                </a:srgbClr>
              </a:gs>
            </a:gsLst>
            <a:lin ang="5400000" scaled="1"/>
          </a:gradFill>
          <a:ln w="6350">
            <a:gradFill flip="none" rotWithShape="1">
              <a:gsLst>
                <a:gs pos="0">
                  <a:srgbClr val="029FE8"/>
                </a:gs>
                <a:gs pos="61000">
                  <a:srgbClr val="029FE8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0" name="矩形 6"/>
          <p:cNvSpPr/>
          <p:nvPr>
            <p:custDataLst>
              <p:tags r:id="rId6"/>
            </p:custDataLst>
          </p:nvPr>
        </p:nvSpPr>
        <p:spPr>
          <a:xfrm>
            <a:off x="4389878" y="4157055"/>
            <a:ext cx="3412243" cy="2878541"/>
          </a:xfrm>
          <a:custGeom>
            <a:avLst/>
            <a:gdLst>
              <a:gd name="connsiteX0" fmla="*/ 72000 w 3293094"/>
              <a:gd name="connsiteY0" fmla="*/ 0 h 2878541"/>
              <a:gd name="connsiteX1" fmla="*/ 3221094 w 3293094"/>
              <a:gd name="connsiteY1" fmla="*/ 0 h 2878541"/>
              <a:gd name="connsiteX2" fmla="*/ 3293094 w 3293094"/>
              <a:gd name="connsiteY2" fmla="*/ 72000 h 2878541"/>
              <a:gd name="connsiteX3" fmla="*/ 3293094 w 3293094"/>
              <a:gd name="connsiteY3" fmla="*/ 2806541 h 2878541"/>
              <a:gd name="connsiteX4" fmla="*/ 3221094 w 3293094"/>
              <a:gd name="connsiteY4" fmla="*/ 2878541 h 2878541"/>
              <a:gd name="connsiteX5" fmla="*/ 72000 w 3293094"/>
              <a:gd name="connsiteY5" fmla="*/ 2878541 h 2878541"/>
              <a:gd name="connsiteX6" fmla="*/ 0 w 3293094"/>
              <a:gd name="connsiteY6" fmla="*/ 2806541 h 2878541"/>
              <a:gd name="connsiteX7" fmla="*/ 0 w 3293094"/>
              <a:gd name="connsiteY7" fmla="*/ 72000 h 2878541"/>
              <a:gd name="connsiteX8" fmla="*/ 72000 w 3293094"/>
              <a:gd name="connsiteY8" fmla="*/ 0 h 287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3094" h="2878541">
                <a:moveTo>
                  <a:pt x="72000" y="0"/>
                </a:moveTo>
                <a:lnTo>
                  <a:pt x="3221094" y="0"/>
                </a:lnTo>
                <a:cubicBezTo>
                  <a:pt x="3260838" y="0"/>
                  <a:pt x="3293094" y="32256"/>
                  <a:pt x="3293094" y="72000"/>
                </a:cubicBezTo>
                <a:lnTo>
                  <a:pt x="3293094" y="2806541"/>
                </a:lnTo>
                <a:cubicBezTo>
                  <a:pt x="3293094" y="2846285"/>
                  <a:pt x="3260838" y="2878541"/>
                  <a:pt x="3221094" y="2878541"/>
                </a:cubicBezTo>
                <a:lnTo>
                  <a:pt x="72000" y="2878541"/>
                </a:lnTo>
                <a:cubicBezTo>
                  <a:pt x="32256" y="2878541"/>
                  <a:pt x="0" y="2846285"/>
                  <a:pt x="0" y="2806541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gradFill>
            <a:gsLst>
              <a:gs pos="0">
                <a:srgbClr val="029FE8">
                  <a:alpha val="9000"/>
                </a:srgbClr>
              </a:gs>
              <a:gs pos="100000">
                <a:srgbClr val="029FE8">
                  <a:alpha val="0"/>
                </a:srgbClr>
              </a:gs>
            </a:gsLst>
            <a:lin ang="5400000" scaled="1"/>
          </a:gradFill>
          <a:ln w="6350">
            <a:gradFill flip="none" rotWithShape="1">
              <a:gsLst>
                <a:gs pos="0">
                  <a:srgbClr val="029FE8"/>
                </a:gs>
                <a:gs pos="61000">
                  <a:srgbClr val="029FE8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1" name="矩形 7"/>
          <p:cNvSpPr/>
          <p:nvPr>
            <p:custDataLst>
              <p:tags r:id="rId7"/>
            </p:custDataLst>
          </p:nvPr>
        </p:nvSpPr>
        <p:spPr>
          <a:xfrm>
            <a:off x="8093958" y="4157055"/>
            <a:ext cx="3412243" cy="2878541"/>
          </a:xfrm>
          <a:custGeom>
            <a:avLst/>
            <a:gdLst>
              <a:gd name="connsiteX0" fmla="*/ 72000 w 3293094"/>
              <a:gd name="connsiteY0" fmla="*/ 0 h 2878541"/>
              <a:gd name="connsiteX1" fmla="*/ 3221093 w 3293094"/>
              <a:gd name="connsiteY1" fmla="*/ 0 h 2878541"/>
              <a:gd name="connsiteX2" fmla="*/ 3293094 w 3293094"/>
              <a:gd name="connsiteY2" fmla="*/ 72000 h 2878541"/>
              <a:gd name="connsiteX3" fmla="*/ 3293094 w 3293094"/>
              <a:gd name="connsiteY3" fmla="*/ 2806541 h 2878541"/>
              <a:gd name="connsiteX4" fmla="*/ 3221093 w 3293094"/>
              <a:gd name="connsiteY4" fmla="*/ 2878541 h 2878541"/>
              <a:gd name="connsiteX5" fmla="*/ 72000 w 3293094"/>
              <a:gd name="connsiteY5" fmla="*/ 2878541 h 2878541"/>
              <a:gd name="connsiteX6" fmla="*/ 0 w 3293094"/>
              <a:gd name="connsiteY6" fmla="*/ 2806541 h 2878541"/>
              <a:gd name="connsiteX7" fmla="*/ 0 w 3293094"/>
              <a:gd name="connsiteY7" fmla="*/ 72000 h 2878541"/>
              <a:gd name="connsiteX8" fmla="*/ 72000 w 3293094"/>
              <a:gd name="connsiteY8" fmla="*/ 0 h 287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3094" h="2878541">
                <a:moveTo>
                  <a:pt x="72000" y="0"/>
                </a:moveTo>
                <a:lnTo>
                  <a:pt x="3221093" y="0"/>
                </a:lnTo>
                <a:cubicBezTo>
                  <a:pt x="3260838" y="0"/>
                  <a:pt x="3293094" y="32256"/>
                  <a:pt x="3293094" y="72000"/>
                </a:cubicBezTo>
                <a:lnTo>
                  <a:pt x="3293094" y="2806541"/>
                </a:lnTo>
                <a:cubicBezTo>
                  <a:pt x="3293094" y="2846285"/>
                  <a:pt x="3260838" y="2878541"/>
                  <a:pt x="3221093" y="2878541"/>
                </a:cubicBezTo>
                <a:lnTo>
                  <a:pt x="72000" y="2878541"/>
                </a:lnTo>
                <a:cubicBezTo>
                  <a:pt x="32256" y="2878541"/>
                  <a:pt x="0" y="2846285"/>
                  <a:pt x="0" y="2806541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gradFill>
            <a:gsLst>
              <a:gs pos="0">
                <a:srgbClr val="029FE8">
                  <a:alpha val="9000"/>
                </a:srgbClr>
              </a:gs>
              <a:gs pos="100000">
                <a:srgbClr val="029FE8">
                  <a:alpha val="0"/>
                </a:srgbClr>
              </a:gs>
            </a:gsLst>
            <a:lin ang="5400000" scaled="1"/>
          </a:gradFill>
          <a:ln w="6350">
            <a:gradFill flip="none" rotWithShape="1">
              <a:gsLst>
                <a:gs pos="0">
                  <a:srgbClr val="029FE8"/>
                </a:gs>
                <a:gs pos="61000">
                  <a:srgbClr val="029FE8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9" name="矩形: 圆角 38"/>
          <p:cNvSpPr/>
          <p:nvPr>
            <p:custDataLst>
              <p:tags r:id="rId8"/>
            </p:custDataLst>
          </p:nvPr>
        </p:nvSpPr>
        <p:spPr>
          <a:xfrm>
            <a:off x="1643450" y="2082294"/>
            <a:ext cx="568585" cy="1432321"/>
          </a:xfrm>
          <a:prstGeom prst="roundRect">
            <a:avLst>
              <a:gd name="adj" fmla="val 12381"/>
            </a:avLst>
          </a:prstGeom>
          <a:gradFill flip="none" rotWithShape="1">
            <a:gsLst>
              <a:gs pos="0">
                <a:srgbClr val="F9AE42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0" name="矩形: 圆角 39"/>
          <p:cNvSpPr/>
          <p:nvPr>
            <p:custDataLst>
              <p:tags r:id="rId9"/>
            </p:custDataLst>
          </p:nvPr>
        </p:nvSpPr>
        <p:spPr>
          <a:xfrm>
            <a:off x="1986270" y="3041330"/>
            <a:ext cx="184824" cy="1432321"/>
          </a:xfrm>
          <a:prstGeom prst="roundRect">
            <a:avLst>
              <a:gd name="adj" fmla="val 20627"/>
            </a:avLst>
          </a:prstGeom>
          <a:gradFill flip="none" rotWithShape="1">
            <a:gsLst>
              <a:gs pos="0">
                <a:srgbClr val="029FE8">
                  <a:alpha val="6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1" name="矩形: 圆角 40"/>
          <p:cNvSpPr/>
          <p:nvPr>
            <p:custDataLst>
              <p:tags r:id="rId10"/>
            </p:custDataLst>
          </p:nvPr>
        </p:nvSpPr>
        <p:spPr>
          <a:xfrm flipH="1">
            <a:off x="9888157" y="2902699"/>
            <a:ext cx="568585" cy="1432321"/>
          </a:xfrm>
          <a:prstGeom prst="roundRect">
            <a:avLst>
              <a:gd name="adj" fmla="val 12381"/>
            </a:avLst>
          </a:prstGeom>
          <a:gradFill flip="none" rotWithShape="1">
            <a:gsLst>
              <a:gs pos="0">
                <a:srgbClr val="029FE8">
                  <a:alpha val="4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2" name="矩形: 圆角 41"/>
          <p:cNvSpPr/>
          <p:nvPr>
            <p:custDataLst>
              <p:tags r:id="rId11"/>
            </p:custDataLst>
          </p:nvPr>
        </p:nvSpPr>
        <p:spPr>
          <a:xfrm flipH="1">
            <a:off x="10405690" y="2298326"/>
            <a:ext cx="184824" cy="1432321"/>
          </a:xfrm>
          <a:prstGeom prst="roundRect">
            <a:avLst>
              <a:gd name="adj" fmla="val 20627"/>
            </a:avLst>
          </a:prstGeom>
          <a:gradFill flip="none" rotWithShape="1">
            <a:gsLst>
              <a:gs pos="0">
                <a:srgbClr val="F9AE42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3" name="矩形: 圆角 42"/>
          <p:cNvSpPr/>
          <p:nvPr>
            <p:custDataLst>
              <p:tags r:id="rId12"/>
            </p:custDataLst>
          </p:nvPr>
        </p:nvSpPr>
        <p:spPr>
          <a:xfrm flipH="1">
            <a:off x="10089896" y="1884352"/>
            <a:ext cx="114056" cy="1432321"/>
          </a:xfrm>
          <a:prstGeom prst="roundRect">
            <a:avLst>
              <a:gd name="adj" fmla="val 37434"/>
            </a:avLst>
          </a:prstGeom>
          <a:gradFill flip="none" rotWithShape="1">
            <a:gsLst>
              <a:gs pos="0">
                <a:srgbClr val="029FE8">
                  <a:alpha val="4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4" name="矩形: 圆角 43"/>
          <p:cNvSpPr/>
          <p:nvPr>
            <p:custDataLst>
              <p:tags r:id="rId13"/>
            </p:custDataLst>
          </p:nvPr>
        </p:nvSpPr>
        <p:spPr>
          <a:xfrm flipH="1">
            <a:off x="1420575" y="2600513"/>
            <a:ext cx="114056" cy="1432321"/>
          </a:xfrm>
          <a:prstGeom prst="roundRect">
            <a:avLst>
              <a:gd name="adj" fmla="val 37434"/>
            </a:avLst>
          </a:prstGeom>
          <a:gradFill flip="none" rotWithShape="1">
            <a:gsLst>
              <a:gs pos="0">
                <a:srgbClr val="029FE8">
                  <a:alpha val="4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7" name="文本框 136"/>
          <p:cNvSpPr txBox="1"/>
          <p:nvPr>
            <p:custDataLst>
              <p:tags r:id="rId14"/>
            </p:custDataLst>
          </p:nvPr>
        </p:nvSpPr>
        <p:spPr>
          <a:xfrm>
            <a:off x="7063328" y="2478521"/>
            <a:ext cx="1769427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gradFill>
                  <a:gsLst>
                    <a:gs pos="80000">
                      <a:srgbClr val="035AA7"/>
                    </a:gs>
                    <a:gs pos="0">
                      <a:srgbClr val="029FE8"/>
                    </a:gs>
                  </a:gsLst>
                  <a:lin ang="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重点摸排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gradFill>
                <a:gsLst>
                  <a:gs pos="80000">
                    <a:srgbClr val="035AA7"/>
                  </a:gs>
                  <a:gs pos="0">
                    <a:srgbClr val="029FE8"/>
                  </a:gs>
                </a:gsLst>
                <a:lin ang="0" scaled="1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8" name="文本框 137"/>
          <p:cNvSpPr txBox="1"/>
          <p:nvPr>
            <p:custDataLst>
              <p:tags r:id="rId15"/>
            </p:custDataLst>
          </p:nvPr>
        </p:nvSpPr>
        <p:spPr>
          <a:xfrm>
            <a:off x="6493074" y="2870414"/>
            <a:ext cx="3094084" cy="386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法人企业新增入库</a:t>
            </a:r>
            <a:endParaRPr kumimoji="0" lang="zh-CN" altLang="en-US" sz="1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9" name="文本框 138"/>
          <p:cNvSpPr txBox="1"/>
          <p:nvPr>
            <p:custDataLst>
              <p:tags r:id="rId16"/>
            </p:custDataLst>
          </p:nvPr>
        </p:nvSpPr>
        <p:spPr>
          <a:xfrm>
            <a:off x="3359248" y="2478521"/>
            <a:ext cx="1769427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gradFill>
                  <a:gsLst>
                    <a:gs pos="80000">
                      <a:srgbClr val="035AA7"/>
                    </a:gs>
                    <a:gs pos="0">
                      <a:srgbClr val="029FE8"/>
                    </a:gs>
                  </a:gsLst>
                  <a:lin ang="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强力推进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gradFill>
                <a:gsLst>
                  <a:gs pos="80000">
                    <a:srgbClr val="035AA7"/>
                  </a:gs>
                  <a:gs pos="0">
                    <a:srgbClr val="029FE8"/>
                  </a:gs>
                </a:gsLst>
                <a:lin ang="0" scaled="1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0" name="文本框 139"/>
          <p:cNvSpPr txBox="1"/>
          <p:nvPr>
            <p:custDataLst>
              <p:tags r:id="rId17"/>
            </p:custDataLst>
          </p:nvPr>
        </p:nvSpPr>
        <p:spPr>
          <a:xfrm>
            <a:off x="2879725" y="2870200"/>
            <a:ext cx="2842895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“个转企、产转法、小升规”工作</a:t>
            </a:r>
            <a:endParaRPr kumimoji="0" lang="zh-CN" altLang="en-US" sz="1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1" name="文本框 140"/>
          <p:cNvSpPr txBox="1"/>
          <p:nvPr>
            <p:custDataLst>
              <p:tags r:id="rId18"/>
            </p:custDataLst>
          </p:nvPr>
        </p:nvSpPr>
        <p:spPr>
          <a:xfrm>
            <a:off x="1507207" y="4952085"/>
            <a:ext cx="1769427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gradFill>
                  <a:gsLst>
                    <a:gs pos="80000">
                      <a:srgbClr val="035AA7"/>
                    </a:gs>
                    <a:gs pos="0">
                      <a:srgbClr val="029FE8"/>
                    </a:gs>
                  </a:gsLst>
                  <a:lin ang="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加强培训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gradFill>
                <a:gsLst>
                  <a:gs pos="80000">
                    <a:srgbClr val="035AA7"/>
                  </a:gs>
                  <a:gs pos="0">
                    <a:srgbClr val="029FE8"/>
                  </a:gs>
                </a:gsLst>
                <a:lin ang="0" scaled="1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2" name="文本框 141"/>
          <p:cNvSpPr txBox="1"/>
          <p:nvPr>
            <p:custDataLst>
              <p:tags r:id="rId19"/>
            </p:custDataLst>
          </p:nvPr>
        </p:nvSpPr>
        <p:spPr>
          <a:xfrm>
            <a:off x="1111759" y="5521778"/>
            <a:ext cx="2560322" cy="386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加强企业业务培训</a:t>
            </a:r>
            <a:endParaRPr kumimoji="0" lang="zh-CN" altLang="en-US" sz="1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3" name="文本框 142"/>
          <p:cNvSpPr txBox="1"/>
          <p:nvPr>
            <p:custDataLst>
              <p:tags r:id="rId20"/>
            </p:custDataLst>
          </p:nvPr>
        </p:nvSpPr>
        <p:spPr>
          <a:xfrm>
            <a:off x="5211286" y="4952085"/>
            <a:ext cx="1769427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gradFill>
                  <a:gsLst>
                    <a:gs pos="80000">
                      <a:srgbClr val="035AA7"/>
                    </a:gs>
                    <a:gs pos="0">
                      <a:srgbClr val="029FE8"/>
                    </a:gs>
                  </a:gsLst>
                  <a:lin ang="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加大审核力度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gradFill>
                <a:gsLst>
                  <a:gs pos="80000">
                    <a:srgbClr val="035AA7"/>
                  </a:gs>
                  <a:gs pos="0">
                    <a:srgbClr val="029FE8"/>
                  </a:gs>
                </a:gsLst>
                <a:lin ang="0" scaled="1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4" name="文本框 143"/>
          <p:cNvSpPr txBox="1"/>
          <p:nvPr>
            <p:custDataLst>
              <p:tags r:id="rId21"/>
            </p:custDataLst>
          </p:nvPr>
        </p:nvSpPr>
        <p:spPr>
          <a:xfrm>
            <a:off x="4844413" y="5410653"/>
            <a:ext cx="2560322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加大数据审核力度</a:t>
            </a:r>
            <a:endParaRPr kumimoji="0" lang="zh-CN" altLang="en-US" sz="1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提升统计数据质量</a:t>
            </a:r>
            <a:endParaRPr kumimoji="0" lang="zh-CN" altLang="en-US" sz="1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5" name="文本框 144"/>
          <p:cNvSpPr txBox="1"/>
          <p:nvPr>
            <p:custDataLst>
              <p:tags r:id="rId22"/>
            </p:custDataLst>
          </p:nvPr>
        </p:nvSpPr>
        <p:spPr>
          <a:xfrm>
            <a:off x="8915366" y="4952085"/>
            <a:ext cx="1769427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gradFill>
                  <a:gsLst>
                    <a:gs pos="80000">
                      <a:srgbClr val="035AA7"/>
                    </a:gs>
                    <a:gs pos="0">
                      <a:srgbClr val="029FE8"/>
                    </a:gs>
                  </a:gsLst>
                  <a:lin ang="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确保有效增量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gradFill>
                <a:gsLst>
                  <a:gs pos="80000">
                    <a:srgbClr val="035AA7"/>
                  </a:gs>
                  <a:gs pos="0">
                    <a:srgbClr val="029FE8"/>
                  </a:gs>
                </a:gsLst>
                <a:lin ang="0" scaled="1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6" name="文本框 145"/>
          <p:cNvSpPr txBox="1"/>
          <p:nvPr>
            <p:custDataLst>
              <p:tags r:id="rId23"/>
            </p:custDataLst>
          </p:nvPr>
        </p:nvSpPr>
        <p:spPr>
          <a:xfrm>
            <a:off x="8474958" y="5410653"/>
            <a:ext cx="2878842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继续推动铁塔商圈、</a:t>
            </a:r>
            <a:endParaRPr kumimoji="0" lang="zh-CN" altLang="en-US" sz="1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葫芦电商纳统专项行动</a:t>
            </a:r>
            <a:endParaRPr kumimoji="0" lang="zh-CN" altLang="en-US" sz="1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5" name="组合 4"/>
          <p:cNvGrpSpPr/>
          <p:nvPr>
            <p:custDataLst>
              <p:tags r:id="rId24"/>
            </p:custDataLst>
          </p:nvPr>
        </p:nvGrpSpPr>
        <p:grpSpPr>
          <a:xfrm>
            <a:off x="7719822" y="1904879"/>
            <a:ext cx="456438" cy="427122"/>
            <a:chOff x="7719822" y="1904879"/>
            <a:chExt cx="456438" cy="427122"/>
          </a:xfrm>
        </p:grpSpPr>
        <p:grpSp>
          <p:nvGrpSpPr>
            <p:cNvPr id="147" name="组合 146"/>
            <p:cNvGrpSpPr/>
            <p:nvPr/>
          </p:nvGrpSpPr>
          <p:grpSpPr>
            <a:xfrm>
              <a:off x="7719822" y="1904879"/>
              <a:ext cx="456438" cy="427122"/>
              <a:chOff x="7719822" y="1828679"/>
              <a:chExt cx="456438" cy="427122"/>
            </a:xfrm>
            <a:gradFill>
              <a:gsLst>
                <a:gs pos="0">
                  <a:srgbClr val="029FE8"/>
                </a:gs>
                <a:gs pos="100000">
                  <a:srgbClr val="035AA7"/>
                </a:gs>
              </a:gsLst>
              <a:lin ang="2700000" scaled="1"/>
            </a:gradFill>
          </p:grpSpPr>
          <p:sp>
            <p:nvSpPr>
              <p:cNvPr id="148" name="任意多边形: 形状 147"/>
              <p:cNvSpPr/>
              <p:nvPr>
                <p:custDataLst>
                  <p:tags r:id="rId25"/>
                </p:custDataLst>
              </p:nvPr>
            </p:nvSpPr>
            <p:spPr>
              <a:xfrm>
                <a:off x="7845186" y="2064663"/>
                <a:ext cx="205639" cy="146610"/>
              </a:xfrm>
              <a:custGeom>
                <a:avLst/>
                <a:gdLst>
                  <a:gd name="connsiteX0" fmla="*/ 522 w 324316"/>
                  <a:gd name="connsiteY0" fmla="*/ 230695 h 231222"/>
                  <a:gd name="connsiteX1" fmla="*/ 522 w 324316"/>
                  <a:gd name="connsiteY1" fmla="*/ -527 h 231222"/>
                  <a:gd name="connsiteX2" fmla="*/ 41573 w 324316"/>
                  <a:gd name="connsiteY2" fmla="*/ -527 h 231222"/>
                  <a:gd name="connsiteX3" fmla="*/ 52102 w 324316"/>
                  <a:gd name="connsiteY3" fmla="*/ 15509 h 231222"/>
                  <a:gd name="connsiteX4" fmla="*/ 76608 w 324316"/>
                  <a:gd name="connsiteY4" fmla="*/ 40259 h 231222"/>
                  <a:gd name="connsiteX5" fmla="*/ 100606 w 324316"/>
                  <a:gd name="connsiteY5" fmla="*/ 40458 h 231222"/>
                  <a:gd name="connsiteX6" fmla="*/ 107131 w 324316"/>
                  <a:gd name="connsiteY6" fmla="*/ 31611 h 231222"/>
                  <a:gd name="connsiteX7" fmla="*/ 112373 w 324316"/>
                  <a:gd name="connsiteY7" fmla="*/ 33823 h 231222"/>
                  <a:gd name="connsiteX8" fmla="*/ 128166 w 324316"/>
                  <a:gd name="connsiteY8" fmla="*/ 56427 h 231222"/>
                  <a:gd name="connsiteX9" fmla="*/ 140662 w 324316"/>
                  <a:gd name="connsiteY9" fmla="*/ 68636 h 231222"/>
                  <a:gd name="connsiteX10" fmla="*/ 184611 w 324316"/>
                  <a:gd name="connsiteY10" fmla="*/ 68636 h 231222"/>
                  <a:gd name="connsiteX11" fmla="*/ 197506 w 324316"/>
                  <a:gd name="connsiteY11" fmla="*/ 55609 h 231222"/>
                  <a:gd name="connsiteX12" fmla="*/ 197506 w 324316"/>
                  <a:gd name="connsiteY12" fmla="*/ 53132 h 231222"/>
                  <a:gd name="connsiteX13" fmla="*/ 214448 w 324316"/>
                  <a:gd name="connsiteY13" fmla="*/ 33358 h 231222"/>
                  <a:gd name="connsiteX14" fmla="*/ 219292 w 324316"/>
                  <a:gd name="connsiteY14" fmla="*/ 35349 h 231222"/>
                  <a:gd name="connsiteX15" fmla="*/ 227630 w 324316"/>
                  <a:gd name="connsiteY15" fmla="*/ 43400 h 231222"/>
                  <a:gd name="connsiteX16" fmla="*/ 245126 w 324316"/>
                  <a:gd name="connsiteY16" fmla="*/ 43665 h 231222"/>
                  <a:gd name="connsiteX17" fmla="*/ 276710 w 324316"/>
                  <a:gd name="connsiteY17" fmla="*/ 11926 h 231222"/>
                  <a:gd name="connsiteX18" fmla="*/ 282483 w 324316"/>
                  <a:gd name="connsiteY18" fmla="*/ -483 h 231222"/>
                  <a:gd name="connsiteX19" fmla="*/ 324839 w 324316"/>
                  <a:gd name="connsiteY19" fmla="*/ -483 h 231222"/>
                  <a:gd name="connsiteX20" fmla="*/ 324839 w 324316"/>
                  <a:gd name="connsiteY20" fmla="*/ 230695 h 23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24316" h="231222">
                    <a:moveTo>
                      <a:pt x="522" y="230695"/>
                    </a:moveTo>
                    <a:lnTo>
                      <a:pt x="522" y="-527"/>
                    </a:lnTo>
                    <a:lnTo>
                      <a:pt x="41573" y="-527"/>
                    </a:lnTo>
                    <a:cubicBezTo>
                      <a:pt x="45533" y="5622"/>
                      <a:pt x="48209" y="11174"/>
                      <a:pt x="52102" y="15509"/>
                    </a:cubicBezTo>
                    <a:cubicBezTo>
                      <a:pt x="59887" y="24113"/>
                      <a:pt x="68380" y="32075"/>
                      <a:pt x="76608" y="40259"/>
                    </a:cubicBezTo>
                    <a:cubicBezTo>
                      <a:pt x="86694" y="50278"/>
                      <a:pt x="90875" y="50389"/>
                      <a:pt x="100606" y="40458"/>
                    </a:cubicBezTo>
                    <a:cubicBezTo>
                      <a:pt x="103011" y="37684"/>
                      <a:pt x="105192" y="34727"/>
                      <a:pt x="107131" y="31611"/>
                    </a:cubicBezTo>
                    <a:cubicBezTo>
                      <a:pt x="108837" y="32445"/>
                      <a:pt x="110586" y="33183"/>
                      <a:pt x="112373" y="33823"/>
                    </a:cubicBezTo>
                    <a:cubicBezTo>
                      <a:pt x="124339" y="36676"/>
                      <a:pt x="130245" y="43024"/>
                      <a:pt x="128166" y="56427"/>
                    </a:cubicBezTo>
                    <a:cubicBezTo>
                      <a:pt x="127015" y="63837"/>
                      <a:pt x="132766" y="68526"/>
                      <a:pt x="140662" y="68636"/>
                    </a:cubicBezTo>
                    <a:cubicBezTo>
                      <a:pt x="155304" y="68857"/>
                      <a:pt x="169953" y="68857"/>
                      <a:pt x="184611" y="68636"/>
                    </a:cubicBezTo>
                    <a:cubicBezTo>
                      <a:pt x="192817" y="68504"/>
                      <a:pt x="197107" y="63903"/>
                      <a:pt x="197506" y="55609"/>
                    </a:cubicBezTo>
                    <a:cubicBezTo>
                      <a:pt x="197506" y="54790"/>
                      <a:pt x="197506" y="53950"/>
                      <a:pt x="197506" y="53132"/>
                    </a:cubicBezTo>
                    <a:cubicBezTo>
                      <a:pt x="197616" y="40856"/>
                      <a:pt x="202261" y="35304"/>
                      <a:pt x="214448" y="33358"/>
                    </a:cubicBezTo>
                    <a:cubicBezTo>
                      <a:pt x="216255" y="33391"/>
                      <a:pt x="217985" y="34101"/>
                      <a:pt x="219292" y="35349"/>
                    </a:cubicBezTo>
                    <a:cubicBezTo>
                      <a:pt x="222234" y="37826"/>
                      <a:pt x="224777" y="40790"/>
                      <a:pt x="227630" y="43400"/>
                    </a:cubicBezTo>
                    <a:cubicBezTo>
                      <a:pt x="233580" y="48907"/>
                      <a:pt x="239375" y="49217"/>
                      <a:pt x="245126" y="43665"/>
                    </a:cubicBezTo>
                    <a:cubicBezTo>
                      <a:pt x="255875" y="33314"/>
                      <a:pt x="266536" y="22830"/>
                      <a:pt x="276710" y="11926"/>
                    </a:cubicBezTo>
                    <a:cubicBezTo>
                      <a:pt x="279431" y="9006"/>
                      <a:pt x="280316" y="4361"/>
                      <a:pt x="282483" y="-483"/>
                    </a:cubicBezTo>
                    <a:lnTo>
                      <a:pt x="324839" y="-483"/>
                    </a:lnTo>
                    <a:lnTo>
                      <a:pt x="324839" y="230695"/>
                    </a:lnTo>
                    <a:close/>
                  </a:path>
                </a:pathLst>
              </a:custGeom>
              <a:grpFill/>
              <a:ln w="2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49" name="任意多边形: 形状 148"/>
              <p:cNvSpPr/>
              <p:nvPr>
                <p:custDataLst>
                  <p:tags r:id="rId26"/>
                </p:custDataLst>
              </p:nvPr>
            </p:nvSpPr>
            <p:spPr>
              <a:xfrm>
                <a:off x="7785920" y="1873144"/>
                <a:ext cx="250470" cy="152055"/>
              </a:xfrm>
              <a:custGeom>
                <a:avLst/>
                <a:gdLst>
                  <a:gd name="connsiteX0" fmla="*/ 311855 w 395018"/>
                  <a:gd name="connsiteY0" fmla="*/ 129002 h 239809"/>
                  <a:gd name="connsiteX1" fmla="*/ 306502 w 395018"/>
                  <a:gd name="connsiteY1" fmla="*/ 126967 h 239809"/>
                  <a:gd name="connsiteX2" fmla="*/ 290666 w 395018"/>
                  <a:gd name="connsiteY2" fmla="*/ 104407 h 239809"/>
                  <a:gd name="connsiteX3" fmla="*/ 278213 w 395018"/>
                  <a:gd name="connsiteY3" fmla="*/ 92154 h 239809"/>
                  <a:gd name="connsiteX4" fmla="*/ 234287 w 395018"/>
                  <a:gd name="connsiteY4" fmla="*/ 92154 h 239809"/>
                  <a:gd name="connsiteX5" fmla="*/ 221326 w 395018"/>
                  <a:gd name="connsiteY5" fmla="*/ 105093 h 239809"/>
                  <a:gd name="connsiteX6" fmla="*/ 221326 w 395018"/>
                  <a:gd name="connsiteY6" fmla="*/ 107570 h 239809"/>
                  <a:gd name="connsiteX7" fmla="*/ 204472 w 395018"/>
                  <a:gd name="connsiteY7" fmla="*/ 127476 h 239809"/>
                  <a:gd name="connsiteX8" fmla="*/ 199606 w 395018"/>
                  <a:gd name="connsiteY8" fmla="*/ 125596 h 239809"/>
                  <a:gd name="connsiteX9" fmla="*/ 191864 w 395018"/>
                  <a:gd name="connsiteY9" fmla="*/ 118098 h 239809"/>
                  <a:gd name="connsiteX10" fmla="*/ 172555 w 395018"/>
                  <a:gd name="connsiteY10" fmla="*/ 118297 h 239809"/>
                  <a:gd name="connsiteX11" fmla="*/ 142652 w 395018"/>
                  <a:gd name="connsiteY11" fmla="*/ 148179 h 239809"/>
                  <a:gd name="connsiteX12" fmla="*/ 142652 w 395018"/>
                  <a:gd name="connsiteY12" fmla="*/ 166669 h 239809"/>
                  <a:gd name="connsiteX13" fmla="*/ 146832 w 395018"/>
                  <a:gd name="connsiteY13" fmla="*/ 192282 h 239809"/>
                  <a:gd name="connsiteX14" fmla="*/ 141015 w 395018"/>
                  <a:gd name="connsiteY14" fmla="*/ 196506 h 239809"/>
                  <a:gd name="connsiteX15" fmla="*/ 132787 w 395018"/>
                  <a:gd name="connsiteY15" fmla="*/ 196683 h 239809"/>
                  <a:gd name="connsiteX16" fmla="*/ 116840 w 395018"/>
                  <a:gd name="connsiteY16" fmla="*/ 212520 h 239809"/>
                  <a:gd name="connsiteX17" fmla="*/ 116840 w 395018"/>
                  <a:gd name="connsiteY17" fmla="*/ 230435 h 239809"/>
                  <a:gd name="connsiteX18" fmla="*/ 35711 w 395018"/>
                  <a:gd name="connsiteY18" fmla="*/ 239283 h 239809"/>
                  <a:gd name="connsiteX19" fmla="*/ 1428 w 395018"/>
                  <a:gd name="connsiteY19" fmla="*/ 162511 h 239809"/>
                  <a:gd name="connsiteX20" fmla="*/ 60041 w 395018"/>
                  <a:gd name="connsiteY20" fmla="*/ 95361 h 239809"/>
                  <a:gd name="connsiteX21" fmla="*/ 70503 w 395018"/>
                  <a:gd name="connsiteY21" fmla="*/ 79878 h 239809"/>
                  <a:gd name="connsiteX22" fmla="*/ 151824 w 395018"/>
                  <a:gd name="connsiteY22" fmla="*/ -525 h 239809"/>
                  <a:gd name="connsiteX23" fmla="*/ 152339 w 395018"/>
                  <a:gd name="connsiteY23" fmla="*/ -521 h 239809"/>
                  <a:gd name="connsiteX24" fmla="*/ 214911 w 395018"/>
                  <a:gd name="connsiteY24" fmla="*/ 30068 h 239809"/>
                  <a:gd name="connsiteX25" fmla="*/ 235481 w 395018"/>
                  <a:gd name="connsiteY25" fmla="*/ 37257 h 239809"/>
                  <a:gd name="connsiteX26" fmla="*/ 331650 w 395018"/>
                  <a:gd name="connsiteY26" fmla="*/ 86049 h 239809"/>
                  <a:gd name="connsiteX27" fmla="*/ 344921 w 395018"/>
                  <a:gd name="connsiteY27" fmla="*/ 98457 h 239809"/>
                  <a:gd name="connsiteX28" fmla="*/ 390816 w 395018"/>
                  <a:gd name="connsiteY28" fmla="*/ 198099 h 239809"/>
                  <a:gd name="connsiteX29" fmla="*/ 383915 w 395018"/>
                  <a:gd name="connsiteY29" fmla="*/ 196882 h 239809"/>
                  <a:gd name="connsiteX30" fmla="*/ 359586 w 395018"/>
                  <a:gd name="connsiteY30" fmla="*/ 175074 h 239809"/>
                  <a:gd name="connsiteX31" fmla="*/ 370777 w 395018"/>
                  <a:gd name="connsiteY31" fmla="*/ 165785 h 239809"/>
                  <a:gd name="connsiteX32" fmla="*/ 370777 w 395018"/>
                  <a:gd name="connsiteY32" fmla="*/ 149616 h 239809"/>
                  <a:gd name="connsiteX33" fmla="*/ 337932 w 395018"/>
                  <a:gd name="connsiteY33" fmla="*/ 116793 h 239809"/>
                  <a:gd name="connsiteX34" fmla="*/ 321764 w 395018"/>
                  <a:gd name="connsiteY34" fmla="*/ 116970 h 239809"/>
                  <a:gd name="connsiteX35" fmla="*/ 311855 w 395018"/>
                  <a:gd name="connsiteY35" fmla="*/ 129002 h 23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95018" h="239809">
                    <a:moveTo>
                      <a:pt x="311855" y="129002"/>
                    </a:moveTo>
                    <a:cubicBezTo>
                      <a:pt x="308537" y="127719"/>
                      <a:pt x="307564" y="127211"/>
                      <a:pt x="306502" y="126967"/>
                    </a:cubicBezTo>
                    <a:cubicBezTo>
                      <a:pt x="294647" y="124070"/>
                      <a:pt x="288542" y="117899"/>
                      <a:pt x="290666" y="104407"/>
                    </a:cubicBezTo>
                    <a:cubicBezTo>
                      <a:pt x="291838" y="96975"/>
                      <a:pt x="286087" y="92264"/>
                      <a:pt x="278213" y="92154"/>
                    </a:cubicBezTo>
                    <a:cubicBezTo>
                      <a:pt x="263571" y="91932"/>
                      <a:pt x="248929" y="91932"/>
                      <a:pt x="234287" y="92154"/>
                    </a:cubicBezTo>
                    <a:cubicBezTo>
                      <a:pt x="225993" y="92264"/>
                      <a:pt x="221746" y="96798"/>
                      <a:pt x="221326" y="105093"/>
                    </a:cubicBezTo>
                    <a:cubicBezTo>
                      <a:pt x="221326" y="105911"/>
                      <a:pt x="221326" y="106751"/>
                      <a:pt x="221326" y="107570"/>
                    </a:cubicBezTo>
                    <a:cubicBezTo>
                      <a:pt x="221215" y="120133"/>
                      <a:pt x="216902" y="125264"/>
                      <a:pt x="204472" y="127476"/>
                    </a:cubicBezTo>
                    <a:cubicBezTo>
                      <a:pt x="202671" y="127483"/>
                      <a:pt x="200935" y="126813"/>
                      <a:pt x="199606" y="125596"/>
                    </a:cubicBezTo>
                    <a:cubicBezTo>
                      <a:pt x="196863" y="123384"/>
                      <a:pt x="194474" y="120575"/>
                      <a:pt x="191864" y="118098"/>
                    </a:cubicBezTo>
                    <a:cubicBezTo>
                      <a:pt x="184964" y="111463"/>
                      <a:pt x="179500" y="111463"/>
                      <a:pt x="172555" y="118297"/>
                    </a:cubicBezTo>
                    <a:cubicBezTo>
                      <a:pt x="162470" y="128146"/>
                      <a:pt x="152501" y="138108"/>
                      <a:pt x="142652" y="148179"/>
                    </a:cubicBezTo>
                    <a:cubicBezTo>
                      <a:pt x="136238" y="154814"/>
                      <a:pt x="135552" y="161449"/>
                      <a:pt x="142652" y="166669"/>
                    </a:cubicBezTo>
                    <a:cubicBezTo>
                      <a:pt x="152981" y="174433"/>
                      <a:pt x="153291" y="182594"/>
                      <a:pt x="146832" y="192282"/>
                    </a:cubicBezTo>
                    <a:cubicBezTo>
                      <a:pt x="145412" y="194292"/>
                      <a:pt x="143366" y="195779"/>
                      <a:pt x="141015" y="196506"/>
                    </a:cubicBezTo>
                    <a:cubicBezTo>
                      <a:pt x="138292" y="196922"/>
                      <a:pt x="135525" y="196980"/>
                      <a:pt x="132787" y="196683"/>
                    </a:cubicBezTo>
                    <a:cubicBezTo>
                      <a:pt x="120843" y="196683"/>
                      <a:pt x="116906" y="200665"/>
                      <a:pt x="116840" y="212520"/>
                    </a:cubicBezTo>
                    <a:cubicBezTo>
                      <a:pt x="116840" y="218536"/>
                      <a:pt x="116840" y="224552"/>
                      <a:pt x="116840" y="230435"/>
                    </a:cubicBezTo>
                    <a:cubicBezTo>
                      <a:pt x="89701" y="235368"/>
                      <a:pt x="61545" y="224331"/>
                      <a:pt x="35711" y="239283"/>
                    </a:cubicBezTo>
                    <a:cubicBezTo>
                      <a:pt x="12553" y="226786"/>
                      <a:pt x="-3548" y="190866"/>
                      <a:pt x="1428" y="162511"/>
                    </a:cubicBezTo>
                    <a:cubicBezTo>
                      <a:pt x="7422" y="128250"/>
                      <a:pt x="26731" y="105668"/>
                      <a:pt x="60041" y="95361"/>
                    </a:cubicBezTo>
                    <a:cubicBezTo>
                      <a:pt x="67937" y="92906"/>
                      <a:pt x="70436" y="87730"/>
                      <a:pt x="70503" y="79878"/>
                    </a:cubicBezTo>
                    <a:cubicBezTo>
                      <a:pt x="70757" y="35220"/>
                      <a:pt x="107166" y="-780"/>
                      <a:pt x="151824" y="-525"/>
                    </a:cubicBezTo>
                    <a:cubicBezTo>
                      <a:pt x="151997" y="-525"/>
                      <a:pt x="152167" y="-523"/>
                      <a:pt x="152339" y="-521"/>
                    </a:cubicBezTo>
                    <a:cubicBezTo>
                      <a:pt x="177753" y="-145"/>
                      <a:pt x="199141" y="9897"/>
                      <a:pt x="214911" y="30068"/>
                    </a:cubicBezTo>
                    <a:cubicBezTo>
                      <a:pt x="220662" y="37434"/>
                      <a:pt x="226324" y="39667"/>
                      <a:pt x="235481" y="37257"/>
                    </a:cubicBezTo>
                    <a:cubicBezTo>
                      <a:pt x="275342" y="26091"/>
                      <a:pt x="317121" y="47287"/>
                      <a:pt x="331650" y="86049"/>
                    </a:cubicBezTo>
                    <a:cubicBezTo>
                      <a:pt x="334260" y="92684"/>
                      <a:pt x="338618" y="96002"/>
                      <a:pt x="344921" y="98457"/>
                    </a:cubicBezTo>
                    <a:cubicBezTo>
                      <a:pt x="384136" y="113741"/>
                      <a:pt x="405680" y="160388"/>
                      <a:pt x="390816" y="198099"/>
                    </a:cubicBezTo>
                    <a:cubicBezTo>
                      <a:pt x="388604" y="197679"/>
                      <a:pt x="386061" y="196440"/>
                      <a:pt x="383915" y="196882"/>
                    </a:cubicBezTo>
                    <a:cubicBezTo>
                      <a:pt x="368167" y="200267"/>
                      <a:pt x="362306" y="191331"/>
                      <a:pt x="359586" y="175074"/>
                    </a:cubicBezTo>
                    <a:cubicBezTo>
                      <a:pt x="363494" y="172199"/>
                      <a:pt x="367232" y="169098"/>
                      <a:pt x="370777" y="165785"/>
                    </a:cubicBezTo>
                    <a:cubicBezTo>
                      <a:pt x="375820" y="160697"/>
                      <a:pt x="375842" y="154725"/>
                      <a:pt x="370777" y="149616"/>
                    </a:cubicBezTo>
                    <a:cubicBezTo>
                      <a:pt x="359999" y="138513"/>
                      <a:pt x="349051" y="127571"/>
                      <a:pt x="337932" y="116793"/>
                    </a:cubicBezTo>
                    <a:cubicBezTo>
                      <a:pt x="332778" y="111817"/>
                      <a:pt x="326873" y="111883"/>
                      <a:pt x="321764" y="116970"/>
                    </a:cubicBezTo>
                    <a:cubicBezTo>
                      <a:pt x="318245" y="120799"/>
                      <a:pt x="314938" y="124815"/>
                      <a:pt x="311855" y="129002"/>
                    </a:cubicBezTo>
                    <a:close/>
                  </a:path>
                </a:pathLst>
              </a:custGeom>
              <a:grpFill/>
              <a:ln w="2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50" name="任意多边形: 形状 149"/>
              <p:cNvSpPr/>
              <p:nvPr>
                <p:custDataLst>
                  <p:tags r:id="rId27"/>
                </p:custDataLst>
              </p:nvPr>
            </p:nvSpPr>
            <p:spPr>
              <a:xfrm>
                <a:off x="7912476" y="1828679"/>
                <a:ext cx="197127" cy="162090"/>
              </a:xfrm>
              <a:custGeom>
                <a:avLst/>
                <a:gdLst>
                  <a:gd name="connsiteX0" fmla="*/ 218805 w 310891"/>
                  <a:gd name="connsiteY0" fmla="*/ 255110 h 255636"/>
                  <a:gd name="connsiteX1" fmla="*/ 192573 w 310891"/>
                  <a:gd name="connsiteY1" fmla="*/ 174401 h 255636"/>
                  <a:gd name="connsiteX2" fmla="*/ 159286 w 310891"/>
                  <a:gd name="connsiteY2" fmla="*/ 148943 h 255636"/>
                  <a:gd name="connsiteX3" fmla="*/ 151389 w 310891"/>
                  <a:gd name="connsiteY3" fmla="*/ 141291 h 255636"/>
                  <a:gd name="connsiteX4" fmla="*/ 39362 w 310891"/>
                  <a:gd name="connsiteY4" fmla="*/ 82700 h 255636"/>
                  <a:gd name="connsiteX5" fmla="*/ 27307 w 310891"/>
                  <a:gd name="connsiteY5" fmla="*/ 78564 h 255636"/>
                  <a:gd name="connsiteX6" fmla="*/ 15010 w 310891"/>
                  <a:gd name="connsiteY6" fmla="*/ 67505 h 255636"/>
                  <a:gd name="connsiteX7" fmla="*/ 522 w 310891"/>
                  <a:gd name="connsiteY7" fmla="*/ 57839 h 255636"/>
                  <a:gd name="connsiteX8" fmla="*/ 42325 w 310891"/>
                  <a:gd name="connsiteY8" fmla="*/ 36473 h 255636"/>
                  <a:gd name="connsiteX9" fmla="*/ 78289 w 310891"/>
                  <a:gd name="connsiteY9" fmla="*/ 37977 h 255636"/>
                  <a:gd name="connsiteX10" fmla="*/ 96846 w 310891"/>
                  <a:gd name="connsiteY10" fmla="*/ 31342 h 255636"/>
                  <a:gd name="connsiteX11" fmla="*/ 229975 w 310891"/>
                  <a:gd name="connsiteY11" fmla="*/ 37800 h 255636"/>
                  <a:gd name="connsiteX12" fmla="*/ 242228 w 310891"/>
                  <a:gd name="connsiteY12" fmla="*/ 81019 h 255636"/>
                  <a:gd name="connsiteX13" fmla="*/ 253442 w 310891"/>
                  <a:gd name="connsiteY13" fmla="*/ 96015 h 255636"/>
                  <a:gd name="connsiteX14" fmla="*/ 310285 w 310891"/>
                  <a:gd name="connsiteY14" fmla="*/ 188004 h 255636"/>
                  <a:gd name="connsiteX15" fmla="*/ 228559 w 310891"/>
                  <a:gd name="connsiteY15" fmla="*/ 255088 h 25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0891" h="255636">
                    <a:moveTo>
                      <a:pt x="218805" y="255110"/>
                    </a:moveTo>
                    <a:cubicBezTo>
                      <a:pt x="220707" y="223813"/>
                      <a:pt x="213585" y="196342"/>
                      <a:pt x="192573" y="174401"/>
                    </a:cubicBezTo>
                    <a:cubicBezTo>
                      <a:pt x="183018" y="164426"/>
                      <a:pt x="170455" y="157437"/>
                      <a:pt x="159286" y="148943"/>
                    </a:cubicBezTo>
                    <a:cubicBezTo>
                      <a:pt x="156366" y="146731"/>
                      <a:pt x="152960" y="144387"/>
                      <a:pt x="151389" y="141291"/>
                    </a:cubicBezTo>
                    <a:cubicBezTo>
                      <a:pt x="129072" y="97453"/>
                      <a:pt x="87977" y="75710"/>
                      <a:pt x="39362" y="82700"/>
                    </a:cubicBezTo>
                    <a:cubicBezTo>
                      <a:pt x="34164" y="83452"/>
                      <a:pt x="30758" y="82877"/>
                      <a:pt x="27307" y="78564"/>
                    </a:cubicBezTo>
                    <a:cubicBezTo>
                      <a:pt x="23660" y="74403"/>
                      <a:pt x="19533" y="70692"/>
                      <a:pt x="15010" y="67505"/>
                    </a:cubicBezTo>
                    <a:cubicBezTo>
                      <a:pt x="10586" y="64165"/>
                      <a:pt x="5875" y="61378"/>
                      <a:pt x="522" y="57839"/>
                    </a:cubicBezTo>
                    <a:cubicBezTo>
                      <a:pt x="11413" y="45893"/>
                      <a:pt x="26266" y="38302"/>
                      <a:pt x="42325" y="36473"/>
                    </a:cubicBezTo>
                    <a:cubicBezTo>
                      <a:pt x="54329" y="35427"/>
                      <a:pt x="66416" y="35931"/>
                      <a:pt x="78289" y="37977"/>
                    </a:cubicBezTo>
                    <a:cubicBezTo>
                      <a:pt x="86473" y="39238"/>
                      <a:pt x="91693" y="37977"/>
                      <a:pt x="96846" y="31342"/>
                    </a:cubicBezTo>
                    <a:cubicBezTo>
                      <a:pt x="132235" y="-13757"/>
                      <a:pt x="198943" y="-10439"/>
                      <a:pt x="229975" y="37800"/>
                    </a:cubicBezTo>
                    <a:cubicBezTo>
                      <a:pt x="238240" y="50679"/>
                      <a:pt x="242505" y="65718"/>
                      <a:pt x="242228" y="81019"/>
                    </a:cubicBezTo>
                    <a:cubicBezTo>
                      <a:pt x="242228" y="89247"/>
                      <a:pt x="245745" y="93538"/>
                      <a:pt x="253442" y="96015"/>
                    </a:cubicBezTo>
                    <a:cubicBezTo>
                      <a:pt x="294161" y="109065"/>
                      <a:pt x="316877" y="146024"/>
                      <a:pt x="310285" y="188004"/>
                    </a:cubicBezTo>
                    <a:cubicBezTo>
                      <a:pt x="304203" y="226688"/>
                      <a:pt x="269699" y="255021"/>
                      <a:pt x="228559" y="255088"/>
                    </a:cubicBezTo>
                    <a:close/>
                  </a:path>
                </a:pathLst>
              </a:custGeom>
              <a:grpFill/>
              <a:ln w="2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51" name="任意多边形: 形状 150"/>
              <p:cNvSpPr/>
              <p:nvPr>
                <p:custDataLst>
                  <p:tags r:id="rId28"/>
                </p:custDataLst>
              </p:nvPr>
            </p:nvSpPr>
            <p:spPr>
              <a:xfrm>
                <a:off x="7786022" y="2226378"/>
                <a:ext cx="323970" cy="29423"/>
              </a:xfrm>
              <a:custGeom>
                <a:avLst/>
                <a:gdLst>
                  <a:gd name="connsiteX0" fmla="*/ 256819 w 510937"/>
                  <a:gd name="connsiteY0" fmla="*/ -527 h 46403"/>
                  <a:gd name="connsiteX1" fmla="*/ 494809 w 510937"/>
                  <a:gd name="connsiteY1" fmla="*/ -527 h 46403"/>
                  <a:gd name="connsiteX2" fmla="*/ 510071 w 510937"/>
                  <a:gd name="connsiteY2" fmla="*/ 20109 h 46403"/>
                  <a:gd name="connsiteX3" fmla="*/ 476562 w 510937"/>
                  <a:gd name="connsiteY3" fmla="*/ 45877 h 46403"/>
                  <a:gd name="connsiteX4" fmla="*/ 35396 w 510937"/>
                  <a:gd name="connsiteY4" fmla="*/ 45877 h 46403"/>
                  <a:gd name="connsiteX5" fmla="*/ 1909 w 510937"/>
                  <a:gd name="connsiteY5" fmla="*/ 20087 h 46403"/>
                  <a:gd name="connsiteX6" fmla="*/ 17170 w 510937"/>
                  <a:gd name="connsiteY6" fmla="*/ -527 h 4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0937" h="46403">
                    <a:moveTo>
                      <a:pt x="256819" y="-527"/>
                    </a:moveTo>
                    <a:lnTo>
                      <a:pt x="494809" y="-527"/>
                    </a:lnTo>
                    <a:cubicBezTo>
                      <a:pt x="509407" y="-527"/>
                      <a:pt x="514118" y="5887"/>
                      <a:pt x="510071" y="20109"/>
                    </a:cubicBezTo>
                    <a:cubicBezTo>
                      <a:pt x="505647" y="35857"/>
                      <a:pt x="492974" y="45855"/>
                      <a:pt x="476562" y="45877"/>
                    </a:cubicBezTo>
                    <a:cubicBezTo>
                      <a:pt x="329521" y="45877"/>
                      <a:pt x="182465" y="45877"/>
                      <a:pt x="35396" y="45877"/>
                    </a:cubicBezTo>
                    <a:cubicBezTo>
                      <a:pt x="19006" y="45877"/>
                      <a:pt x="6399" y="35857"/>
                      <a:pt x="1909" y="20087"/>
                    </a:cubicBezTo>
                    <a:cubicBezTo>
                      <a:pt x="-2139" y="5887"/>
                      <a:pt x="2595" y="-505"/>
                      <a:pt x="17170" y="-527"/>
                    </a:cubicBezTo>
                    <a:close/>
                  </a:path>
                </a:pathLst>
              </a:custGeom>
              <a:grpFill/>
              <a:ln w="2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52" name="任意多边形: 形状 151"/>
              <p:cNvSpPr/>
              <p:nvPr>
                <p:custDataLst>
                  <p:tags r:id="rId29"/>
                </p:custDataLst>
              </p:nvPr>
            </p:nvSpPr>
            <p:spPr>
              <a:xfrm>
                <a:off x="7719822" y="1931826"/>
                <a:ext cx="65957" cy="235608"/>
              </a:xfrm>
              <a:custGeom>
                <a:avLst/>
                <a:gdLst>
                  <a:gd name="connsiteX0" fmla="*/ 58074 w 104021"/>
                  <a:gd name="connsiteY0" fmla="*/ -461 h 371582"/>
                  <a:gd name="connsiteX1" fmla="*/ 58074 w 104021"/>
                  <a:gd name="connsiteY1" fmla="*/ 22763 h 371582"/>
                  <a:gd name="connsiteX2" fmla="*/ 38167 w 104021"/>
                  <a:gd name="connsiteY2" fmla="*/ 22763 h 371582"/>
                  <a:gd name="connsiteX3" fmla="*/ 23746 w 104021"/>
                  <a:gd name="connsiteY3" fmla="*/ 36742 h 371582"/>
                  <a:gd name="connsiteX4" fmla="*/ 23746 w 104021"/>
                  <a:gd name="connsiteY4" fmla="*/ 333610 h 371582"/>
                  <a:gd name="connsiteX5" fmla="*/ 37924 w 104021"/>
                  <a:gd name="connsiteY5" fmla="*/ 347854 h 371582"/>
                  <a:gd name="connsiteX6" fmla="*/ 104544 w 104021"/>
                  <a:gd name="connsiteY6" fmla="*/ 347854 h 371582"/>
                  <a:gd name="connsiteX7" fmla="*/ 104544 w 104021"/>
                  <a:gd name="connsiteY7" fmla="*/ 370592 h 371582"/>
                  <a:gd name="connsiteX8" fmla="*/ 97643 w 104021"/>
                  <a:gd name="connsiteY8" fmla="*/ 371056 h 371582"/>
                  <a:gd name="connsiteX9" fmla="*/ 37106 w 104021"/>
                  <a:gd name="connsiteY9" fmla="*/ 371056 h 371582"/>
                  <a:gd name="connsiteX10" fmla="*/ 522 w 104021"/>
                  <a:gd name="connsiteY10" fmla="*/ 334694 h 371582"/>
                  <a:gd name="connsiteX11" fmla="*/ 522 w 104021"/>
                  <a:gd name="connsiteY11" fmla="*/ 36101 h 371582"/>
                  <a:gd name="connsiteX12" fmla="*/ 36840 w 104021"/>
                  <a:gd name="connsiteY12" fmla="*/ -527 h 371582"/>
                  <a:gd name="connsiteX13" fmla="*/ 58074 w 104021"/>
                  <a:gd name="connsiteY13" fmla="*/ -461 h 371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021" h="371582">
                    <a:moveTo>
                      <a:pt x="58074" y="-461"/>
                    </a:moveTo>
                    <a:lnTo>
                      <a:pt x="58074" y="22763"/>
                    </a:lnTo>
                    <a:cubicBezTo>
                      <a:pt x="51195" y="22763"/>
                      <a:pt x="44626" y="22763"/>
                      <a:pt x="38167" y="22763"/>
                    </a:cubicBezTo>
                    <a:cubicBezTo>
                      <a:pt x="28281" y="22896"/>
                      <a:pt x="23746" y="27187"/>
                      <a:pt x="23746" y="36742"/>
                    </a:cubicBezTo>
                    <a:cubicBezTo>
                      <a:pt x="23746" y="135698"/>
                      <a:pt x="23746" y="234654"/>
                      <a:pt x="23746" y="333610"/>
                    </a:cubicBezTo>
                    <a:cubicBezTo>
                      <a:pt x="23746" y="343386"/>
                      <a:pt x="28170" y="347788"/>
                      <a:pt x="37924" y="347854"/>
                    </a:cubicBezTo>
                    <a:cubicBezTo>
                      <a:pt x="60042" y="347854"/>
                      <a:pt x="82160" y="347854"/>
                      <a:pt x="104544" y="347854"/>
                    </a:cubicBezTo>
                    <a:lnTo>
                      <a:pt x="104544" y="370592"/>
                    </a:lnTo>
                    <a:cubicBezTo>
                      <a:pt x="102332" y="370746"/>
                      <a:pt x="100120" y="371056"/>
                      <a:pt x="97643" y="371056"/>
                    </a:cubicBezTo>
                    <a:cubicBezTo>
                      <a:pt x="77471" y="371056"/>
                      <a:pt x="57277" y="371056"/>
                      <a:pt x="37106" y="371056"/>
                    </a:cubicBezTo>
                    <a:cubicBezTo>
                      <a:pt x="15364" y="371056"/>
                      <a:pt x="544" y="356303"/>
                      <a:pt x="522" y="334694"/>
                    </a:cubicBezTo>
                    <a:cubicBezTo>
                      <a:pt x="522" y="235163"/>
                      <a:pt x="522" y="135632"/>
                      <a:pt x="522" y="36101"/>
                    </a:cubicBezTo>
                    <a:cubicBezTo>
                      <a:pt x="522" y="14336"/>
                      <a:pt x="15231" y="-394"/>
                      <a:pt x="36840" y="-527"/>
                    </a:cubicBezTo>
                    <a:cubicBezTo>
                      <a:pt x="43608" y="-483"/>
                      <a:pt x="50465" y="-461"/>
                      <a:pt x="58074" y="-461"/>
                    </a:cubicBezTo>
                    <a:close/>
                  </a:path>
                </a:pathLst>
              </a:custGeom>
              <a:grpFill/>
              <a:ln w="2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53" name="任意多边形: 形状 152"/>
              <p:cNvSpPr/>
              <p:nvPr>
                <p:custDataLst>
                  <p:tags r:id="rId30"/>
                </p:custDataLst>
              </p:nvPr>
            </p:nvSpPr>
            <p:spPr>
              <a:xfrm>
                <a:off x="8110275" y="1932093"/>
                <a:ext cx="65985" cy="235400"/>
              </a:xfrm>
              <a:custGeom>
                <a:avLst/>
                <a:gdLst>
                  <a:gd name="connsiteX0" fmla="*/ 522 w 104065"/>
                  <a:gd name="connsiteY0" fmla="*/ 370700 h 371255"/>
                  <a:gd name="connsiteX1" fmla="*/ 522 w 104065"/>
                  <a:gd name="connsiteY1" fmla="*/ 347476 h 371255"/>
                  <a:gd name="connsiteX2" fmla="*/ 63736 w 104065"/>
                  <a:gd name="connsiteY2" fmla="*/ 347476 h 371255"/>
                  <a:gd name="connsiteX3" fmla="*/ 81430 w 104065"/>
                  <a:gd name="connsiteY3" fmla="*/ 330025 h 371255"/>
                  <a:gd name="connsiteX4" fmla="*/ 81430 w 104065"/>
                  <a:gd name="connsiteY4" fmla="*/ 39792 h 371255"/>
                  <a:gd name="connsiteX5" fmla="*/ 63736 w 104065"/>
                  <a:gd name="connsiteY5" fmla="*/ 22341 h 371255"/>
                  <a:gd name="connsiteX6" fmla="*/ 46970 w 104065"/>
                  <a:gd name="connsiteY6" fmla="*/ 22341 h 371255"/>
                  <a:gd name="connsiteX7" fmla="*/ 46970 w 104065"/>
                  <a:gd name="connsiteY7" fmla="*/ 24 h 371255"/>
                  <a:gd name="connsiteX8" fmla="*/ 77117 w 104065"/>
                  <a:gd name="connsiteY8" fmla="*/ 356 h 371255"/>
                  <a:gd name="connsiteX9" fmla="*/ 104588 w 104065"/>
                  <a:gd name="connsiteY9" fmla="*/ 34816 h 371255"/>
                  <a:gd name="connsiteX10" fmla="*/ 104588 w 104065"/>
                  <a:gd name="connsiteY10" fmla="*/ 335002 h 371255"/>
                  <a:gd name="connsiteX11" fmla="*/ 69000 w 104065"/>
                  <a:gd name="connsiteY11" fmla="*/ 370656 h 371255"/>
                  <a:gd name="connsiteX12" fmla="*/ 522 w 104065"/>
                  <a:gd name="connsiteY12" fmla="*/ 370700 h 371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4065" h="371255">
                    <a:moveTo>
                      <a:pt x="522" y="370700"/>
                    </a:moveTo>
                    <a:lnTo>
                      <a:pt x="522" y="347476"/>
                    </a:lnTo>
                    <a:lnTo>
                      <a:pt x="63736" y="347476"/>
                    </a:lnTo>
                    <a:cubicBezTo>
                      <a:pt x="77913" y="347476"/>
                      <a:pt x="81430" y="344048"/>
                      <a:pt x="81430" y="330025"/>
                    </a:cubicBezTo>
                    <a:cubicBezTo>
                      <a:pt x="81430" y="233281"/>
                      <a:pt x="81430" y="136537"/>
                      <a:pt x="81430" y="39792"/>
                    </a:cubicBezTo>
                    <a:cubicBezTo>
                      <a:pt x="81430" y="25747"/>
                      <a:pt x="77980" y="22363"/>
                      <a:pt x="63736" y="22341"/>
                    </a:cubicBezTo>
                    <a:lnTo>
                      <a:pt x="46970" y="22341"/>
                    </a:lnTo>
                    <a:lnTo>
                      <a:pt x="46970" y="24"/>
                    </a:lnTo>
                    <a:cubicBezTo>
                      <a:pt x="57034" y="24"/>
                      <a:pt x="67363" y="-1414"/>
                      <a:pt x="77117" y="356"/>
                    </a:cubicBezTo>
                    <a:cubicBezTo>
                      <a:pt x="94347" y="3452"/>
                      <a:pt x="104566" y="17210"/>
                      <a:pt x="104588" y="34816"/>
                    </a:cubicBezTo>
                    <a:cubicBezTo>
                      <a:pt x="104588" y="134878"/>
                      <a:pt x="104588" y="234940"/>
                      <a:pt x="104588" y="335002"/>
                    </a:cubicBezTo>
                    <a:cubicBezTo>
                      <a:pt x="104588" y="355660"/>
                      <a:pt x="89636" y="370545"/>
                      <a:pt x="69000" y="370656"/>
                    </a:cubicBezTo>
                    <a:cubicBezTo>
                      <a:pt x="46351" y="370789"/>
                      <a:pt x="23746" y="370700"/>
                      <a:pt x="522" y="370700"/>
                    </a:cubicBezTo>
                    <a:close/>
                  </a:path>
                </a:pathLst>
              </a:custGeom>
              <a:grpFill/>
              <a:ln w="2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54" name="任意多边形: 形状 153"/>
              <p:cNvSpPr/>
              <p:nvPr>
                <p:custDataLst>
                  <p:tags r:id="rId31"/>
                </p:custDataLst>
              </p:nvPr>
            </p:nvSpPr>
            <p:spPr>
              <a:xfrm>
                <a:off x="7815468" y="2034946"/>
                <a:ext cx="64568" cy="176566"/>
              </a:xfrm>
              <a:custGeom>
                <a:avLst/>
                <a:gdLst>
                  <a:gd name="connsiteX0" fmla="*/ 23746 w 101831"/>
                  <a:gd name="connsiteY0" fmla="*/ 277939 h 278466"/>
                  <a:gd name="connsiteX1" fmla="*/ 522 w 101831"/>
                  <a:gd name="connsiteY1" fmla="*/ 277939 h 278466"/>
                  <a:gd name="connsiteX2" fmla="*/ 522 w 101831"/>
                  <a:gd name="connsiteY2" fmla="*/ 16394 h 278466"/>
                  <a:gd name="connsiteX3" fmla="*/ 17730 w 101831"/>
                  <a:gd name="connsiteY3" fmla="*/ -527 h 278466"/>
                  <a:gd name="connsiteX4" fmla="*/ 69597 w 101831"/>
                  <a:gd name="connsiteY4" fmla="*/ -527 h 278466"/>
                  <a:gd name="connsiteX5" fmla="*/ 88464 w 101831"/>
                  <a:gd name="connsiteY5" fmla="*/ 11218 h 278466"/>
                  <a:gd name="connsiteX6" fmla="*/ 102354 w 101831"/>
                  <a:gd name="connsiteY6" fmla="*/ 22697 h 278466"/>
                  <a:gd name="connsiteX7" fmla="*/ 72804 w 101831"/>
                  <a:gd name="connsiteY7" fmla="*/ 22697 h 278466"/>
                  <a:gd name="connsiteX8" fmla="*/ 39627 w 101831"/>
                  <a:gd name="connsiteY8" fmla="*/ 22697 h 278466"/>
                  <a:gd name="connsiteX9" fmla="*/ 23746 w 101831"/>
                  <a:gd name="connsiteY9" fmla="*/ 38556 h 278466"/>
                  <a:gd name="connsiteX10" fmla="*/ 23746 w 101831"/>
                  <a:gd name="connsiteY10" fmla="*/ 267367 h 278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831" h="278466">
                    <a:moveTo>
                      <a:pt x="23746" y="277939"/>
                    </a:moveTo>
                    <a:lnTo>
                      <a:pt x="522" y="277939"/>
                    </a:lnTo>
                    <a:lnTo>
                      <a:pt x="522" y="16394"/>
                    </a:lnTo>
                    <a:cubicBezTo>
                      <a:pt x="522" y="2835"/>
                      <a:pt x="3929" y="-505"/>
                      <a:pt x="17730" y="-527"/>
                    </a:cubicBezTo>
                    <a:lnTo>
                      <a:pt x="69597" y="-527"/>
                    </a:lnTo>
                    <a:cubicBezTo>
                      <a:pt x="71964" y="9714"/>
                      <a:pt x="79196" y="11638"/>
                      <a:pt x="88464" y="11218"/>
                    </a:cubicBezTo>
                    <a:cubicBezTo>
                      <a:pt x="99279" y="10709"/>
                      <a:pt x="99301" y="11218"/>
                      <a:pt x="102354" y="22697"/>
                    </a:cubicBezTo>
                    <a:lnTo>
                      <a:pt x="72804" y="22697"/>
                    </a:lnTo>
                    <a:cubicBezTo>
                      <a:pt x="61745" y="22697"/>
                      <a:pt x="50686" y="22697"/>
                      <a:pt x="39627" y="22697"/>
                    </a:cubicBezTo>
                    <a:cubicBezTo>
                      <a:pt x="27728" y="22697"/>
                      <a:pt x="23746" y="26678"/>
                      <a:pt x="23746" y="38556"/>
                    </a:cubicBezTo>
                    <a:cubicBezTo>
                      <a:pt x="23746" y="114848"/>
                      <a:pt x="23746" y="191119"/>
                      <a:pt x="23746" y="267367"/>
                    </a:cubicBezTo>
                    <a:close/>
                  </a:path>
                </a:pathLst>
              </a:custGeom>
              <a:grpFill/>
              <a:ln w="2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55" name="任意多边形: 形状 154"/>
              <p:cNvSpPr/>
              <p:nvPr>
                <p:custDataLst>
                  <p:tags r:id="rId32"/>
                </p:custDataLst>
              </p:nvPr>
            </p:nvSpPr>
            <p:spPr>
              <a:xfrm>
                <a:off x="8016200" y="2034923"/>
                <a:ext cx="64344" cy="176393"/>
              </a:xfrm>
              <a:custGeom>
                <a:avLst/>
                <a:gdLst>
                  <a:gd name="connsiteX0" fmla="*/ 522 w 101477"/>
                  <a:gd name="connsiteY0" fmla="*/ 22734 h 278193"/>
                  <a:gd name="connsiteX1" fmla="*/ 14147 w 101477"/>
                  <a:gd name="connsiteY1" fmla="*/ 11078 h 278193"/>
                  <a:gd name="connsiteX2" fmla="*/ 32903 w 101477"/>
                  <a:gd name="connsiteY2" fmla="*/ -468 h 278193"/>
                  <a:gd name="connsiteX3" fmla="*/ 89017 w 101477"/>
                  <a:gd name="connsiteY3" fmla="*/ -468 h 278193"/>
                  <a:gd name="connsiteX4" fmla="*/ 102000 w 101477"/>
                  <a:gd name="connsiteY4" fmla="*/ 14816 h 278193"/>
                  <a:gd name="connsiteX5" fmla="*/ 102000 w 101477"/>
                  <a:gd name="connsiteY5" fmla="*/ 171500 h 278193"/>
                  <a:gd name="connsiteX6" fmla="*/ 102000 w 101477"/>
                  <a:gd name="connsiteY6" fmla="*/ 277666 h 278193"/>
                  <a:gd name="connsiteX7" fmla="*/ 78798 w 101477"/>
                  <a:gd name="connsiteY7" fmla="*/ 277666 h 278193"/>
                  <a:gd name="connsiteX8" fmla="*/ 78798 w 101477"/>
                  <a:gd name="connsiteY8" fmla="*/ 40207 h 278193"/>
                  <a:gd name="connsiteX9" fmla="*/ 61104 w 101477"/>
                  <a:gd name="connsiteY9" fmla="*/ 22734 h 278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1477" h="278193">
                    <a:moveTo>
                      <a:pt x="522" y="22734"/>
                    </a:moveTo>
                    <a:cubicBezTo>
                      <a:pt x="920" y="12604"/>
                      <a:pt x="5919" y="9972"/>
                      <a:pt x="14147" y="11078"/>
                    </a:cubicBezTo>
                    <a:cubicBezTo>
                      <a:pt x="23370" y="12316"/>
                      <a:pt x="30603" y="9684"/>
                      <a:pt x="32903" y="-468"/>
                    </a:cubicBezTo>
                    <a:cubicBezTo>
                      <a:pt x="51991" y="-468"/>
                      <a:pt x="70504" y="-601"/>
                      <a:pt x="89017" y="-468"/>
                    </a:cubicBezTo>
                    <a:cubicBezTo>
                      <a:pt x="98173" y="-468"/>
                      <a:pt x="102000" y="4310"/>
                      <a:pt x="102000" y="14816"/>
                    </a:cubicBezTo>
                    <a:cubicBezTo>
                      <a:pt x="102000" y="67030"/>
                      <a:pt x="102000" y="119257"/>
                      <a:pt x="102000" y="171500"/>
                    </a:cubicBezTo>
                    <a:lnTo>
                      <a:pt x="102000" y="277666"/>
                    </a:lnTo>
                    <a:lnTo>
                      <a:pt x="78798" y="277666"/>
                    </a:lnTo>
                    <a:lnTo>
                      <a:pt x="78798" y="40207"/>
                    </a:lnTo>
                    <a:cubicBezTo>
                      <a:pt x="78798" y="26140"/>
                      <a:pt x="75348" y="22734"/>
                      <a:pt x="61104" y="22734"/>
                    </a:cubicBezTo>
                    <a:close/>
                  </a:path>
                </a:pathLst>
              </a:custGeom>
              <a:grpFill/>
              <a:ln w="2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156" name="组合 155"/>
            <p:cNvGrpSpPr/>
            <p:nvPr/>
          </p:nvGrpSpPr>
          <p:grpSpPr>
            <a:xfrm>
              <a:off x="7874750" y="2023101"/>
              <a:ext cx="146611" cy="146624"/>
              <a:chOff x="7874750" y="1946901"/>
              <a:chExt cx="146611" cy="146624"/>
            </a:xfrm>
            <a:gradFill>
              <a:gsLst>
                <a:gs pos="0">
                  <a:srgbClr val="F9AE42"/>
                </a:gs>
                <a:gs pos="100000">
                  <a:srgbClr val="E84E1A"/>
                </a:gs>
              </a:gsLst>
              <a:lin ang="2700000" scaled="1"/>
            </a:gradFill>
          </p:grpSpPr>
          <p:sp>
            <p:nvSpPr>
              <p:cNvPr id="157" name="任意多边形: 形状 156"/>
              <p:cNvSpPr/>
              <p:nvPr>
                <p:custDataLst>
                  <p:tags r:id="rId33"/>
                </p:custDataLst>
              </p:nvPr>
            </p:nvSpPr>
            <p:spPr>
              <a:xfrm>
                <a:off x="7874750" y="1946901"/>
                <a:ext cx="146611" cy="146624"/>
              </a:xfrm>
              <a:custGeom>
                <a:avLst/>
                <a:gdLst>
                  <a:gd name="connsiteX0" fmla="*/ 26489 w 231221"/>
                  <a:gd name="connsiteY0" fmla="*/ 41719 h 231244"/>
                  <a:gd name="connsiteX1" fmla="*/ 42657 w 231221"/>
                  <a:gd name="connsiteY1" fmla="*/ 24179 h 231244"/>
                  <a:gd name="connsiteX2" fmla="*/ 78975 w 231221"/>
                  <a:gd name="connsiteY2" fmla="*/ 30195 h 231244"/>
                  <a:gd name="connsiteX3" fmla="*/ 91405 w 231221"/>
                  <a:gd name="connsiteY3" fmla="*/ 25771 h 231244"/>
                  <a:gd name="connsiteX4" fmla="*/ 104455 w 231221"/>
                  <a:gd name="connsiteY4" fmla="*/ 8896 h 231244"/>
                  <a:gd name="connsiteX5" fmla="*/ 104455 w 231221"/>
                  <a:gd name="connsiteY5" fmla="*/ -527 h 231244"/>
                  <a:gd name="connsiteX6" fmla="*/ 128365 w 231221"/>
                  <a:gd name="connsiteY6" fmla="*/ -527 h 231244"/>
                  <a:gd name="connsiteX7" fmla="*/ 150903 w 231221"/>
                  <a:gd name="connsiteY7" fmla="*/ 29111 h 231244"/>
                  <a:gd name="connsiteX8" fmla="*/ 162670 w 231221"/>
                  <a:gd name="connsiteY8" fmla="*/ 35017 h 231244"/>
                  <a:gd name="connsiteX9" fmla="*/ 182443 w 231221"/>
                  <a:gd name="connsiteY9" fmla="*/ 32407 h 231244"/>
                  <a:gd name="connsiteX10" fmla="*/ 190229 w 231221"/>
                  <a:gd name="connsiteY10" fmla="*/ 24887 h 231244"/>
                  <a:gd name="connsiteX11" fmla="*/ 205844 w 231221"/>
                  <a:gd name="connsiteY11" fmla="*/ 42404 h 231244"/>
                  <a:gd name="connsiteX12" fmla="*/ 201089 w 231221"/>
                  <a:gd name="connsiteY12" fmla="*/ 77992 h 231244"/>
                  <a:gd name="connsiteX13" fmla="*/ 205512 w 231221"/>
                  <a:gd name="connsiteY13" fmla="*/ 90400 h 231244"/>
                  <a:gd name="connsiteX14" fmla="*/ 222300 w 231221"/>
                  <a:gd name="connsiteY14" fmla="*/ 103494 h 231244"/>
                  <a:gd name="connsiteX15" fmla="*/ 231744 w 231221"/>
                  <a:gd name="connsiteY15" fmla="*/ 103494 h 231244"/>
                  <a:gd name="connsiteX16" fmla="*/ 231744 w 231221"/>
                  <a:gd name="connsiteY16" fmla="*/ 127249 h 231244"/>
                  <a:gd name="connsiteX17" fmla="*/ 202128 w 231221"/>
                  <a:gd name="connsiteY17" fmla="*/ 149787 h 231244"/>
                  <a:gd name="connsiteX18" fmla="*/ 196311 w 231221"/>
                  <a:gd name="connsiteY18" fmla="*/ 161598 h 231244"/>
                  <a:gd name="connsiteX19" fmla="*/ 198899 w 231221"/>
                  <a:gd name="connsiteY19" fmla="*/ 181261 h 231244"/>
                  <a:gd name="connsiteX20" fmla="*/ 207370 w 231221"/>
                  <a:gd name="connsiteY20" fmla="*/ 187897 h 231244"/>
                  <a:gd name="connsiteX21" fmla="*/ 189211 w 231221"/>
                  <a:gd name="connsiteY21" fmla="*/ 205281 h 231244"/>
                  <a:gd name="connsiteX22" fmla="*/ 153269 w 231221"/>
                  <a:gd name="connsiteY22" fmla="*/ 199973 h 231244"/>
                  <a:gd name="connsiteX23" fmla="*/ 140839 w 231221"/>
                  <a:gd name="connsiteY23" fmla="*/ 204397 h 231244"/>
                  <a:gd name="connsiteX24" fmla="*/ 127745 w 231221"/>
                  <a:gd name="connsiteY24" fmla="*/ 222091 h 231244"/>
                  <a:gd name="connsiteX25" fmla="*/ 127745 w 231221"/>
                  <a:gd name="connsiteY25" fmla="*/ 230717 h 231244"/>
                  <a:gd name="connsiteX26" fmla="*/ 103991 w 231221"/>
                  <a:gd name="connsiteY26" fmla="*/ 230717 h 231244"/>
                  <a:gd name="connsiteX27" fmla="*/ 81430 w 231221"/>
                  <a:gd name="connsiteY27" fmla="*/ 201101 h 231244"/>
                  <a:gd name="connsiteX28" fmla="*/ 69597 w 231221"/>
                  <a:gd name="connsiteY28" fmla="*/ 195262 h 231244"/>
                  <a:gd name="connsiteX29" fmla="*/ 49934 w 231221"/>
                  <a:gd name="connsiteY29" fmla="*/ 197850 h 231244"/>
                  <a:gd name="connsiteX30" fmla="*/ 42237 w 231221"/>
                  <a:gd name="connsiteY30" fmla="*/ 205193 h 231244"/>
                  <a:gd name="connsiteX31" fmla="*/ 25737 w 231221"/>
                  <a:gd name="connsiteY31" fmla="*/ 188228 h 231244"/>
                  <a:gd name="connsiteX32" fmla="*/ 31200 w 231221"/>
                  <a:gd name="connsiteY32" fmla="*/ 152198 h 231244"/>
                  <a:gd name="connsiteX33" fmla="*/ 26776 w 231221"/>
                  <a:gd name="connsiteY33" fmla="*/ 139768 h 231244"/>
                  <a:gd name="connsiteX34" fmla="*/ 9967 w 231221"/>
                  <a:gd name="connsiteY34" fmla="*/ 126718 h 231244"/>
                  <a:gd name="connsiteX35" fmla="*/ 522 w 231221"/>
                  <a:gd name="connsiteY35" fmla="*/ 126718 h 231244"/>
                  <a:gd name="connsiteX36" fmla="*/ 522 w 231221"/>
                  <a:gd name="connsiteY36" fmla="*/ 102941 h 231244"/>
                  <a:gd name="connsiteX37" fmla="*/ 30183 w 231221"/>
                  <a:gd name="connsiteY37" fmla="*/ 80381 h 231244"/>
                  <a:gd name="connsiteX38" fmla="*/ 36022 w 231221"/>
                  <a:gd name="connsiteY38" fmla="*/ 68570 h 231244"/>
                  <a:gd name="connsiteX39" fmla="*/ 33412 w 231221"/>
                  <a:gd name="connsiteY39" fmla="*/ 48863 h 231244"/>
                  <a:gd name="connsiteX40" fmla="*/ 26489 w 231221"/>
                  <a:gd name="connsiteY40" fmla="*/ 41719 h 231244"/>
                  <a:gd name="connsiteX41" fmla="*/ 115824 w 231221"/>
                  <a:gd name="connsiteY41" fmla="*/ 184756 h 231244"/>
                  <a:gd name="connsiteX42" fmla="*/ 185717 w 231221"/>
                  <a:gd name="connsiteY42" fmla="*/ 115349 h 231244"/>
                  <a:gd name="connsiteX43" fmla="*/ 116310 w 231221"/>
                  <a:gd name="connsiteY43" fmla="*/ 45434 h 231244"/>
                  <a:gd name="connsiteX44" fmla="*/ 46395 w 231221"/>
                  <a:gd name="connsiteY44" fmla="*/ 114885 h 231244"/>
                  <a:gd name="connsiteX45" fmla="*/ 115824 w 231221"/>
                  <a:gd name="connsiteY45" fmla="*/ 184756 h 231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31221" h="231244">
                    <a:moveTo>
                      <a:pt x="26489" y="41719"/>
                    </a:moveTo>
                    <a:lnTo>
                      <a:pt x="42657" y="24179"/>
                    </a:lnTo>
                    <a:cubicBezTo>
                      <a:pt x="52677" y="42360"/>
                      <a:pt x="65284" y="39197"/>
                      <a:pt x="78975" y="30195"/>
                    </a:cubicBezTo>
                    <a:cubicBezTo>
                      <a:pt x="82536" y="27851"/>
                      <a:pt x="87181" y="27032"/>
                      <a:pt x="91405" y="25771"/>
                    </a:cubicBezTo>
                    <a:cubicBezTo>
                      <a:pt x="102221" y="22542"/>
                      <a:pt x="104366" y="19866"/>
                      <a:pt x="104455" y="8896"/>
                    </a:cubicBezTo>
                    <a:cubicBezTo>
                      <a:pt x="104455" y="5909"/>
                      <a:pt x="104455" y="2924"/>
                      <a:pt x="104455" y="-527"/>
                    </a:cubicBezTo>
                    <a:lnTo>
                      <a:pt x="128365" y="-527"/>
                    </a:lnTo>
                    <a:cubicBezTo>
                      <a:pt x="122724" y="19623"/>
                      <a:pt x="135000" y="25639"/>
                      <a:pt x="150903" y="29111"/>
                    </a:cubicBezTo>
                    <a:cubicBezTo>
                      <a:pt x="155141" y="30374"/>
                      <a:pt x="159124" y="32374"/>
                      <a:pt x="162670" y="35017"/>
                    </a:cubicBezTo>
                    <a:cubicBezTo>
                      <a:pt x="170168" y="39839"/>
                      <a:pt x="176560" y="39264"/>
                      <a:pt x="182443" y="32407"/>
                    </a:cubicBezTo>
                    <a:cubicBezTo>
                      <a:pt x="184655" y="29908"/>
                      <a:pt x="187176" y="27829"/>
                      <a:pt x="190229" y="24887"/>
                    </a:cubicBezTo>
                    <a:lnTo>
                      <a:pt x="205844" y="42404"/>
                    </a:lnTo>
                    <a:cubicBezTo>
                      <a:pt x="189101" y="51738"/>
                      <a:pt x="191888" y="64279"/>
                      <a:pt x="201089" y="77992"/>
                    </a:cubicBezTo>
                    <a:cubicBezTo>
                      <a:pt x="203477" y="81531"/>
                      <a:pt x="204318" y="86176"/>
                      <a:pt x="205512" y="90400"/>
                    </a:cubicBezTo>
                    <a:cubicBezTo>
                      <a:pt x="208697" y="101305"/>
                      <a:pt x="211307" y="103428"/>
                      <a:pt x="222300" y="103494"/>
                    </a:cubicBezTo>
                    <a:lnTo>
                      <a:pt x="231744" y="103494"/>
                    </a:lnTo>
                    <a:lnTo>
                      <a:pt x="231744" y="127249"/>
                    </a:lnTo>
                    <a:cubicBezTo>
                      <a:pt x="211661" y="121631"/>
                      <a:pt x="205579" y="133774"/>
                      <a:pt x="202128" y="149787"/>
                    </a:cubicBezTo>
                    <a:cubicBezTo>
                      <a:pt x="201221" y="153945"/>
                      <a:pt x="198434" y="157750"/>
                      <a:pt x="196311" y="161598"/>
                    </a:cubicBezTo>
                    <a:cubicBezTo>
                      <a:pt x="191224" y="170777"/>
                      <a:pt x="191512" y="173984"/>
                      <a:pt x="198899" y="181261"/>
                    </a:cubicBezTo>
                    <a:cubicBezTo>
                      <a:pt x="201608" y="183615"/>
                      <a:pt x="204437" y="185829"/>
                      <a:pt x="207370" y="187897"/>
                    </a:cubicBezTo>
                    <a:lnTo>
                      <a:pt x="189211" y="205281"/>
                    </a:lnTo>
                    <a:cubicBezTo>
                      <a:pt x="179501" y="188074"/>
                      <a:pt x="166983" y="190684"/>
                      <a:pt x="153269" y="199973"/>
                    </a:cubicBezTo>
                    <a:cubicBezTo>
                      <a:pt x="149731" y="202384"/>
                      <a:pt x="145086" y="203202"/>
                      <a:pt x="140839" y="204397"/>
                    </a:cubicBezTo>
                    <a:cubicBezTo>
                      <a:pt x="129670" y="207670"/>
                      <a:pt x="127789" y="210081"/>
                      <a:pt x="127745" y="222091"/>
                    </a:cubicBezTo>
                    <a:cubicBezTo>
                      <a:pt x="127745" y="224790"/>
                      <a:pt x="127745" y="227510"/>
                      <a:pt x="127745" y="230717"/>
                    </a:cubicBezTo>
                    <a:lnTo>
                      <a:pt x="103991" y="230717"/>
                    </a:lnTo>
                    <a:cubicBezTo>
                      <a:pt x="109564" y="210656"/>
                      <a:pt x="97355" y="204596"/>
                      <a:pt x="81430" y="201101"/>
                    </a:cubicBezTo>
                    <a:cubicBezTo>
                      <a:pt x="77250" y="200194"/>
                      <a:pt x="73468" y="197407"/>
                      <a:pt x="69597" y="195262"/>
                    </a:cubicBezTo>
                    <a:cubicBezTo>
                      <a:pt x="60462" y="190197"/>
                      <a:pt x="57321" y="190573"/>
                      <a:pt x="49934" y="197850"/>
                    </a:cubicBezTo>
                    <a:cubicBezTo>
                      <a:pt x="47567" y="200062"/>
                      <a:pt x="45157" y="202406"/>
                      <a:pt x="42237" y="205193"/>
                    </a:cubicBezTo>
                    <a:lnTo>
                      <a:pt x="25737" y="188228"/>
                    </a:lnTo>
                    <a:cubicBezTo>
                      <a:pt x="43431" y="178474"/>
                      <a:pt x="40268" y="165889"/>
                      <a:pt x="31200" y="152198"/>
                    </a:cubicBezTo>
                    <a:cubicBezTo>
                      <a:pt x="28833" y="148637"/>
                      <a:pt x="27971" y="143992"/>
                      <a:pt x="26776" y="139768"/>
                    </a:cubicBezTo>
                    <a:cubicBezTo>
                      <a:pt x="23636" y="128952"/>
                      <a:pt x="20959" y="126785"/>
                      <a:pt x="9967" y="126718"/>
                    </a:cubicBezTo>
                    <a:lnTo>
                      <a:pt x="522" y="126718"/>
                    </a:lnTo>
                    <a:lnTo>
                      <a:pt x="522" y="102941"/>
                    </a:lnTo>
                    <a:cubicBezTo>
                      <a:pt x="20716" y="108604"/>
                      <a:pt x="26688" y="96306"/>
                      <a:pt x="30183" y="80381"/>
                    </a:cubicBezTo>
                    <a:cubicBezTo>
                      <a:pt x="31089" y="76223"/>
                      <a:pt x="33876" y="72418"/>
                      <a:pt x="36022" y="68570"/>
                    </a:cubicBezTo>
                    <a:cubicBezTo>
                      <a:pt x="41043" y="59479"/>
                      <a:pt x="40667" y="56272"/>
                      <a:pt x="33412" y="48863"/>
                    </a:cubicBezTo>
                    <a:cubicBezTo>
                      <a:pt x="31045" y="46518"/>
                      <a:pt x="28833" y="44107"/>
                      <a:pt x="26489" y="41719"/>
                    </a:cubicBezTo>
                    <a:close/>
                    <a:moveTo>
                      <a:pt x="115824" y="184756"/>
                    </a:moveTo>
                    <a:cubicBezTo>
                      <a:pt x="154225" y="184732"/>
                      <a:pt x="185425" y="153751"/>
                      <a:pt x="185717" y="115349"/>
                    </a:cubicBezTo>
                    <a:cubicBezTo>
                      <a:pt x="185706" y="76939"/>
                      <a:pt x="154720" y="45726"/>
                      <a:pt x="116310" y="45434"/>
                    </a:cubicBezTo>
                    <a:cubicBezTo>
                      <a:pt x="77898" y="45481"/>
                      <a:pt x="46698" y="76473"/>
                      <a:pt x="46395" y="114885"/>
                    </a:cubicBezTo>
                    <a:cubicBezTo>
                      <a:pt x="46430" y="153286"/>
                      <a:pt x="77422" y="184477"/>
                      <a:pt x="115824" y="184756"/>
                    </a:cubicBezTo>
                    <a:close/>
                  </a:path>
                </a:pathLst>
              </a:custGeom>
              <a:grpFill/>
              <a:ln w="2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58" name="任意多边形: 形状 157"/>
              <p:cNvSpPr/>
              <p:nvPr>
                <p:custDataLst>
                  <p:tags r:id="rId34"/>
                </p:custDataLst>
              </p:nvPr>
            </p:nvSpPr>
            <p:spPr>
              <a:xfrm>
                <a:off x="7918558" y="1990795"/>
                <a:ext cx="58894" cy="58862"/>
              </a:xfrm>
              <a:custGeom>
                <a:avLst/>
                <a:gdLst>
                  <a:gd name="connsiteX0" fmla="*/ 93403 w 92882"/>
                  <a:gd name="connsiteY0" fmla="*/ 46279 h 92833"/>
                  <a:gd name="connsiteX1" fmla="*/ 46778 w 92882"/>
                  <a:gd name="connsiteY1" fmla="*/ 92307 h 92833"/>
                  <a:gd name="connsiteX2" fmla="*/ 523 w 92882"/>
                  <a:gd name="connsiteY2" fmla="*/ 45666 h 92833"/>
                  <a:gd name="connsiteX3" fmla="*/ 529 w 92882"/>
                  <a:gd name="connsiteY3" fmla="*/ 45085 h 92833"/>
                  <a:gd name="connsiteX4" fmla="*/ 47574 w 92882"/>
                  <a:gd name="connsiteY4" fmla="*/ -523 h 92833"/>
                  <a:gd name="connsiteX5" fmla="*/ 93403 w 92882"/>
                  <a:gd name="connsiteY5" fmla="*/ 46279 h 92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82" h="92833">
                    <a:moveTo>
                      <a:pt x="93403" y="46279"/>
                    </a:moveTo>
                    <a:cubicBezTo>
                      <a:pt x="93173" y="71836"/>
                      <a:pt x="72336" y="92404"/>
                      <a:pt x="46778" y="92307"/>
                    </a:cubicBezTo>
                    <a:cubicBezTo>
                      <a:pt x="21126" y="92200"/>
                      <a:pt x="417" y="71319"/>
                      <a:pt x="523" y="45666"/>
                    </a:cubicBezTo>
                    <a:cubicBezTo>
                      <a:pt x="525" y="45472"/>
                      <a:pt x="527" y="45279"/>
                      <a:pt x="529" y="45085"/>
                    </a:cubicBezTo>
                    <a:cubicBezTo>
                      <a:pt x="989" y="19527"/>
                      <a:pt x="22015" y="-857"/>
                      <a:pt x="47574" y="-523"/>
                    </a:cubicBezTo>
                    <a:cubicBezTo>
                      <a:pt x="73123" y="-182"/>
                      <a:pt x="93600" y="20728"/>
                      <a:pt x="93403" y="46279"/>
                    </a:cubicBezTo>
                    <a:close/>
                  </a:path>
                </a:pathLst>
              </a:custGeom>
              <a:grpFill/>
              <a:ln w="2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6" name="组合 5"/>
          <p:cNvGrpSpPr/>
          <p:nvPr>
            <p:custDataLst>
              <p:tags r:id="rId35"/>
            </p:custDataLst>
          </p:nvPr>
        </p:nvGrpSpPr>
        <p:grpSpPr>
          <a:xfrm>
            <a:off x="9586795" y="4378412"/>
            <a:ext cx="426568" cy="426834"/>
            <a:chOff x="9586795" y="4378412"/>
            <a:chExt cx="426568" cy="426834"/>
          </a:xfrm>
        </p:grpSpPr>
        <p:grpSp>
          <p:nvGrpSpPr>
            <p:cNvPr id="159" name="组合 158"/>
            <p:cNvGrpSpPr/>
            <p:nvPr/>
          </p:nvGrpSpPr>
          <p:grpSpPr>
            <a:xfrm>
              <a:off x="9586795" y="4378412"/>
              <a:ext cx="426568" cy="426834"/>
              <a:chOff x="9586795" y="4302212"/>
              <a:chExt cx="426568" cy="426834"/>
            </a:xfrm>
            <a:gradFill>
              <a:gsLst>
                <a:gs pos="0">
                  <a:srgbClr val="029FE8"/>
                </a:gs>
                <a:gs pos="100000">
                  <a:srgbClr val="035AA7"/>
                </a:gs>
              </a:gsLst>
              <a:lin ang="2700000" scaled="1"/>
            </a:gradFill>
          </p:grpSpPr>
          <p:sp>
            <p:nvSpPr>
              <p:cNvPr id="160" name="任意多边形: 形状 159"/>
              <p:cNvSpPr/>
              <p:nvPr>
                <p:custDataLst>
                  <p:tags r:id="rId36"/>
                </p:custDataLst>
              </p:nvPr>
            </p:nvSpPr>
            <p:spPr>
              <a:xfrm>
                <a:off x="9587006" y="4523308"/>
                <a:ext cx="426259" cy="205738"/>
              </a:xfrm>
              <a:custGeom>
                <a:avLst/>
                <a:gdLst>
                  <a:gd name="connsiteX0" fmla="*/ 556677 w 672257"/>
                  <a:gd name="connsiteY0" fmla="*/ -140 h 324472"/>
                  <a:gd name="connsiteX1" fmla="*/ 672841 w 672257"/>
                  <a:gd name="connsiteY1" fmla="*/ -140 h 324472"/>
                  <a:gd name="connsiteX2" fmla="*/ 672841 w 672257"/>
                  <a:gd name="connsiteY2" fmla="*/ 22863 h 324472"/>
                  <a:gd name="connsiteX3" fmla="*/ 639907 w 672257"/>
                  <a:gd name="connsiteY3" fmla="*/ 22863 h 324472"/>
                  <a:gd name="connsiteX4" fmla="*/ 623053 w 672257"/>
                  <a:gd name="connsiteY4" fmla="*/ 36510 h 324472"/>
                  <a:gd name="connsiteX5" fmla="*/ 573354 w 672257"/>
                  <a:gd name="connsiteY5" fmla="*/ 156390 h 324472"/>
                  <a:gd name="connsiteX6" fmla="*/ 575411 w 672257"/>
                  <a:gd name="connsiteY6" fmla="*/ 177203 h 324472"/>
                  <a:gd name="connsiteX7" fmla="*/ 598679 w 672257"/>
                  <a:gd name="connsiteY7" fmla="*/ 199719 h 324472"/>
                  <a:gd name="connsiteX8" fmla="*/ 548493 w 672257"/>
                  <a:gd name="connsiteY8" fmla="*/ 249485 h 324472"/>
                  <a:gd name="connsiteX9" fmla="*/ 526066 w 672257"/>
                  <a:gd name="connsiteY9" fmla="*/ 226549 h 324472"/>
                  <a:gd name="connsiteX10" fmla="*/ 505208 w 672257"/>
                  <a:gd name="connsiteY10" fmla="*/ 224536 h 324472"/>
                  <a:gd name="connsiteX11" fmla="*/ 385328 w 672257"/>
                  <a:gd name="connsiteY11" fmla="*/ 274169 h 324472"/>
                  <a:gd name="connsiteX12" fmla="*/ 371615 w 672257"/>
                  <a:gd name="connsiteY12" fmla="*/ 291023 h 324472"/>
                  <a:gd name="connsiteX13" fmla="*/ 371615 w 672257"/>
                  <a:gd name="connsiteY13" fmla="*/ 324333 h 324472"/>
                  <a:gd name="connsiteX14" fmla="*/ 301943 w 672257"/>
                  <a:gd name="connsiteY14" fmla="*/ 324333 h 324472"/>
                  <a:gd name="connsiteX15" fmla="*/ 301943 w 672257"/>
                  <a:gd name="connsiteY15" fmla="*/ 290647 h 324472"/>
                  <a:gd name="connsiteX16" fmla="*/ 287964 w 672257"/>
                  <a:gd name="connsiteY16" fmla="*/ 274058 h 324472"/>
                  <a:gd name="connsiteX17" fmla="*/ 168814 w 672257"/>
                  <a:gd name="connsiteY17" fmla="*/ 224779 h 324472"/>
                  <a:gd name="connsiteX18" fmla="*/ 147337 w 672257"/>
                  <a:gd name="connsiteY18" fmla="*/ 226814 h 324472"/>
                  <a:gd name="connsiteX19" fmla="*/ 124489 w 672257"/>
                  <a:gd name="connsiteY19" fmla="*/ 250303 h 324472"/>
                  <a:gd name="connsiteX20" fmla="*/ 74768 w 672257"/>
                  <a:gd name="connsiteY20" fmla="*/ 200449 h 324472"/>
                  <a:gd name="connsiteX21" fmla="*/ 98611 w 672257"/>
                  <a:gd name="connsiteY21" fmla="*/ 176938 h 324472"/>
                  <a:gd name="connsiteX22" fmla="*/ 99983 w 672257"/>
                  <a:gd name="connsiteY22" fmla="*/ 156014 h 324472"/>
                  <a:gd name="connsiteX23" fmla="*/ 50703 w 672257"/>
                  <a:gd name="connsiteY23" fmla="*/ 36864 h 324472"/>
                  <a:gd name="connsiteX24" fmla="*/ 34093 w 672257"/>
                  <a:gd name="connsiteY24" fmla="*/ 22863 h 324472"/>
                  <a:gd name="connsiteX25" fmla="*/ 584 w 672257"/>
                  <a:gd name="connsiteY25" fmla="*/ 22863 h 324472"/>
                  <a:gd name="connsiteX26" fmla="*/ 584 w 672257"/>
                  <a:gd name="connsiteY26" fmla="*/ 325 h 324472"/>
                  <a:gd name="connsiteX27" fmla="*/ 116638 w 672257"/>
                  <a:gd name="connsiteY27" fmla="*/ 325 h 324472"/>
                  <a:gd name="connsiteX28" fmla="*/ 206901 w 672257"/>
                  <a:gd name="connsiteY28" fmla="*/ 166210 h 324472"/>
                  <a:gd name="connsiteX29" fmla="*/ 346069 w 672257"/>
                  <a:gd name="connsiteY29" fmla="*/ 208434 h 324472"/>
                  <a:gd name="connsiteX30" fmla="*/ 491517 w 672257"/>
                  <a:gd name="connsiteY30" fmla="*/ 145043 h 324472"/>
                  <a:gd name="connsiteX31" fmla="*/ 556677 w 672257"/>
                  <a:gd name="connsiteY31" fmla="*/ -140 h 32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72257" h="324472">
                    <a:moveTo>
                      <a:pt x="556677" y="-140"/>
                    </a:moveTo>
                    <a:lnTo>
                      <a:pt x="672841" y="-140"/>
                    </a:lnTo>
                    <a:lnTo>
                      <a:pt x="672841" y="22863"/>
                    </a:lnTo>
                    <a:lnTo>
                      <a:pt x="639907" y="22863"/>
                    </a:lnTo>
                    <a:cubicBezTo>
                      <a:pt x="628273" y="22863"/>
                      <a:pt x="624933" y="25362"/>
                      <a:pt x="623053" y="36510"/>
                    </a:cubicBezTo>
                    <a:cubicBezTo>
                      <a:pt x="615701" y="79696"/>
                      <a:pt x="598715" y="120669"/>
                      <a:pt x="573354" y="156390"/>
                    </a:cubicBezTo>
                    <a:cubicBezTo>
                      <a:pt x="566984" y="165503"/>
                      <a:pt x="567382" y="169241"/>
                      <a:pt x="575411" y="177203"/>
                    </a:cubicBezTo>
                    <a:cubicBezTo>
                      <a:pt x="583440" y="185166"/>
                      <a:pt x="591270" y="192553"/>
                      <a:pt x="598679" y="199719"/>
                    </a:cubicBezTo>
                    <a:lnTo>
                      <a:pt x="548493" y="249485"/>
                    </a:lnTo>
                    <a:cubicBezTo>
                      <a:pt x="541858" y="242606"/>
                      <a:pt x="534006" y="234489"/>
                      <a:pt x="526066" y="226549"/>
                    </a:cubicBezTo>
                    <a:cubicBezTo>
                      <a:pt x="518125" y="218608"/>
                      <a:pt x="514277" y="218188"/>
                      <a:pt x="505208" y="224536"/>
                    </a:cubicBezTo>
                    <a:cubicBezTo>
                      <a:pt x="469518" y="249938"/>
                      <a:pt x="428529" y="266907"/>
                      <a:pt x="385328" y="274169"/>
                    </a:cubicBezTo>
                    <a:cubicBezTo>
                      <a:pt x="374269" y="276005"/>
                      <a:pt x="371637" y="279521"/>
                      <a:pt x="371615" y="291023"/>
                    </a:cubicBezTo>
                    <a:cubicBezTo>
                      <a:pt x="371615" y="302082"/>
                      <a:pt x="371615" y="312964"/>
                      <a:pt x="371615" y="324333"/>
                    </a:cubicBezTo>
                    <a:lnTo>
                      <a:pt x="301943" y="324333"/>
                    </a:lnTo>
                    <a:cubicBezTo>
                      <a:pt x="301943" y="313075"/>
                      <a:pt x="301943" y="301861"/>
                      <a:pt x="301943" y="290647"/>
                    </a:cubicBezTo>
                    <a:cubicBezTo>
                      <a:pt x="301943" y="279433"/>
                      <a:pt x="299289" y="275960"/>
                      <a:pt x="287964" y="274058"/>
                    </a:cubicBezTo>
                    <a:cubicBezTo>
                      <a:pt x="245051" y="266790"/>
                      <a:pt x="204325" y="249947"/>
                      <a:pt x="168814" y="224779"/>
                    </a:cubicBezTo>
                    <a:cubicBezTo>
                      <a:pt x="159193" y="218144"/>
                      <a:pt x="155676" y="218431"/>
                      <a:pt x="147337" y="226814"/>
                    </a:cubicBezTo>
                    <a:cubicBezTo>
                      <a:pt x="139552" y="234644"/>
                      <a:pt x="131855" y="242628"/>
                      <a:pt x="124489" y="250303"/>
                    </a:cubicBezTo>
                    <a:cubicBezTo>
                      <a:pt x="107591" y="233361"/>
                      <a:pt x="91489" y="217126"/>
                      <a:pt x="74768" y="200449"/>
                    </a:cubicBezTo>
                    <a:cubicBezTo>
                      <a:pt x="82531" y="192796"/>
                      <a:pt x="90671" y="184967"/>
                      <a:pt x="98611" y="176938"/>
                    </a:cubicBezTo>
                    <a:cubicBezTo>
                      <a:pt x="106552" y="168909"/>
                      <a:pt x="106530" y="165392"/>
                      <a:pt x="99983" y="156014"/>
                    </a:cubicBezTo>
                    <a:cubicBezTo>
                      <a:pt x="74795" y="120514"/>
                      <a:pt x="57949" y="79784"/>
                      <a:pt x="50703" y="36864"/>
                    </a:cubicBezTo>
                    <a:cubicBezTo>
                      <a:pt x="48846" y="25606"/>
                      <a:pt x="45373" y="22907"/>
                      <a:pt x="34093" y="22863"/>
                    </a:cubicBezTo>
                    <a:cubicBezTo>
                      <a:pt x="22813" y="22819"/>
                      <a:pt x="12085" y="22863"/>
                      <a:pt x="584" y="22863"/>
                    </a:cubicBezTo>
                    <a:lnTo>
                      <a:pt x="584" y="325"/>
                    </a:lnTo>
                    <a:lnTo>
                      <a:pt x="116638" y="325"/>
                    </a:lnTo>
                    <a:cubicBezTo>
                      <a:pt x="121747" y="68891"/>
                      <a:pt x="151319" y="125027"/>
                      <a:pt x="206901" y="166210"/>
                    </a:cubicBezTo>
                    <a:cubicBezTo>
                      <a:pt x="248041" y="196756"/>
                      <a:pt x="294909" y="210668"/>
                      <a:pt x="346069" y="208434"/>
                    </a:cubicBezTo>
                    <a:cubicBezTo>
                      <a:pt x="402514" y="205979"/>
                      <a:pt x="451306" y="184768"/>
                      <a:pt x="491517" y="145043"/>
                    </a:cubicBezTo>
                    <a:cubicBezTo>
                      <a:pt x="531728" y="105319"/>
                      <a:pt x="552983" y="56770"/>
                      <a:pt x="556677" y="-140"/>
                    </a:cubicBez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1" name="任意多边形: 形状 160"/>
              <p:cNvSpPr/>
              <p:nvPr>
                <p:custDataLst>
                  <p:tags r:id="rId37"/>
                </p:custDataLst>
              </p:nvPr>
            </p:nvSpPr>
            <p:spPr>
              <a:xfrm>
                <a:off x="9750597" y="4302212"/>
                <a:ext cx="99103" cy="81047"/>
              </a:xfrm>
              <a:custGeom>
                <a:avLst/>
                <a:gdLst>
                  <a:gd name="connsiteX0" fmla="*/ 899 w 156296"/>
                  <a:gd name="connsiteY0" fmla="*/ 122486 h 127821"/>
                  <a:gd name="connsiteX1" fmla="*/ 589 w 156296"/>
                  <a:gd name="connsiteY1" fmla="*/ 119566 h 127821"/>
                  <a:gd name="connsiteX2" fmla="*/ 43830 w 156296"/>
                  <a:gd name="connsiteY2" fmla="*/ 21915 h 127821"/>
                  <a:gd name="connsiteX3" fmla="*/ 113635 w 156296"/>
                  <a:gd name="connsiteY3" fmla="*/ 21915 h 127821"/>
                  <a:gd name="connsiteX4" fmla="*/ 156876 w 156296"/>
                  <a:gd name="connsiteY4" fmla="*/ 119566 h 127821"/>
                  <a:gd name="connsiteX5" fmla="*/ 156566 w 156296"/>
                  <a:gd name="connsiteY5" fmla="*/ 122574 h 127821"/>
                  <a:gd name="connsiteX6" fmla="*/ 899 w 156296"/>
                  <a:gd name="connsiteY6" fmla="*/ 122486 h 127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296" h="127821">
                    <a:moveTo>
                      <a:pt x="899" y="122486"/>
                    </a:moveTo>
                    <a:cubicBezTo>
                      <a:pt x="662" y="121532"/>
                      <a:pt x="558" y="120548"/>
                      <a:pt x="589" y="119566"/>
                    </a:cubicBezTo>
                    <a:cubicBezTo>
                      <a:pt x="9857" y="84730"/>
                      <a:pt x="21336" y="50757"/>
                      <a:pt x="43830" y="21915"/>
                    </a:cubicBezTo>
                    <a:cubicBezTo>
                      <a:pt x="66767" y="-7502"/>
                      <a:pt x="90809" y="-7480"/>
                      <a:pt x="113635" y="21915"/>
                    </a:cubicBezTo>
                    <a:cubicBezTo>
                      <a:pt x="136085" y="50668"/>
                      <a:pt x="147564" y="84752"/>
                      <a:pt x="156876" y="119566"/>
                    </a:cubicBezTo>
                    <a:cubicBezTo>
                      <a:pt x="156904" y="120577"/>
                      <a:pt x="156801" y="121590"/>
                      <a:pt x="156566" y="122574"/>
                    </a:cubicBezTo>
                    <a:cubicBezTo>
                      <a:pt x="104900" y="129413"/>
                      <a:pt x="52556" y="129384"/>
                      <a:pt x="899" y="122486"/>
                    </a:cubicBez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2" name="任意多边形: 形状 161"/>
              <p:cNvSpPr/>
              <p:nvPr>
                <p:custDataLst>
                  <p:tags r:id="rId38"/>
                </p:custDataLst>
              </p:nvPr>
            </p:nvSpPr>
            <p:spPr>
              <a:xfrm>
                <a:off x="9675640" y="4523182"/>
                <a:ext cx="248583" cy="117921"/>
              </a:xfrm>
              <a:custGeom>
                <a:avLst/>
                <a:gdLst>
                  <a:gd name="connsiteX0" fmla="*/ 584 w 392043"/>
                  <a:gd name="connsiteY0" fmla="*/ 148 h 185975"/>
                  <a:gd name="connsiteX1" fmla="*/ 5892 w 392043"/>
                  <a:gd name="connsiteY1" fmla="*/ -140 h 185975"/>
                  <a:gd name="connsiteX2" fmla="*/ 23189 w 392043"/>
                  <a:gd name="connsiteY2" fmla="*/ -140 h 185975"/>
                  <a:gd name="connsiteX3" fmla="*/ 96709 w 392043"/>
                  <a:gd name="connsiteY3" fmla="*/ 130645 h 185975"/>
                  <a:gd name="connsiteX4" fmla="*/ 201837 w 392043"/>
                  <a:gd name="connsiteY4" fmla="*/ 162384 h 185975"/>
                  <a:gd name="connsiteX5" fmla="*/ 283121 w 392043"/>
                  <a:gd name="connsiteY5" fmla="*/ 139691 h 185975"/>
                  <a:gd name="connsiteX6" fmla="*/ 344520 w 392043"/>
                  <a:gd name="connsiteY6" fmla="*/ 80525 h 185975"/>
                  <a:gd name="connsiteX7" fmla="*/ 370509 w 392043"/>
                  <a:gd name="connsiteY7" fmla="*/ 192 h 185975"/>
                  <a:gd name="connsiteX8" fmla="*/ 392627 w 392043"/>
                  <a:gd name="connsiteY8" fmla="*/ 192 h 185975"/>
                  <a:gd name="connsiteX9" fmla="*/ 208184 w 392043"/>
                  <a:gd name="connsiteY9" fmla="*/ 185409 h 185975"/>
                  <a:gd name="connsiteX10" fmla="*/ 584 w 392043"/>
                  <a:gd name="connsiteY10" fmla="*/ 148 h 18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2043" h="185975">
                    <a:moveTo>
                      <a:pt x="584" y="148"/>
                    </a:moveTo>
                    <a:cubicBezTo>
                      <a:pt x="2685" y="37"/>
                      <a:pt x="4300" y="-140"/>
                      <a:pt x="5892" y="-140"/>
                    </a:cubicBezTo>
                    <a:cubicBezTo>
                      <a:pt x="11400" y="-140"/>
                      <a:pt x="16951" y="-140"/>
                      <a:pt x="23189" y="-140"/>
                    </a:cubicBezTo>
                    <a:cubicBezTo>
                      <a:pt x="28187" y="54625"/>
                      <a:pt x="52141" y="98684"/>
                      <a:pt x="96709" y="130645"/>
                    </a:cubicBezTo>
                    <a:cubicBezTo>
                      <a:pt x="127223" y="152668"/>
                      <a:pt x="164234" y="163842"/>
                      <a:pt x="201837" y="162384"/>
                    </a:cubicBezTo>
                    <a:cubicBezTo>
                      <a:pt x="230409" y="161774"/>
                      <a:pt x="258364" y="153968"/>
                      <a:pt x="283121" y="139691"/>
                    </a:cubicBezTo>
                    <a:cubicBezTo>
                      <a:pt x="308187" y="125378"/>
                      <a:pt x="329290" y="105043"/>
                      <a:pt x="344520" y="80525"/>
                    </a:cubicBezTo>
                    <a:cubicBezTo>
                      <a:pt x="359545" y="56239"/>
                      <a:pt x="368461" y="28676"/>
                      <a:pt x="370509" y="192"/>
                    </a:cubicBezTo>
                    <a:lnTo>
                      <a:pt x="392627" y="192"/>
                    </a:lnTo>
                    <a:cubicBezTo>
                      <a:pt x="392273" y="79176"/>
                      <a:pt x="325145" y="177513"/>
                      <a:pt x="208184" y="185409"/>
                    </a:cubicBezTo>
                    <a:cubicBezTo>
                      <a:pt x="101376" y="192597"/>
                      <a:pt x="6246" y="108040"/>
                      <a:pt x="584" y="148"/>
                    </a:cubicBez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3" name="任意多边形: 形状 162"/>
              <p:cNvSpPr/>
              <p:nvPr>
                <p:custDataLst>
                  <p:tags r:id="rId39"/>
                </p:custDataLst>
              </p:nvPr>
            </p:nvSpPr>
            <p:spPr>
              <a:xfrm>
                <a:off x="9586795" y="4433875"/>
                <a:ext cx="57514" cy="74217"/>
              </a:xfrm>
              <a:custGeom>
                <a:avLst/>
                <a:gdLst>
                  <a:gd name="connsiteX0" fmla="*/ 26440 w 90706"/>
                  <a:gd name="connsiteY0" fmla="*/ -140 h 117048"/>
                  <a:gd name="connsiteX1" fmla="*/ 87110 w 90706"/>
                  <a:gd name="connsiteY1" fmla="*/ 23195 h 117048"/>
                  <a:gd name="connsiteX2" fmla="*/ 91290 w 90706"/>
                  <a:gd name="connsiteY2" fmla="*/ 30250 h 117048"/>
                  <a:gd name="connsiteX3" fmla="*/ 79988 w 90706"/>
                  <a:gd name="connsiteY3" fmla="*/ 116909 h 117048"/>
                  <a:gd name="connsiteX4" fmla="*/ 584 w 90706"/>
                  <a:gd name="connsiteY4" fmla="*/ 116909 h 117048"/>
                  <a:gd name="connsiteX5" fmla="*/ 26440 w 90706"/>
                  <a:gd name="connsiteY5" fmla="*/ -140 h 117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706" h="117048">
                    <a:moveTo>
                      <a:pt x="26440" y="-140"/>
                    </a:moveTo>
                    <a:cubicBezTo>
                      <a:pt x="47607" y="7933"/>
                      <a:pt x="67469" y="15343"/>
                      <a:pt x="87110" y="23195"/>
                    </a:cubicBezTo>
                    <a:cubicBezTo>
                      <a:pt x="89576" y="24719"/>
                      <a:pt x="91138" y="27355"/>
                      <a:pt x="91290" y="30250"/>
                    </a:cubicBezTo>
                    <a:cubicBezTo>
                      <a:pt x="87818" y="59004"/>
                      <a:pt x="83881" y="87558"/>
                      <a:pt x="79988" y="116909"/>
                    </a:cubicBezTo>
                    <a:lnTo>
                      <a:pt x="584" y="116909"/>
                    </a:lnTo>
                    <a:cubicBezTo>
                      <a:pt x="1860" y="76626"/>
                      <a:pt x="10628" y="36932"/>
                      <a:pt x="26440" y="-140"/>
                    </a:cubicBez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4" name="任意多边形: 形状 163"/>
              <p:cNvSpPr/>
              <p:nvPr>
                <p:custDataLst>
                  <p:tags r:id="rId40"/>
                </p:custDataLst>
              </p:nvPr>
            </p:nvSpPr>
            <p:spPr>
              <a:xfrm>
                <a:off x="9955904" y="4434057"/>
                <a:ext cx="57459" cy="74385"/>
              </a:xfrm>
              <a:custGeom>
                <a:avLst/>
                <a:gdLst>
                  <a:gd name="connsiteX0" fmla="*/ 12063 w 90619"/>
                  <a:gd name="connsiteY0" fmla="*/ 117175 h 117314"/>
                  <a:gd name="connsiteX1" fmla="*/ 584 w 90619"/>
                  <a:gd name="connsiteY1" fmla="*/ 29255 h 117314"/>
                  <a:gd name="connsiteX2" fmla="*/ 4034 w 90619"/>
                  <a:gd name="connsiteY2" fmla="*/ 23261 h 117314"/>
                  <a:gd name="connsiteX3" fmla="*/ 64815 w 90619"/>
                  <a:gd name="connsiteY3" fmla="*/ -140 h 117314"/>
                  <a:gd name="connsiteX4" fmla="*/ 91202 w 90619"/>
                  <a:gd name="connsiteY4" fmla="*/ 117086 h 117314"/>
                  <a:gd name="connsiteX5" fmla="*/ 12063 w 90619"/>
                  <a:gd name="connsiteY5" fmla="*/ 117086 h 117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619" h="117314">
                    <a:moveTo>
                      <a:pt x="12063" y="117175"/>
                    </a:moveTo>
                    <a:cubicBezTo>
                      <a:pt x="8082" y="87094"/>
                      <a:pt x="4167" y="58186"/>
                      <a:pt x="584" y="29255"/>
                    </a:cubicBezTo>
                    <a:cubicBezTo>
                      <a:pt x="666" y="26809"/>
                      <a:pt x="1960" y="24562"/>
                      <a:pt x="4034" y="23261"/>
                    </a:cubicBezTo>
                    <a:cubicBezTo>
                      <a:pt x="24162" y="15254"/>
                      <a:pt x="44466" y="7624"/>
                      <a:pt x="64815" y="-140"/>
                    </a:cubicBezTo>
                    <a:cubicBezTo>
                      <a:pt x="76980" y="18550"/>
                      <a:pt x="91357" y="81012"/>
                      <a:pt x="91202" y="117086"/>
                    </a:cubicBezTo>
                    <a:lnTo>
                      <a:pt x="12063" y="117086"/>
                    </a:ln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5" name="任意多边形: 形状 164"/>
              <p:cNvSpPr/>
              <p:nvPr>
                <p:custDataLst>
                  <p:tags r:id="rId41"/>
                </p:custDataLst>
              </p:nvPr>
            </p:nvSpPr>
            <p:spPr>
              <a:xfrm>
                <a:off x="9662639" y="4381535"/>
                <a:ext cx="68481" cy="68152"/>
              </a:xfrm>
              <a:custGeom>
                <a:avLst/>
                <a:gdLst>
                  <a:gd name="connsiteX0" fmla="*/ 37234 w 108002"/>
                  <a:gd name="connsiteY0" fmla="*/ -140 h 107483"/>
                  <a:gd name="connsiteX1" fmla="*/ 108587 w 108002"/>
                  <a:gd name="connsiteY1" fmla="*/ 17334 h 107483"/>
                  <a:gd name="connsiteX2" fmla="*/ 102526 w 108002"/>
                  <a:gd name="connsiteY2" fmla="*/ 52590 h 107483"/>
                  <a:gd name="connsiteX3" fmla="*/ 99717 w 108002"/>
                  <a:gd name="connsiteY3" fmla="*/ 71324 h 107483"/>
                  <a:gd name="connsiteX4" fmla="*/ 78860 w 108002"/>
                  <a:gd name="connsiteY4" fmla="*/ 106359 h 107483"/>
                  <a:gd name="connsiteX5" fmla="*/ 73574 w 108002"/>
                  <a:gd name="connsiteY5" fmla="*/ 107177 h 107483"/>
                  <a:gd name="connsiteX6" fmla="*/ 584 w 108002"/>
                  <a:gd name="connsiteY6" fmla="*/ 92513 h 107483"/>
                  <a:gd name="connsiteX7" fmla="*/ 37234 w 108002"/>
                  <a:gd name="connsiteY7" fmla="*/ -140 h 10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002" h="107483">
                    <a:moveTo>
                      <a:pt x="37234" y="-140"/>
                    </a:moveTo>
                    <a:lnTo>
                      <a:pt x="108587" y="17334"/>
                    </a:lnTo>
                    <a:cubicBezTo>
                      <a:pt x="106596" y="28923"/>
                      <a:pt x="104539" y="40757"/>
                      <a:pt x="102526" y="52590"/>
                    </a:cubicBezTo>
                    <a:cubicBezTo>
                      <a:pt x="101487" y="58827"/>
                      <a:pt x="99518" y="65109"/>
                      <a:pt x="99717" y="71324"/>
                    </a:cubicBezTo>
                    <a:cubicBezTo>
                      <a:pt x="100248" y="87691"/>
                      <a:pt x="86690" y="95256"/>
                      <a:pt x="78860" y="106359"/>
                    </a:cubicBezTo>
                    <a:cubicBezTo>
                      <a:pt x="78130" y="107398"/>
                      <a:pt x="75277" y="107509"/>
                      <a:pt x="73574" y="107177"/>
                    </a:cubicBezTo>
                    <a:cubicBezTo>
                      <a:pt x="49598" y="102466"/>
                      <a:pt x="25666" y="97600"/>
                      <a:pt x="584" y="92513"/>
                    </a:cubicBezTo>
                    <a:cubicBezTo>
                      <a:pt x="8580" y="60121"/>
                      <a:pt x="20908" y="28957"/>
                      <a:pt x="37234" y="-140"/>
                    </a:cubicBez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6" name="任意多边形: 形状 165"/>
              <p:cNvSpPr/>
              <p:nvPr>
                <p:custDataLst>
                  <p:tags r:id="rId42"/>
                </p:custDataLst>
              </p:nvPr>
            </p:nvSpPr>
            <p:spPr>
              <a:xfrm>
                <a:off x="9869121" y="4381564"/>
                <a:ext cx="68593" cy="67702"/>
              </a:xfrm>
              <a:custGeom>
                <a:avLst/>
                <a:gdLst>
                  <a:gd name="connsiteX0" fmla="*/ 584 w 108179"/>
                  <a:gd name="connsiteY0" fmla="*/ 17356 h 106774"/>
                  <a:gd name="connsiteX1" fmla="*/ 72003 w 108179"/>
                  <a:gd name="connsiteY1" fmla="*/ -140 h 106774"/>
                  <a:gd name="connsiteX2" fmla="*/ 108764 w 108179"/>
                  <a:gd name="connsiteY2" fmla="*/ 92159 h 106774"/>
                  <a:gd name="connsiteX3" fmla="*/ 47364 w 108179"/>
                  <a:gd name="connsiteY3" fmla="*/ 105540 h 106774"/>
                  <a:gd name="connsiteX4" fmla="*/ 21486 w 108179"/>
                  <a:gd name="connsiteY4" fmla="*/ 96693 h 106774"/>
                  <a:gd name="connsiteX5" fmla="*/ 9188 w 108179"/>
                  <a:gd name="connsiteY5" fmla="*/ 67232 h 106774"/>
                  <a:gd name="connsiteX6" fmla="*/ 584 w 108179"/>
                  <a:gd name="connsiteY6" fmla="*/ 17356 h 10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179" h="106774">
                    <a:moveTo>
                      <a:pt x="584" y="17356"/>
                    </a:moveTo>
                    <a:lnTo>
                      <a:pt x="72003" y="-140"/>
                    </a:lnTo>
                    <a:cubicBezTo>
                      <a:pt x="88324" y="28846"/>
                      <a:pt x="100688" y="59889"/>
                      <a:pt x="108764" y="92159"/>
                    </a:cubicBezTo>
                    <a:cubicBezTo>
                      <a:pt x="87619" y="96693"/>
                      <a:pt x="67336" y="100542"/>
                      <a:pt x="47364" y="105540"/>
                    </a:cubicBezTo>
                    <a:cubicBezTo>
                      <a:pt x="36305" y="108327"/>
                      <a:pt x="29315" y="105939"/>
                      <a:pt x="21486" y="96693"/>
                    </a:cubicBezTo>
                    <a:cubicBezTo>
                      <a:pt x="14432" y="88386"/>
                      <a:pt x="10135" y="78090"/>
                      <a:pt x="9188" y="67232"/>
                    </a:cubicBezTo>
                    <a:cubicBezTo>
                      <a:pt x="7042" y="50621"/>
                      <a:pt x="3548" y="34165"/>
                      <a:pt x="584" y="17356"/>
                    </a:cubicBez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7" name="任意多边形: 形状 166"/>
              <p:cNvSpPr/>
              <p:nvPr>
                <p:custDataLst>
                  <p:tags r:id="rId43"/>
                </p:custDataLst>
              </p:nvPr>
            </p:nvSpPr>
            <p:spPr>
              <a:xfrm>
                <a:off x="9608533" y="4366831"/>
                <a:ext cx="62338" cy="68587"/>
              </a:xfrm>
              <a:custGeom>
                <a:avLst/>
                <a:gdLst>
                  <a:gd name="connsiteX0" fmla="*/ 61586 w 98314"/>
                  <a:gd name="connsiteY0" fmla="*/ 108030 h 108169"/>
                  <a:gd name="connsiteX1" fmla="*/ 584 w 98314"/>
                  <a:gd name="connsiteY1" fmla="*/ 83545 h 108169"/>
                  <a:gd name="connsiteX2" fmla="*/ 33761 w 98314"/>
                  <a:gd name="connsiteY2" fmla="*/ 32961 h 108169"/>
                  <a:gd name="connsiteX3" fmla="*/ 60060 w 98314"/>
                  <a:gd name="connsiteY3" fmla="*/ 2217 h 108169"/>
                  <a:gd name="connsiteX4" fmla="*/ 67491 w 98314"/>
                  <a:gd name="connsiteY4" fmla="*/ 5 h 108169"/>
                  <a:gd name="connsiteX5" fmla="*/ 98899 w 98314"/>
                  <a:gd name="connsiteY5" fmla="*/ 14293 h 108169"/>
                  <a:gd name="connsiteX6" fmla="*/ 61586 w 98314"/>
                  <a:gd name="connsiteY6" fmla="*/ 108030 h 108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314" h="108169">
                    <a:moveTo>
                      <a:pt x="61586" y="108030"/>
                    </a:moveTo>
                    <a:lnTo>
                      <a:pt x="584" y="83545"/>
                    </a:lnTo>
                    <a:cubicBezTo>
                      <a:pt x="12196" y="65850"/>
                      <a:pt x="22392" y="48908"/>
                      <a:pt x="33761" y="32961"/>
                    </a:cubicBezTo>
                    <a:cubicBezTo>
                      <a:pt x="41927" y="22214"/>
                      <a:pt x="50708" y="11949"/>
                      <a:pt x="60060" y="2217"/>
                    </a:cubicBezTo>
                    <a:cubicBezTo>
                      <a:pt x="62037" y="325"/>
                      <a:pt x="64802" y="-497"/>
                      <a:pt x="67491" y="5"/>
                    </a:cubicBezTo>
                    <a:cubicBezTo>
                      <a:pt x="78395" y="4428"/>
                      <a:pt x="89034" y="9715"/>
                      <a:pt x="98899" y="14293"/>
                    </a:cubicBezTo>
                    <a:cubicBezTo>
                      <a:pt x="86734" y="44971"/>
                      <a:pt x="74680" y="75450"/>
                      <a:pt x="61586" y="108030"/>
                    </a:cubicBez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8" name="任意多边形: 形状 167"/>
              <p:cNvSpPr/>
              <p:nvPr>
                <p:custDataLst>
                  <p:tags r:id="rId44"/>
                </p:custDataLst>
              </p:nvPr>
            </p:nvSpPr>
            <p:spPr>
              <a:xfrm>
                <a:off x="9929440" y="4366583"/>
                <a:ext cx="61258" cy="68904"/>
              </a:xfrm>
              <a:custGeom>
                <a:avLst/>
                <a:gdLst>
                  <a:gd name="connsiteX0" fmla="*/ 37875 w 96611"/>
                  <a:gd name="connsiteY0" fmla="*/ 108530 h 108669"/>
                  <a:gd name="connsiteX1" fmla="*/ 584 w 96611"/>
                  <a:gd name="connsiteY1" fmla="*/ 14705 h 108669"/>
                  <a:gd name="connsiteX2" fmla="*/ 32788 w 96611"/>
                  <a:gd name="connsiteY2" fmla="*/ 40 h 108669"/>
                  <a:gd name="connsiteX3" fmla="*/ 39003 w 96611"/>
                  <a:gd name="connsiteY3" fmla="*/ 2031 h 108669"/>
                  <a:gd name="connsiteX4" fmla="*/ 97196 w 96611"/>
                  <a:gd name="connsiteY4" fmla="*/ 84686 h 10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11" h="108669">
                    <a:moveTo>
                      <a:pt x="37875" y="108530"/>
                    </a:moveTo>
                    <a:lnTo>
                      <a:pt x="584" y="14705"/>
                    </a:lnTo>
                    <a:cubicBezTo>
                      <a:pt x="10360" y="10171"/>
                      <a:pt x="21463" y="4840"/>
                      <a:pt x="32788" y="40"/>
                    </a:cubicBezTo>
                    <a:cubicBezTo>
                      <a:pt x="34336" y="-623"/>
                      <a:pt x="37477" y="660"/>
                      <a:pt x="39003" y="2031"/>
                    </a:cubicBezTo>
                    <a:cubicBezTo>
                      <a:pt x="57383" y="18642"/>
                      <a:pt x="87044" y="60755"/>
                      <a:pt x="97196" y="84686"/>
                    </a:cubicBez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9" name="任意多边形: 形状 168"/>
              <p:cNvSpPr/>
              <p:nvPr>
                <p:custDataLst>
                  <p:tags r:id="rId45"/>
                </p:custDataLst>
              </p:nvPr>
            </p:nvSpPr>
            <p:spPr>
              <a:xfrm>
                <a:off x="9652289" y="4454168"/>
                <a:ext cx="48861" cy="54078"/>
              </a:xfrm>
              <a:custGeom>
                <a:avLst/>
                <a:gdLst>
                  <a:gd name="connsiteX0" fmla="*/ 57715 w 77059"/>
                  <a:gd name="connsiteY0" fmla="*/ 85148 h 85287"/>
                  <a:gd name="connsiteX1" fmla="*/ 584 w 77059"/>
                  <a:gd name="connsiteY1" fmla="*/ 85148 h 85287"/>
                  <a:gd name="connsiteX2" fmla="*/ 10095 w 77059"/>
                  <a:gd name="connsiteY2" fmla="*/ -140 h 85287"/>
                  <a:gd name="connsiteX3" fmla="*/ 77643 w 77059"/>
                  <a:gd name="connsiteY3" fmla="*/ 14569 h 8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59" h="85287">
                    <a:moveTo>
                      <a:pt x="57715" y="85148"/>
                    </a:moveTo>
                    <a:lnTo>
                      <a:pt x="584" y="85148"/>
                    </a:lnTo>
                    <a:cubicBezTo>
                      <a:pt x="3769" y="56593"/>
                      <a:pt x="6888" y="28569"/>
                      <a:pt x="10095" y="-140"/>
                    </a:cubicBezTo>
                    <a:lnTo>
                      <a:pt x="77643" y="14569"/>
                    </a:ln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0" name="任意多边形: 形状 169"/>
              <p:cNvSpPr/>
              <p:nvPr>
                <p:custDataLst>
                  <p:tags r:id="rId46"/>
                </p:custDataLst>
              </p:nvPr>
            </p:nvSpPr>
            <p:spPr>
              <a:xfrm>
                <a:off x="9899133" y="4454154"/>
                <a:ext cx="48917" cy="54120"/>
              </a:xfrm>
              <a:custGeom>
                <a:avLst/>
                <a:gdLst>
                  <a:gd name="connsiteX0" fmla="*/ 77732 w 77147"/>
                  <a:gd name="connsiteY0" fmla="*/ 85214 h 85353"/>
                  <a:gd name="connsiteX1" fmla="*/ 20490 w 77147"/>
                  <a:gd name="connsiteY1" fmla="*/ 85214 h 85353"/>
                  <a:gd name="connsiteX2" fmla="*/ 584 w 77147"/>
                  <a:gd name="connsiteY2" fmla="*/ 14635 h 85353"/>
                  <a:gd name="connsiteX3" fmla="*/ 68000 w 77147"/>
                  <a:gd name="connsiteY3" fmla="*/ -140 h 85353"/>
                  <a:gd name="connsiteX4" fmla="*/ 77732 w 77147"/>
                  <a:gd name="connsiteY4" fmla="*/ 85214 h 8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147" h="85353">
                    <a:moveTo>
                      <a:pt x="77732" y="85214"/>
                    </a:moveTo>
                    <a:lnTo>
                      <a:pt x="20490" y="85214"/>
                    </a:lnTo>
                    <a:cubicBezTo>
                      <a:pt x="13855" y="61371"/>
                      <a:pt x="7219" y="37970"/>
                      <a:pt x="584" y="14635"/>
                    </a:cubicBezTo>
                    <a:lnTo>
                      <a:pt x="68000" y="-140"/>
                    </a:lnTo>
                    <a:cubicBezTo>
                      <a:pt x="71273" y="28105"/>
                      <a:pt x="74436" y="56151"/>
                      <a:pt x="77732" y="85214"/>
                    </a:cubicBez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1" name="任意多边形: 形状 170"/>
              <p:cNvSpPr/>
              <p:nvPr>
                <p:custDataLst>
                  <p:tags r:id="rId47"/>
                </p:custDataLst>
              </p:nvPr>
            </p:nvSpPr>
            <p:spPr>
              <a:xfrm>
                <a:off x="9836430" y="4309478"/>
                <a:ext cx="70276" cy="68817"/>
              </a:xfrm>
              <a:custGeom>
                <a:avLst/>
                <a:gdLst>
                  <a:gd name="connsiteX0" fmla="*/ 584 w 110833"/>
                  <a:gd name="connsiteY0" fmla="*/ -140 h 108533"/>
                  <a:gd name="connsiteX1" fmla="*/ 111418 w 110833"/>
                  <a:gd name="connsiteY1" fmla="*/ 93044 h 108533"/>
                  <a:gd name="connsiteX2" fmla="*/ 46678 w 110833"/>
                  <a:gd name="connsiteY2" fmla="*/ 108394 h 108533"/>
                  <a:gd name="connsiteX3" fmla="*/ 584 w 110833"/>
                  <a:gd name="connsiteY3" fmla="*/ -140 h 10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833" h="108533">
                    <a:moveTo>
                      <a:pt x="584" y="-140"/>
                    </a:moveTo>
                    <a:cubicBezTo>
                      <a:pt x="47408" y="18329"/>
                      <a:pt x="83637" y="49228"/>
                      <a:pt x="111418" y="93044"/>
                    </a:cubicBezTo>
                    <a:lnTo>
                      <a:pt x="46678" y="108394"/>
                    </a:lnTo>
                    <a:cubicBezTo>
                      <a:pt x="35973" y="69842"/>
                      <a:pt x="23631" y="32617"/>
                      <a:pt x="584" y="-140"/>
                    </a:cubicBez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2" name="任意多边形: 形状 171"/>
              <p:cNvSpPr/>
              <p:nvPr>
                <p:custDataLst>
                  <p:tags r:id="rId48"/>
                </p:custDataLst>
              </p:nvPr>
            </p:nvSpPr>
            <p:spPr>
              <a:xfrm>
                <a:off x="9694587" y="4309576"/>
                <a:ext cx="69757" cy="68607"/>
              </a:xfrm>
              <a:custGeom>
                <a:avLst/>
                <a:gdLst>
                  <a:gd name="connsiteX0" fmla="*/ 110599 w 110015"/>
                  <a:gd name="connsiteY0" fmla="*/ -140 h 108201"/>
                  <a:gd name="connsiteX1" fmla="*/ 63908 w 110015"/>
                  <a:gd name="connsiteY1" fmla="*/ 108062 h 108201"/>
                  <a:gd name="connsiteX2" fmla="*/ 584 w 110015"/>
                  <a:gd name="connsiteY2" fmla="*/ 93287 h 108201"/>
                  <a:gd name="connsiteX3" fmla="*/ 110599 w 110015"/>
                  <a:gd name="connsiteY3" fmla="*/ -140 h 10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015" h="108201">
                    <a:moveTo>
                      <a:pt x="110599" y="-140"/>
                    </a:moveTo>
                    <a:cubicBezTo>
                      <a:pt x="87044" y="32462"/>
                      <a:pt x="74370" y="69289"/>
                      <a:pt x="63908" y="108062"/>
                    </a:cubicBezTo>
                    <a:lnTo>
                      <a:pt x="584" y="93287"/>
                    </a:lnTo>
                    <a:cubicBezTo>
                      <a:pt x="10648" y="62786"/>
                      <a:pt x="76471" y="7071"/>
                      <a:pt x="110599" y="-140"/>
                    </a:cubicBez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3" name="任意多边形: 形状 172"/>
              <p:cNvSpPr/>
              <p:nvPr>
                <p:custDataLst>
                  <p:tags r:id="rId49"/>
                </p:custDataLst>
              </p:nvPr>
            </p:nvSpPr>
            <p:spPr>
              <a:xfrm>
                <a:off x="9740867" y="4394803"/>
                <a:ext cx="118562" cy="27642"/>
              </a:xfrm>
              <a:custGeom>
                <a:avLst/>
                <a:gdLst>
                  <a:gd name="connsiteX0" fmla="*/ 584 w 186986"/>
                  <a:gd name="connsiteY0" fmla="*/ 43433 h 43594"/>
                  <a:gd name="connsiteX1" fmla="*/ 8502 w 186986"/>
                  <a:gd name="connsiteY1" fmla="*/ 3377 h 43594"/>
                  <a:gd name="connsiteX2" fmla="*/ 16907 w 186986"/>
                  <a:gd name="connsiteY2" fmla="*/ 170 h 43594"/>
                  <a:gd name="connsiteX3" fmla="*/ 106154 w 186986"/>
                  <a:gd name="connsiteY3" fmla="*/ 4416 h 43594"/>
                  <a:gd name="connsiteX4" fmla="*/ 170539 w 186986"/>
                  <a:gd name="connsiteY4" fmla="*/ -7 h 43594"/>
                  <a:gd name="connsiteX5" fmla="*/ 180935 w 186986"/>
                  <a:gd name="connsiteY5" fmla="*/ 7557 h 43594"/>
                  <a:gd name="connsiteX6" fmla="*/ 187570 w 186986"/>
                  <a:gd name="connsiteY6" fmla="*/ 43455 h 43594"/>
                  <a:gd name="connsiteX7" fmla="*/ 584 w 186986"/>
                  <a:gd name="connsiteY7" fmla="*/ 43433 h 43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6986" h="43594">
                    <a:moveTo>
                      <a:pt x="584" y="43433"/>
                    </a:moveTo>
                    <a:cubicBezTo>
                      <a:pt x="3282" y="29189"/>
                      <a:pt x="5428" y="16183"/>
                      <a:pt x="8502" y="3377"/>
                    </a:cubicBezTo>
                    <a:cubicBezTo>
                      <a:pt x="8923" y="1674"/>
                      <a:pt x="14054" y="37"/>
                      <a:pt x="16907" y="170"/>
                    </a:cubicBezTo>
                    <a:cubicBezTo>
                      <a:pt x="46678" y="1497"/>
                      <a:pt x="76405" y="4173"/>
                      <a:pt x="106154" y="4416"/>
                    </a:cubicBezTo>
                    <a:cubicBezTo>
                      <a:pt x="127608" y="4593"/>
                      <a:pt x="149107" y="1851"/>
                      <a:pt x="170539" y="-7"/>
                    </a:cubicBezTo>
                    <a:cubicBezTo>
                      <a:pt x="176932" y="-582"/>
                      <a:pt x="179984" y="501"/>
                      <a:pt x="180935" y="7557"/>
                    </a:cubicBezTo>
                    <a:cubicBezTo>
                      <a:pt x="182461" y="19213"/>
                      <a:pt x="185137" y="30715"/>
                      <a:pt x="187570" y="43455"/>
                    </a:cubicBezTo>
                    <a:cubicBezTo>
                      <a:pt x="125065" y="7822"/>
                      <a:pt x="63731" y="7690"/>
                      <a:pt x="584" y="43433"/>
                    </a:cubicBez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4" name="任意多边形: 形状 173"/>
              <p:cNvSpPr/>
              <p:nvPr>
                <p:custDataLst>
                  <p:tags r:id="rId50"/>
                </p:custDataLst>
              </p:nvPr>
            </p:nvSpPr>
            <p:spPr>
              <a:xfrm>
                <a:off x="9659988" y="4320095"/>
                <a:ext cx="55102" cy="42774"/>
              </a:xfrm>
              <a:custGeom>
                <a:avLst/>
                <a:gdLst>
                  <a:gd name="connsiteX0" fmla="*/ 87486 w 86902"/>
                  <a:gd name="connsiteY0" fmla="*/ -140 h 67460"/>
                  <a:gd name="connsiteX1" fmla="*/ 29625 w 86902"/>
                  <a:gd name="connsiteY1" fmla="*/ 67320 h 67460"/>
                  <a:gd name="connsiteX2" fmla="*/ 584 w 86902"/>
                  <a:gd name="connsiteY2" fmla="*/ 55222 h 67460"/>
                  <a:gd name="connsiteX3" fmla="*/ 87486 w 86902"/>
                  <a:gd name="connsiteY3" fmla="*/ -140 h 6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902" h="67460">
                    <a:moveTo>
                      <a:pt x="87486" y="-140"/>
                    </a:moveTo>
                    <a:lnTo>
                      <a:pt x="29625" y="67320"/>
                    </a:lnTo>
                    <a:lnTo>
                      <a:pt x="584" y="55222"/>
                    </a:lnTo>
                    <a:cubicBezTo>
                      <a:pt x="26383" y="32210"/>
                      <a:pt x="55727" y="13516"/>
                      <a:pt x="87486" y="-140"/>
                    </a:cubicBez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5" name="任意多边形: 形状 174"/>
              <p:cNvSpPr/>
              <p:nvPr>
                <p:custDataLst>
                  <p:tags r:id="rId51"/>
                </p:custDataLst>
              </p:nvPr>
            </p:nvSpPr>
            <p:spPr>
              <a:xfrm>
                <a:off x="9885347" y="4320123"/>
                <a:ext cx="55073" cy="42746"/>
              </a:xfrm>
              <a:custGeom>
                <a:avLst/>
                <a:gdLst>
                  <a:gd name="connsiteX0" fmla="*/ 87442 w 86857"/>
                  <a:gd name="connsiteY0" fmla="*/ 54912 h 67415"/>
                  <a:gd name="connsiteX1" fmla="*/ 58356 w 86857"/>
                  <a:gd name="connsiteY1" fmla="*/ 67276 h 67415"/>
                  <a:gd name="connsiteX2" fmla="*/ 584 w 86857"/>
                  <a:gd name="connsiteY2" fmla="*/ -140 h 67415"/>
                  <a:gd name="connsiteX3" fmla="*/ 87442 w 86857"/>
                  <a:gd name="connsiteY3" fmla="*/ 54912 h 6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57" h="67415">
                    <a:moveTo>
                      <a:pt x="87442" y="54912"/>
                    </a:moveTo>
                    <a:lnTo>
                      <a:pt x="58356" y="67276"/>
                    </a:lnTo>
                    <a:cubicBezTo>
                      <a:pt x="38627" y="44229"/>
                      <a:pt x="19650" y="22111"/>
                      <a:pt x="584" y="-140"/>
                    </a:cubicBezTo>
                    <a:cubicBezTo>
                      <a:pt x="32253" y="13527"/>
                      <a:pt x="61566" y="32106"/>
                      <a:pt x="87442" y="54912"/>
                    </a:cubicBez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176" name="组合 175"/>
            <p:cNvGrpSpPr/>
            <p:nvPr/>
          </p:nvGrpSpPr>
          <p:grpSpPr>
            <a:xfrm>
              <a:off x="9704446" y="4496331"/>
              <a:ext cx="191406" cy="191392"/>
              <a:chOff x="9704446" y="4420131"/>
              <a:chExt cx="191406" cy="191392"/>
            </a:xfrm>
            <a:gradFill>
              <a:gsLst>
                <a:gs pos="0">
                  <a:srgbClr val="F9AE42"/>
                </a:gs>
                <a:gs pos="100000">
                  <a:srgbClr val="E84E1A"/>
                </a:gs>
              </a:gsLst>
              <a:lin ang="2700000" scaled="1"/>
            </a:gradFill>
          </p:grpSpPr>
          <p:sp>
            <p:nvSpPr>
              <p:cNvPr id="177" name="任意多边形: 形状 176"/>
              <p:cNvSpPr/>
              <p:nvPr>
                <p:custDataLst>
                  <p:tags r:id="rId52"/>
                </p:custDataLst>
              </p:nvPr>
            </p:nvSpPr>
            <p:spPr>
              <a:xfrm>
                <a:off x="9704446" y="4420131"/>
                <a:ext cx="191406" cy="191392"/>
              </a:xfrm>
              <a:custGeom>
                <a:avLst/>
                <a:gdLst>
                  <a:gd name="connsiteX0" fmla="*/ 584 w 301869"/>
                  <a:gd name="connsiteY0" fmla="*/ 150263 h 301847"/>
                  <a:gd name="connsiteX1" fmla="*/ 150987 w 301869"/>
                  <a:gd name="connsiteY1" fmla="*/ -140 h 301847"/>
                  <a:gd name="connsiteX2" fmla="*/ 302452 w 301869"/>
                  <a:gd name="connsiteY2" fmla="*/ 150020 h 301847"/>
                  <a:gd name="connsiteX3" fmla="*/ 152363 w 301869"/>
                  <a:gd name="connsiteY3" fmla="*/ 301706 h 301847"/>
                  <a:gd name="connsiteX4" fmla="*/ 150832 w 301869"/>
                  <a:gd name="connsiteY4" fmla="*/ 301706 h 301847"/>
                  <a:gd name="connsiteX5" fmla="*/ 584 w 301869"/>
                  <a:gd name="connsiteY5" fmla="*/ 150263 h 301847"/>
                  <a:gd name="connsiteX6" fmla="*/ 278852 w 301869"/>
                  <a:gd name="connsiteY6" fmla="*/ 185232 h 301847"/>
                  <a:gd name="connsiteX7" fmla="*/ 245011 w 301869"/>
                  <a:gd name="connsiteY7" fmla="*/ 185232 h 301847"/>
                  <a:gd name="connsiteX8" fmla="*/ 245011 w 301869"/>
                  <a:gd name="connsiteY8" fmla="*/ 162163 h 301847"/>
                  <a:gd name="connsiteX9" fmla="*/ 278719 w 301869"/>
                  <a:gd name="connsiteY9" fmla="*/ 162163 h 301847"/>
                  <a:gd name="connsiteX10" fmla="*/ 278719 w 301869"/>
                  <a:gd name="connsiteY10" fmla="*/ 138806 h 301847"/>
                  <a:gd name="connsiteX11" fmla="*/ 244856 w 301869"/>
                  <a:gd name="connsiteY11" fmla="*/ 138806 h 301847"/>
                  <a:gd name="connsiteX12" fmla="*/ 244856 w 301869"/>
                  <a:gd name="connsiteY12" fmla="*/ 115737 h 301847"/>
                  <a:gd name="connsiteX13" fmla="*/ 278564 w 301869"/>
                  <a:gd name="connsiteY13" fmla="*/ 115737 h 301847"/>
                  <a:gd name="connsiteX14" fmla="*/ 278564 w 301869"/>
                  <a:gd name="connsiteY14" fmla="*/ 92358 h 301847"/>
                  <a:gd name="connsiteX15" fmla="*/ 244414 w 301869"/>
                  <a:gd name="connsiteY15" fmla="*/ 92358 h 301847"/>
                  <a:gd name="connsiteX16" fmla="*/ 244414 w 301869"/>
                  <a:gd name="connsiteY16" fmla="*/ 72009 h 301847"/>
                  <a:gd name="connsiteX17" fmla="*/ 230126 w 301869"/>
                  <a:gd name="connsiteY17" fmla="*/ 57876 h 301847"/>
                  <a:gd name="connsiteX18" fmla="*/ 209224 w 301869"/>
                  <a:gd name="connsiteY18" fmla="*/ 57876 h 301847"/>
                  <a:gd name="connsiteX19" fmla="*/ 209224 w 301869"/>
                  <a:gd name="connsiteY19" fmla="*/ 23637 h 301847"/>
                  <a:gd name="connsiteX20" fmla="*/ 186155 w 301869"/>
                  <a:gd name="connsiteY20" fmla="*/ 23637 h 301847"/>
                  <a:gd name="connsiteX21" fmla="*/ 186155 w 301869"/>
                  <a:gd name="connsiteY21" fmla="*/ 57323 h 301847"/>
                  <a:gd name="connsiteX22" fmla="*/ 162798 w 301869"/>
                  <a:gd name="connsiteY22" fmla="*/ 57323 h 301847"/>
                  <a:gd name="connsiteX23" fmla="*/ 162798 w 301869"/>
                  <a:gd name="connsiteY23" fmla="*/ 23482 h 301847"/>
                  <a:gd name="connsiteX24" fmla="*/ 139729 w 301869"/>
                  <a:gd name="connsiteY24" fmla="*/ 23482 h 301847"/>
                  <a:gd name="connsiteX25" fmla="*/ 139729 w 301869"/>
                  <a:gd name="connsiteY25" fmla="*/ 57190 h 301847"/>
                  <a:gd name="connsiteX26" fmla="*/ 116372 w 301869"/>
                  <a:gd name="connsiteY26" fmla="*/ 57190 h 301847"/>
                  <a:gd name="connsiteX27" fmla="*/ 116372 w 301869"/>
                  <a:gd name="connsiteY27" fmla="*/ 23615 h 301847"/>
                  <a:gd name="connsiteX28" fmla="*/ 93281 w 301869"/>
                  <a:gd name="connsiteY28" fmla="*/ 23615 h 301847"/>
                  <a:gd name="connsiteX29" fmla="*/ 93281 w 301869"/>
                  <a:gd name="connsiteY29" fmla="*/ 57854 h 301847"/>
                  <a:gd name="connsiteX30" fmla="*/ 73817 w 301869"/>
                  <a:gd name="connsiteY30" fmla="*/ 57854 h 301847"/>
                  <a:gd name="connsiteX31" fmla="*/ 58644 w 301869"/>
                  <a:gd name="connsiteY31" fmla="*/ 72762 h 301847"/>
                  <a:gd name="connsiteX32" fmla="*/ 58644 w 301869"/>
                  <a:gd name="connsiteY32" fmla="*/ 92889 h 301847"/>
                  <a:gd name="connsiteX33" fmla="*/ 24339 w 301869"/>
                  <a:gd name="connsiteY33" fmla="*/ 92889 h 301847"/>
                  <a:gd name="connsiteX34" fmla="*/ 24339 w 301869"/>
                  <a:gd name="connsiteY34" fmla="*/ 116246 h 301847"/>
                  <a:gd name="connsiteX35" fmla="*/ 58202 w 301869"/>
                  <a:gd name="connsiteY35" fmla="*/ 116246 h 301847"/>
                  <a:gd name="connsiteX36" fmla="*/ 58202 w 301869"/>
                  <a:gd name="connsiteY36" fmla="*/ 139315 h 301847"/>
                  <a:gd name="connsiteX37" fmla="*/ 24494 w 301869"/>
                  <a:gd name="connsiteY37" fmla="*/ 139315 h 301847"/>
                  <a:gd name="connsiteX38" fmla="*/ 24494 w 301869"/>
                  <a:gd name="connsiteY38" fmla="*/ 162672 h 301847"/>
                  <a:gd name="connsiteX39" fmla="*/ 58047 w 301869"/>
                  <a:gd name="connsiteY39" fmla="*/ 162672 h 301847"/>
                  <a:gd name="connsiteX40" fmla="*/ 58047 w 301869"/>
                  <a:gd name="connsiteY40" fmla="*/ 185741 h 301847"/>
                  <a:gd name="connsiteX41" fmla="*/ 24339 w 301869"/>
                  <a:gd name="connsiteY41" fmla="*/ 185741 h 301847"/>
                  <a:gd name="connsiteX42" fmla="*/ 24339 w 301869"/>
                  <a:gd name="connsiteY42" fmla="*/ 209097 h 301847"/>
                  <a:gd name="connsiteX43" fmla="*/ 58644 w 301869"/>
                  <a:gd name="connsiteY43" fmla="*/ 209097 h 301847"/>
                  <a:gd name="connsiteX44" fmla="*/ 58644 w 301869"/>
                  <a:gd name="connsiteY44" fmla="*/ 229866 h 301847"/>
                  <a:gd name="connsiteX45" fmla="*/ 72490 w 301869"/>
                  <a:gd name="connsiteY45" fmla="*/ 243579 h 301847"/>
                  <a:gd name="connsiteX46" fmla="*/ 93790 w 301869"/>
                  <a:gd name="connsiteY46" fmla="*/ 243579 h 301847"/>
                  <a:gd name="connsiteX47" fmla="*/ 93790 w 301869"/>
                  <a:gd name="connsiteY47" fmla="*/ 277951 h 301847"/>
                  <a:gd name="connsiteX48" fmla="*/ 116859 w 301869"/>
                  <a:gd name="connsiteY48" fmla="*/ 277951 h 301847"/>
                  <a:gd name="connsiteX49" fmla="*/ 116859 w 301869"/>
                  <a:gd name="connsiteY49" fmla="*/ 244309 h 301847"/>
                  <a:gd name="connsiteX50" fmla="*/ 140171 w 301869"/>
                  <a:gd name="connsiteY50" fmla="*/ 244309 h 301847"/>
                  <a:gd name="connsiteX51" fmla="*/ 140171 w 301869"/>
                  <a:gd name="connsiteY51" fmla="*/ 277885 h 301847"/>
                  <a:gd name="connsiteX52" fmla="*/ 163240 w 301869"/>
                  <a:gd name="connsiteY52" fmla="*/ 277885 h 301847"/>
                  <a:gd name="connsiteX53" fmla="*/ 163240 w 301869"/>
                  <a:gd name="connsiteY53" fmla="*/ 244155 h 301847"/>
                  <a:gd name="connsiteX54" fmla="*/ 186619 w 301869"/>
                  <a:gd name="connsiteY54" fmla="*/ 244155 h 301847"/>
                  <a:gd name="connsiteX55" fmla="*/ 186619 w 301869"/>
                  <a:gd name="connsiteY55" fmla="*/ 278040 h 301847"/>
                  <a:gd name="connsiteX56" fmla="*/ 209711 w 301869"/>
                  <a:gd name="connsiteY56" fmla="*/ 278040 h 301847"/>
                  <a:gd name="connsiteX57" fmla="*/ 209711 w 301869"/>
                  <a:gd name="connsiteY57" fmla="*/ 244420 h 301847"/>
                  <a:gd name="connsiteX58" fmla="*/ 212166 w 301869"/>
                  <a:gd name="connsiteY58" fmla="*/ 243756 h 301847"/>
                  <a:gd name="connsiteX59" fmla="*/ 229573 w 301869"/>
                  <a:gd name="connsiteY59" fmla="*/ 243624 h 301847"/>
                  <a:gd name="connsiteX60" fmla="*/ 244347 w 301869"/>
                  <a:gd name="connsiteY60" fmla="*/ 229114 h 301847"/>
                  <a:gd name="connsiteX61" fmla="*/ 244347 w 301869"/>
                  <a:gd name="connsiteY61" fmla="*/ 208589 h 301847"/>
                  <a:gd name="connsiteX62" fmla="*/ 278785 w 301869"/>
                  <a:gd name="connsiteY62" fmla="*/ 208589 h 30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01869" h="301847">
                    <a:moveTo>
                      <a:pt x="584" y="150263"/>
                    </a:moveTo>
                    <a:cubicBezTo>
                      <a:pt x="584" y="67719"/>
                      <a:pt x="68509" y="-140"/>
                      <a:pt x="150987" y="-140"/>
                    </a:cubicBezTo>
                    <a:cubicBezTo>
                      <a:pt x="234615" y="-140"/>
                      <a:pt x="302430" y="67166"/>
                      <a:pt x="302452" y="150020"/>
                    </a:cubicBezTo>
                    <a:cubicBezTo>
                      <a:pt x="302892" y="233352"/>
                      <a:pt x="235695" y="301266"/>
                      <a:pt x="152363" y="301706"/>
                    </a:cubicBezTo>
                    <a:cubicBezTo>
                      <a:pt x="151852" y="301708"/>
                      <a:pt x="151343" y="301708"/>
                      <a:pt x="150832" y="301706"/>
                    </a:cubicBezTo>
                    <a:cubicBezTo>
                      <a:pt x="67934" y="301617"/>
                      <a:pt x="606" y="233759"/>
                      <a:pt x="584" y="150263"/>
                    </a:cubicBezTo>
                    <a:close/>
                    <a:moveTo>
                      <a:pt x="278852" y="185232"/>
                    </a:moveTo>
                    <a:lnTo>
                      <a:pt x="245011" y="185232"/>
                    </a:lnTo>
                    <a:lnTo>
                      <a:pt x="245011" y="162163"/>
                    </a:lnTo>
                    <a:lnTo>
                      <a:pt x="278719" y="162163"/>
                    </a:lnTo>
                    <a:lnTo>
                      <a:pt x="278719" y="138806"/>
                    </a:lnTo>
                    <a:lnTo>
                      <a:pt x="244856" y="138806"/>
                    </a:lnTo>
                    <a:lnTo>
                      <a:pt x="244856" y="115737"/>
                    </a:lnTo>
                    <a:lnTo>
                      <a:pt x="278564" y="115737"/>
                    </a:lnTo>
                    <a:lnTo>
                      <a:pt x="278564" y="92358"/>
                    </a:lnTo>
                    <a:lnTo>
                      <a:pt x="244414" y="92358"/>
                    </a:lnTo>
                    <a:cubicBezTo>
                      <a:pt x="244414" y="85170"/>
                      <a:pt x="244414" y="78601"/>
                      <a:pt x="244414" y="72009"/>
                    </a:cubicBezTo>
                    <a:cubicBezTo>
                      <a:pt x="244237" y="62300"/>
                      <a:pt x="239990" y="58031"/>
                      <a:pt x="230126" y="57876"/>
                    </a:cubicBezTo>
                    <a:cubicBezTo>
                      <a:pt x="223357" y="57876"/>
                      <a:pt x="216589" y="57876"/>
                      <a:pt x="209224" y="57876"/>
                    </a:cubicBezTo>
                    <a:lnTo>
                      <a:pt x="209224" y="23637"/>
                    </a:lnTo>
                    <a:lnTo>
                      <a:pt x="186155" y="23637"/>
                    </a:lnTo>
                    <a:lnTo>
                      <a:pt x="186155" y="57323"/>
                    </a:lnTo>
                    <a:lnTo>
                      <a:pt x="162798" y="57323"/>
                    </a:lnTo>
                    <a:lnTo>
                      <a:pt x="162798" y="23482"/>
                    </a:lnTo>
                    <a:lnTo>
                      <a:pt x="139729" y="23482"/>
                    </a:lnTo>
                    <a:lnTo>
                      <a:pt x="139729" y="57190"/>
                    </a:lnTo>
                    <a:lnTo>
                      <a:pt x="116372" y="57190"/>
                    </a:lnTo>
                    <a:lnTo>
                      <a:pt x="116372" y="23615"/>
                    </a:lnTo>
                    <a:lnTo>
                      <a:pt x="93281" y="23615"/>
                    </a:lnTo>
                    <a:lnTo>
                      <a:pt x="93281" y="57854"/>
                    </a:lnTo>
                    <a:cubicBezTo>
                      <a:pt x="86380" y="57854"/>
                      <a:pt x="80010" y="57854"/>
                      <a:pt x="73817" y="57854"/>
                    </a:cubicBezTo>
                    <a:cubicBezTo>
                      <a:pt x="62935" y="57854"/>
                      <a:pt x="58755" y="62056"/>
                      <a:pt x="58644" y="72762"/>
                    </a:cubicBezTo>
                    <a:cubicBezTo>
                      <a:pt x="58644" y="79264"/>
                      <a:pt x="58644" y="85767"/>
                      <a:pt x="58644" y="92889"/>
                    </a:cubicBezTo>
                    <a:lnTo>
                      <a:pt x="24339" y="92889"/>
                    </a:lnTo>
                    <a:lnTo>
                      <a:pt x="24339" y="116246"/>
                    </a:lnTo>
                    <a:lnTo>
                      <a:pt x="58202" y="116246"/>
                    </a:lnTo>
                    <a:lnTo>
                      <a:pt x="58202" y="139315"/>
                    </a:lnTo>
                    <a:lnTo>
                      <a:pt x="24494" y="139315"/>
                    </a:lnTo>
                    <a:lnTo>
                      <a:pt x="24494" y="162672"/>
                    </a:lnTo>
                    <a:lnTo>
                      <a:pt x="58047" y="162672"/>
                    </a:lnTo>
                    <a:lnTo>
                      <a:pt x="58047" y="185741"/>
                    </a:lnTo>
                    <a:lnTo>
                      <a:pt x="24339" y="185741"/>
                    </a:lnTo>
                    <a:lnTo>
                      <a:pt x="24339" y="209097"/>
                    </a:lnTo>
                    <a:lnTo>
                      <a:pt x="58644" y="209097"/>
                    </a:lnTo>
                    <a:cubicBezTo>
                      <a:pt x="58644" y="216640"/>
                      <a:pt x="58533" y="223253"/>
                      <a:pt x="58644" y="229866"/>
                    </a:cubicBezTo>
                    <a:cubicBezTo>
                      <a:pt x="58843" y="239090"/>
                      <a:pt x="63178" y="243403"/>
                      <a:pt x="72490" y="243579"/>
                    </a:cubicBezTo>
                    <a:cubicBezTo>
                      <a:pt x="79280" y="243734"/>
                      <a:pt x="86092" y="243579"/>
                      <a:pt x="93790" y="243579"/>
                    </a:cubicBezTo>
                    <a:lnTo>
                      <a:pt x="93790" y="277951"/>
                    </a:lnTo>
                    <a:lnTo>
                      <a:pt x="116859" y="277951"/>
                    </a:lnTo>
                    <a:lnTo>
                      <a:pt x="116859" y="244309"/>
                    </a:lnTo>
                    <a:lnTo>
                      <a:pt x="140171" y="244309"/>
                    </a:lnTo>
                    <a:lnTo>
                      <a:pt x="140171" y="277885"/>
                    </a:lnTo>
                    <a:lnTo>
                      <a:pt x="163240" y="277885"/>
                    </a:lnTo>
                    <a:lnTo>
                      <a:pt x="163240" y="244155"/>
                    </a:lnTo>
                    <a:lnTo>
                      <a:pt x="186619" y="244155"/>
                    </a:lnTo>
                    <a:lnTo>
                      <a:pt x="186619" y="278040"/>
                    </a:lnTo>
                    <a:lnTo>
                      <a:pt x="209711" y="278040"/>
                    </a:lnTo>
                    <a:lnTo>
                      <a:pt x="209711" y="244420"/>
                    </a:lnTo>
                    <a:cubicBezTo>
                      <a:pt x="210507" y="244121"/>
                      <a:pt x="211327" y="243900"/>
                      <a:pt x="212166" y="243756"/>
                    </a:cubicBezTo>
                    <a:cubicBezTo>
                      <a:pt x="217961" y="243756"/>
                      <a:pt x="223778" y="243756"/>
                      <a:pt x="229573" y="243624"/>
                    </a:cubicBezTo>
                    <a:cubicBezTo>
                      <a:pt x="239924" y="243491"/>
                      <a:pt x="244193" y="239200"/>
                      <a:pt x="244347" y="229114"/>
                    </a:cubicBezTo>
                    <a:cubicBezTo>
                      <a:pt x="244347" y="222479"/>
                      <a:pt x="244347" y="216020"/>
                      <a:pt x="244347" y="208589"/>
                    </a:cubicBezTo>
                    <a:lnTo>
                      <a:pt x="278785" y="208589"/>
                    </a:ln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8" name="任意多边形: 形状 177"/>
              <p:cNvSpPr/>
              <p:nvPr>
                <p:custDataLst>
                  <p:tags r:id="rId53"/>
                </p:custDataLst>
              </p:nvPr>
            </p:nvSpPr>
            <p:spPr>
              <a:xfrm>
                <a:off x="9756224" y="4471923"/>
                <a:ext cx="87681" cy="87680"/>
              </a:xfrm>
              <a:custGeom>
                <a:avLst/>
                <a:gdLst>
                  <a:gd name="connsiteX0" fmla="*/ 584 w 138282"/>
                  <a:gd name="connsiteY0" fmla="*/ 138143 h 138282"/>
                  <a:gd name="connsiteX1" fmla="*/ 584 w 138282"/>
                  <a:gd name="connsiteY1" fmla="*/ -140 h 138282"/>
                  <a:gd name="connsiteX2" fmla="*/ 138866 w 138282"/>
                  <a:gd name="connsiteY2" fmla="*/ -140 h 138282"/>
                  <a:gd name="connsiteX3" fmla="*/ 138866 w 138282"/>
                  <a:gd name="connsiteY3" fmla="*/ 138143 h 138282"/>
                  <a:gd name="connsiteX4" fmla="*/ 116306 w 138282"/>
                  <a:gd name="connsiteY4" fmla="*/ 69223 h 138282"/>
                  <a:gd name="connsiteX5" fmla="*/ 116306 w 138282"/>
                  <a:gd name="connsiteY5" fmla="*/ 36045 h 138282"/>
                  <a:gd name="connsiteX6" fmla="*/ 103035 w 138282"/>
                  <a:gd name="connsiteY6" fmla="*/ 22664 h 138282"/>
                  <a:gd name="connsiteX7" fmla="*/ 36681 w 138282"/>
                  <a:gd name="connsiteY7" fmla="*/ 22664 h 138282"/>
                  <a:gd name="connsiteX8" fmla="*/ 23410 w 138282"/>
                  <a:gd name="connsiteY8" fmla="*/ 36156 h 138282"/>
                  <a:gd name="connsiteX9" fmla="*/ 23410 w 138282"/>
                  <a:gd name="connsiteY9" fmla="*/ 101626 h 138282"/>
                  <a:gd name="connsiteX10" fmla="*/ 37123 w 138282"/>
                  <a:gd name="connsiteY10" fmla="*/ 115449 h 138282"/>
                  <a:gd name="connsiteX11" fmla="*/ 102593 w 138282"/>
                  <a:gd name="connsiteY11" fmla="*/ 115449 h 138282"/>
                  <a:gd name="connsiteX12" fmla="*/ 116217 w 138282"/>
                  <a:gd name="connsiteY12" fmla="*/ 101515 h 138282"/>
                  <a:gd name="connsiteX13" fmla="*/ 116306 w 138282"/>
                  <a:gd name="connsiteY13" fmla="*/ 69223 h 138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8282" h="138282">
                    <a:moveTo>
                      <a:pt x="584" y="138143"/>
                    </a:moveTo>
                    <a:lnTo>
                      <a:pt x="584" y="-140"/>
                    </a:lnTo>
                    <a:lnTo>
                      <a:pt x="138866" y="-140"/>
                    </a:lnTo>
                    <a:lnTo>
                      <a:pt x="138866" y="138143"/>
                    </a:lnTo>
                    <a:close/>
                    <a:moveTo>
                      <a:pt x="116306" y="69223"/>
                    </a:moveTo>
                    <a:cubicBezTo>
                      <a:pt x="116306" y="58164"/>
                      <a:pt x="116439" y="47104"/>
                      <a:pt x="116306" y="36045"/>
                    </a:cubicBezTo>
                    <a:cubicBezTo>
                      <a:pt x="116151" y="27198"/>
                      <a:pt x="111705" y="22775"/>
                      <a:pt x="103035" y="22664"/>
                    </a:cubicBezTo>
                    <a:cubicBezTo>
                      <a:pt x="80917" y="22516"/>
                      <a:pt x="58799" y="22516"/>
                      <a:pt x="36681" y="22664"/>
                    </a:cubicBezTo>
                    <a:cubicBezTo>
                      <a:pt x="27988" y="22664"/>
                      <a:pt x="23543" y="27331"/>
                      <a:pt x="23410" y="36156"/>
                    </a:cubicBezTo>
                    <a:cubicBezTo>
                      <a:pt x="23277" y="57964"/>
                      <a:pt x="23277" y="79788"/>
                      <a:pt x="23410" y="101626"/>
                    </a:cubicBezTo>
                    <a:cubicBezTo>
                      <a:pt x="23410" y="110915"/>
                      <a:pt x="27833" y="115383"/>
                      <a:pt x="37123" y="115449"/>
                    </a:cubicBezTo>
                    <a:cubicBezTo>
                      <a:pt x="58960" y="115582"/>
                      <a:pt x="80784" y="115582"/>
                      <a:pt x="102593" y="115449"/>
                    </a:cubicBezTo>
                    <a:cubicBezTo>
                      <a:pt x="111727" y="115449"/>
                      <a:pt x="116107" y="110827"/>
                      <a:pt x="116217" y="101515"/>
                    </a:cubicBezTo>
                    <a:cubicBezTo>
                      <a:pt x="116416" y="90766"/>
                      <a:pt x="116306" y="80016"/>
                      <a:pt x="116306" y="69223"/>
                    </a:cubicBez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9" name="任意多边形: 形状 178"/>
              <p:cNvSpPr/>
              <p:nvPr>
                <p:custDataLst>
                  <p:tags r:id="rId54"/>
                </p:custDataLst>
              </p:nvPr>
            </p:nvSpPr>
            <p:spPr>
              <a:xfrm>
                <a:off x="9785662" y="4501458"/>
                <a:ext cx="28876" cy="28778"/>
              </a:xfrm>
              <a:custGeom>
                <a:avLst/>
                <a:gdLst>
                  <a:gd name="connsiteX0" fmla="*/ 584 w 45541"/>
                  <a:gd name="connsiteY0" fmla="*/ 45247 h 45386"/>
                  <a:gd name="connsiteX1" fmla="*/ 584 w 45541"/>
                  <a:gd name="connsiteY1" fmla="*/ -140 h 45386"/>
                  <a:gd name="connsiteX2" fmla="*/ 46125 w 45541"/>
                  <a:gd name="connsiteY2" fmla="*/ -140 h 45386"/>
                  <a:gd name="connsiteX3" fmla="*/ 46125 w 45541"/>
                  <a:gd name="connsiteY3" fmla="*/ 45247 h 45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41" h="45386">
                    <a:moveTo>
                      <a:pt x="584" y="45247"/>
                    </a:moveTo>
                    <a:lnTo>
                      <a:pt x="584" y="-140"/>
                    </a:lnTo>
                    <a:lnTo>
                      <a:pt x="46125" y="-140"/>
                    </a:lnTo>
                    <a:lnTo>
                      <a:pt x="46125" y="45247"/>
                    </a:lnTo>
                    <a:close/>
                  </a:path>
                </a:pathLst>
              </a:custGeom>
              <a:grpFill/>
              <a:ln w="2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8" name="组合 7"/>
          <p:cNvGrpSpPr/>
          <p:nvPr>
            <p:custDataLst>
              <p:tags r:id="rId55"/>
            </p:custDataLst>
          </p:nvPr>
        </p:nvGrpSpPr>
        <p:grpSpPr>
          <a:xfrm>
            <a:off x="2175216" y="4379160"/>
            <a:ext cx="433408" cy="433758"/>
            <a:chOff x="2175216" y="4379160"/>
            <a:chExt cx="433408" cy="433758"/>
          </a:xfrm>
        </p:grpSpPr>
        <p:grpSp>
          <p:nvGrpSpPr>
            <p:cNvPr id="180" name="组合 179"/>
            <p:cNvGrpSpPr/>
            <p:nvPr/>
          </p:nvGrpSpPr>
          <p:grpSpPr>
            <a:xfrm>
              <a:off x="2175216" y="4379160"/>
              <a:ext cx="366904" cy="433758"/>
              <a:chOff x="2175216" y="4302960"/>
              <a:chExt cx="366904" cy="433758"/>
            </a:xfrm>
            <a:gradFill>
              <a:gsLst>
                <a:gs pos="0">
                  <a:srgbClr val="029FE8"/>
                </a:gs>
                <a:gs pos="100000">
                  <a:srgbClr val="035AA7"/>
                </a:gs>
              </a:gsLst>
              <a:lin ang="2700000" scaled="1"/>
            </a:gradFill>
          </p:grpSpPr>
          <p:sp>
            <p:nvSpPr>
              <p:cNvPr id="181" name="任意多边形: 形状 180"/>
              <p:cNvSpPr/>
              <p:nvPr>
                <p:custDataLst>
                  <p:tags r:id="rId56"/>
                </p:custDataLst>
              </p:nvPr>
            </p:nvSpPr>
            <p:spPr>
              <a:xfrm>
                <a:off x="2343676" y="4501311"/>
                <a:ext cx="118394" cy="147419"/>
              </a:xfrm>
              <a:custGeom>
                <a:avLst/>
                <a:gdLst>
                  <a:gd name="connsiteX0" fmla="*/ 1953 w 186722"/>
                  <a:gd name="connsiteY0" fmla="*/ 106499 h 232497"/>
                  <a:gd name="connsiteX1" fmla="*/ 1953 w 186722"/>
                  <a:gd name="connsiteY1" fmla="*/ 70026 h 232497"/>
                  <a:gd name="connsiteX2" fmla="*/ 14604 w 186722"/>
                  <a:gd name="connsiteY2" fmla="*/ 38574 h 232497"/>
                  <a:gd name="connsiteX3" fmla="*/ 46144 w 186722"/>
                  <a:gd name="connsiteY3" fmla="*/ 6813 h 232497"/>
                  <a:gd name="connsiteX4" fmla="*/ 74102 w 186722"/>
                  <a:gd name="connsiteY4" fmla="*/ 7078 h 232497"/>
                  <a:gd name="connsiteX5" fmla="*/ 107544 w 186722"/>
                  <a:gd name="connsiteY5" fmla="*/ 40432 h 232497"/>
                  <a:gd name="connsiteX6" fmla="*/ 148529 w 186722"/>
                  <a:gd name="connsiteY6" fmla="*/ 43219 h 232497"/>
                  <a:gd name="connsiteX7" fmla="*/ 160450 w 186722"/>
                  <a:gd name="connsiteY7" fmla="*/ 43219 h 232497"/>
                  <a:gd name="connsiteX8" fmla="*/ 162397 w 186722"/>
                  <a:gd name="connsiteY8" fmla="*/ 44767 h 232497"/>
                  <a:gd name="connsiteX9" fmla="*/ 187567 w 186722"/>
                  <a:gd name="connsiteY9" fmla="*/ 95218 h 232497"/>
                  <a:gd name="connsiteX10" fmla="*/ 185732 w 186722"/>
                  <a:gd name="connsiteY10" fmla="*/ 155556 h 232497"/>
                  <a:gd name="connsiteX11" fmla="*/ 95048 w 186722"/>
                  <a:gd name="connsiteY11" fmla="*/ 232151 h 232497"/>
                  <a:gd name="connsiteX12" fmla="*/ 3744 w 186722"/>
                  <a:gd name="connsiteY12" fmla="*/ 156132 h 232497"/>
                  <a:gd name="connsiteX13" fmla="*/ 1112 w 186722"/>
                  <a:gd name="connsiteY13" fmla="*/ 106609 h 23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722" h="232497">
                    <a:moveTo>
                      <a:pt x="1953" y="106499"/>
                    </a:moveTo>
                    <a:cubicBezTo>
                      <a:pt x="1953" y="94334"/>
                      <a:pt x="1798" y="82169"/>
                      <a:pt x="1953" y="70026"/>
                    </a:cubicBezTo>
                    <a:cubicBezTo>
                      <a:pt x="1840" y="58281"/>
                      <a:pt x="6389" y="46970"/>
                      <a:pt x="14604" y="38574"/>
                    </a:cubicBezTo>
                    <a:cubicBezTo>
                      <a:pt x="25066" y="27935"/>
                      <a:pt x="35483" y="17252"/>
                      <a:pt x="46144" y="6813"/>
                    </a:cubicBezTo>
                    <a:cubicBezTo>
                      <a:pt x="55987" y="-2831"/>
                      <a:pt x="64104" y="-2720"/>
                      <a:pt x="74102" y="7078"/>
                    </a:cubicBezTo>
                    <a:cubicBezTo>
                      <a:pt x="85338" y="18137"/>
                      <a:pt x="96220" y="29528"/>
                      <a:pt x="107544" y="40432"/>
                    </a:cubicBezTo>
                    <a:cubicBezTo>
                      <a:pt x="120417" y="52796"/>
                      <a:pt x="134086" y="53703"/>
                      <a:pt x="148529" y="43219"/>
                    </a:cubicBezTo>
                    <a:cubicBezTo>
                      <a:pt x="152820" y="40144"/>
                      <a:pt x="156447" y="39791"/>
                      <a:pt x="160450" y="43219"/>
                    </a:cubicBezTo>
                    <a:lnTo>
                      <a:pt x="162397" y="44767"/>
                    </a:lnTo>
                    <a:cubicBezTo>
                      <a:pt x="193362" y="68699"/>
                      <a:pt x="187191" y="56888"/>
                      <a:pt x="187567" y="95218"/>
                    </a:cubicBezTo>
                    <a:cubicBezTo>
                      <a:pt x="187744" y="115346"/>
                      <a:pt x="188430" y="135717"/>
                      <a:pt x="185732" y="155556"/>
                    </a:cubicBezTo>
                    <a:cubicBezTo>
                      <a:pt x="179826" y="199262"/>
                      <a:pt x="139837" y="232085"/>
                      <a:pt x="95048" y="232151"/>
                    </a:cubicBezTo>
                    <a:cubicBezTo>
                      <a:pt x="50258" y="232218"/>
                      <a:pt x="10291" y="199616"/>
                      <a:pt x="3744" y="156132"/>
                    </a:cubicBezTo>
                    <a:cubicBezTo>
                      <a:pt x="1311" y="139875"/>
                      <a:pt x="1908" y="123131"/>
                      <a:pt x="1112" y="106609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82" name="任意多边形: 形状 181"/>
              <p:cNvSpPr/>
              <p:nvPr>
                <p:custDataLst>
                  <p:tags r:id="rId57"/>
                </p:custDataLst>
              </p:nvPr>
            </p:nvSpPr>
            <p:spPr>
              <a:xfrm>
                <a:off x="2175216" y="4302960"/>
                <a:ext cx="161280" cy="161195"/>
              </a:xfrm>
              <a:custGeom>
                <a:avLst/>
                <a:gdLst>
                  <a:gd name="connsiteX0" fmla="*/ 21417 w 254357"/>
                  <a:gd name="connsiteY0" fmla="*/ 53578 h 254224"/>
                  <a:gd name="connsiteX1" fmla="*/ 55058 w 254357"/>
                  <a:gd name="connsiteY1" fmla="*/ 20113 h 254224"/>
                  <a:gd name="connsiteX2" fmla="*/ 68616 w 254357"/>
                  <a:gd name="connsiteY2" fmla="*/ 34158 h 254224"/>
                  <a:gd name="connsiteX3" fmla="*/ 76114 w 254357"/>
                  <a:gd name="connsiteY3" fmla="*/ 36259 h 254224"/>
                  <a:gd name="connsiteX4" fmla="*/ 105000 w 254357"/>
                  <a:gd name="connsiteY4" fmla="*/ 23718 h 254224"/>
                  <a:gd name="connsiteX5" fmla="*/ 105000 w 254357"/>
                  <a:gd name="connsiteY5" fmla="*/ -346 h 254224"/>
                  <a:gd name="connsiteX6" fmla="*/ 151448 w 254357"/>
                  <a:gd name="connsiteY6" fmla="*/ -346 h 254224"/>
                  <a:gd name="connsiteX7" fmla="*/ 151448 w 254357"/>
                  <a:gd name="connsiteY7" fmla="*/ 23608 h 254224"/>
                  <a:gd name="connsiteX8" fmla="*/ 180202 w 254357"/>
                  <a:gd name="connsiteY8" fmla="*/ 36038 h 254224"/>
                  <a:gd name="connsiteX9" fmla="*/ 187744 w 254357"/>
                  <a:gd name="connsiteY9" fmla="*/ 34424 h 254224"/>
                  <a:gd name="connsiteX10" fmla="*/ 201303 w 254357"/>
                  <a:gd name="connsiteY10" fmla="*/ 19560 h 254224"/>
                  <a:gd name="connsiteX11" fmla="*/ 234723 w 254357"/>
                  <a:gd name="connsiteY11" fmla="*/ 53998 h 254224"/>
                  <a:gd name="connsiteX12" fmla="*/ 220612 w 254357"/>
                  <a:gd name="connsiteY12" fmla="*/ 67623 h 254224"/>
                  <a:gd name="connsiteX13" fmla="*/ 219240 w 254357"/>
                  <a:gd name="connsiteY13" fmla="*/ 75231 h 254224"/>
                  <a:gd name="connsiteX14" fmla="*/ 231383 w 254357"/>
                  <a:gd name="connsiteY14" fmla="*/ 103454 h 254224"/>
                  <a:gd name="connsiteX15" fmla="*/ 255470 w 254357"/>
                  <a:gd name="connsiteY15" fmla="*/ 103454 h 254224"/>
                  <a:gd name="connsiteX16" fmla="*/ 255470 w 254357"/>
                  <a:gd name="connsiteY16" fmla="*/ 149791 h 254224"/>
                  <a:gd name="connsiteX17" fmla="*/ 231604 w 254357"/>
                  <a:gd name="connsiteY17" fmla="*/ 149791 h 254224"/>
                  <a:gd name="connsiteX18" fmla="*/ 218798 w 254357"/>
                  <a:gd name="connsiteY18" fmla="*/ 179208 h 254224"/>
                  <a:gd name="connsiteX19" fmla="*/ 220612 w 254357"/>
                  <a:gd name="connsiteY19" fmla="*/ 186109 h 254224"/>
                  <a:gd name="connsiteX20" fmla="*/ 235011 w 254357"/>
                  <a:gd name="connsiteY20" fmla="*/ 199623 h 254224"/>
                  <a:gd name="connsiteX21" fmla="*/ 200838 w 254357"/>
                  <a:gd name="connsiteY21" fmla="*/ 233552 h 254224"/>
                  <a:gd name="connsiteX22" fmla="*/ 187700 w 254357"/>
                  <a:gd name="connsiteY22" fmla="*/ 219286 h 254224"/>
                  <a:gd name="connsiteX23" fmla="*/ 179450 w 254357"/>
                  <a:gd name="connsiteY23" fmla="*/ 218070 h 254224"/>
                  <a:gd name="connsiteX24" fmla="*/ 151913 w 254357"/>
                  <a:gd name="connsiteY24" fmla="*/ 229814 h 254224"/>
                  <a:gd name="connsiteX25" fmla="*/ 151913 w 254357"/>
                  <a:gd name="connsiteY25" fmla="*/ 253879 h 254224"/>
                  <a:gd name="connsiteX26" fmla="*/ 105465 w 254357"/>
                  <a:gd name="connsiteY26" fmla="*/ 253879 h 254224"/>
                  <a:gd name="connsiteX27" fmla="*/ 105465 w 254357"/>
                  <a:gd name="connsiteY27" fmla="*/ 230190 h 254224"/>
                  <a:gd name="connsiteX28" fmla="*/ 75429 w 254357"/>
                  <a:gd name="connsiteY28" fmla="*/ 216920 h 254224"/>
                  <a:gd name="connsiteX29" fmla="*/ 69169 w 254357"/>
                  <a:gd name="connsiteY29" fmla="*/ 218844 h 254224"/>
                  <a:gd name="connsiteX30" fmla="*/ 55456 w 254357"/>
                  <a:gd name="connsiteY30" fmla="*/ 233221 h 254224"/>
                  <a:gd name="connsiteX31" fmla="*/ 22124 w 254357"/>
                  <a:gd name="connsiteY31" fmla="*/ 199004 h 254224"/>
                  <a:gd name="connsiteX32" fmla="*/ 35749 w 254357"/>
                  <a:gd name="connsiteY32" fmla="*/ 186308 h 254224"/>
                  <a:gd name="connsiteX33" fmla="*/ 37607 w 254357"/>
                  <a:gd name="connsiteY33" fmla="*/ 178766 h 254224"/>
                  <a:gd name="connsiteX34" fmla="*/ 25088 w 254357"/>
                  <a:gd name="connsiteY34" fmla="*/ 150013 h 254224"/>
                  <a:gd name="connsiteX35" fmla="*/ 1112 w 254357"/>
                  <a:gd name="connsiteY35" fmla="*/ 150013 h 254224"/>
                  <a:gd name="connsiteX36" fmla="*/ 1112 w 254357"/>
                  <a:gd name="connsiteY36" fmla="*/ 103963 h 254224"/>
                  <a:gd name="connsiteX37" fmla="*/ 25022 w 254357"/>
                  <a:gd name="connsiteY37" fmla="*/ 103963 h 254224"/>
                  <a:gd name="connsiteX38" fmla="*/ 37673 w 254357"/>
                  <a:gd name="connsiteY38" fmla="*/ 74855 h 254224"/>
                  <a:gd name="connsiteX39" fmla="*/ 35815 w 254357"/>
                  <a:gd name="connsiteY39" fmla="*/ 67313 h 254224"/>
                  <a:gd name="connsiteX40" fmla="*/ 21417 w 254357"/>
                  <a:gd name="connsiteY40" fmla="*/ 53578 h 254224"/>
                  <a:gd name="connsiteX41" fmla="*/ 186307 w 254357"/>
                  <a:gd name="connsiteY41" fmla="*/ 126943 h 254224"/>
                  <a:gd name="connsiteX42" fmla="*/ 128379 w 254357"/>
                  <a:gd name="connsiteY42" fmla="*/ 68795 h 254224"/>
                  <a:gd name="connsiteX43" fmla="*/ 70231 w 254357"/>
                  <a:gd name="connsiteY43" fmla="*/ 126722 h 254224"/>
                  <a:gd name="connsiteX44" fmla="*/ 128180 w 254357"/>
                  <a:gd name="connsiteY44" fmla="*/ 184893 h 254224"/>
                  <a:gd name="connsiteX45" fmla="*/ 186307 w 254357"/>
                  <a:gd name="connsiteY45" fmla="*/ 126943 h 254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54357" h="254224">
                    <a:moveTo>
                      <a:pt x="21417" y="53578"/>
                    </a:moveTo>
                    <a:lnTo>
                      <a:pt x="55058" y="20113"/>
                    </a:lnTo>
                    <a:cubicBezTo>
                      <a:pt x="59482" y="24802"/>
                      <a:pt x="63750" y="29823"/>
                      <a:pt x="68616" y="34158"/>
                    </a:cubicBezTo>
                    <a:cubicBezTo>
                      <a:pt x="70673" y="35947"/>
                      <a:pt x="73416" y="36719"/>
                      <a:pt x="76114" y="36259"/>
                    </a:cubicBezTo>
                    <a:cubicBezTo>
                      <a:pt x="85603" y="32632"/>
                      <a:pt x="94782" y="28253"/>
                      <a:pt x="105000" y="23718"/>
                    </a:cubicBezTo>
                    <a:lnTo>
                      <a:pt x="105000" y="-346"/>
                    </a:lnTo>
                    <a:lnTo>
                      <a:pt x="151448" y="-346"/>
                    </a:lnTo>
                    <a:lnTo>
                      <a:pt x="151448" y="23608"/>
                    </a:lnTo>
                    <a:cubicBezTo>
                      <a:pt x="161601" y="28031"/>
                      <a:pt x="170780" y="32455"/>
                      <a:pt x="180202" y="36038"/>
                    </a:cubicBezTo>
                    <a:cubicBezTo>
                      <a:pt x="182834" y="36682"/>
                      <a:pt x="185599" y="36087"/>
                      <a:pt x="187744" y="34424"/>
                    </a:cubicBezTo>
                    <a:cubicBezTo>
                      <a:pt x="192566" y="30000"/>
                      <a:pt x="196702" y="24714"/>
                      <a:pt x="201303" y="19560"/>
                    </a:cubicBezTo>
                    <a:lnTo>
                      <a:pt x="234723" y="53998"/>
                    </a:lnTo>
                    <a:cubicBezTo>
                      <a:pt x="230299" y="58178"/>
                      <a:pt x="225080" y="62580"/>
                      <a:pt x="220612" y="67623"/>
                    </a:cubicBezTo>
                    <a:cubicBezTo>
                      <a:pt x="219019" y="69815"/>
                      <a:pt x="218510" y="72619"/>
                      <a:pt x="219240" y="75231"/>
                    </a:cubicBezTo>
                    <a:cubicBezTo>
                      <a:pt x="222779" y="84477"/>
                      <a:pt x="226982" y="93434"/>
                      <a:pt x="231383" y="103454"/>
                    </a:cubicBezTo>
                    <a:lnTo>
                      <a:pt x="255470" y="103454"/>
                    </a:lnTo>
                    <a:lnTo>
                      <a:pt x="255470" y="149791"/>
                    </a:lnTo>
                    <a:lnTo>
                      <a:pt x="231604" y="149791"/>
                    </a:lnTo>
                    <a:cubicBezTo>
                      <a:pt x="227026" y="160143"/>
                      <a:pt x="222602" y="169565"/>
                      <a:pt x="218798" y="179208"/>
                    </a:cubicBezTo>
                    <a:cubicBezTo>
                      <a:pt x="218311" y="181666"/>
                      <a:pt x="218975" y="184209"/>
                      <a:pt x="220612" y="186109"/>
                    </a:cubicBezTo>
                    <a:cubicBezTo>
                      <a:pt x="225035" y="190931"/>
                      <a:pt x="230211" y="195200"/>
                      <a:pt x="235011" y="199623"/>
                    </a:cubicBezTo>
                    <a:lnTo>
                      <a:pt x="200838" y="233552"/>
                    </a:lnTo>
                    <a:cubicBezTo>
                      <a:pt x="196724" y="228552"/>
                      <a:pt x="192345" y="223789"/>
                      <a:pt x="187700" y="219286"/>
                    </a:cubicBezTo>
                    <a:cubicBezTo>
                      <a:pt x="185267" y="217647"/>
                      <a:pt x="182237" y="217201"/>
                      <a:pt x="179450" y="218070"/>
                    </a:cubicBezTo>
                    <a:cubicBezTo>
                      <a:pt x="170448" y="221432"/>
                      <a:pt x="161756" y="225546"/>
                      <a:pt x="151913" y="229814"/>
                    </a:cubicBezTo>
                    <a:lnTo>
                      <a:pt x="151913" y="253879"/>
                    </a:lnTo>
                    <a:lnTo>
                      <a:pt x="105465" y="253879"/>
                    </a:lnTo>
                    <a:lnTo>
                      <a:pt x="105465" y="230190"/>
                    </a:lnTo>
                    <a:cubicBezTo>
                      <a:pt x="94915" y="225479"/>
                      <a:pt x="85294" y="220945"/>
                      <a:pt x="75429" y="216920"/>
                    </a:cubicBezTo>
                    <a:cubicBezTo>
                      <a:pt x="73150" y="216588"/>
                      <a:pt x="70850" y="217293"/>
                      <a:pt x="69169" y="218844"/>
                    </a:cubicBezTo>
                    <a:cubicBezTo>
                      <a:pt x="64370" y="223378"/>
                      <a:pt x="60012" y="228377"/>
                      <a:pt x="55456" y="233221"/>
                    </a:cubicBezTo>
                    <a:lnTo>
                      <a:pt x="22124" y="199004"/>
                    </a:lnTo>
                    <a:cubicBezTo>
                      <a:pt x="26194" y="195288"/>
                      <a:pt x="31325" y="191130"/>
                      <a:pt x="35749" y="186308"/>
                    </a:cubicBezTo>
                    <a:cubicBezTo>
                      <a:pt x="37496" y="184216"/>
                      <a:pt x="38182" y="181431"/>
                      <a:pt x="37607" y="178766"/>
                    </a:cubicBezTo>
                    <a:cubicBezTo>
                      <a:pt x="33979" y="169322"/>
                      <a:pt x="29600" y="160143"/>
                      <a:pt x="25088" y="150013"/>
                    </a:cubicBezTo>
                    <a:lnTo>
                      <a:pt x="1112" y="150013"/>
                    </a:lnTo>
                    <a:lnTo>
                      <a:pt x="1112" y="103963"/>
                    </a:lnTo>
                    <a:lnTo>
                      <a:pt x="25022" y="103963"/>
                    </a:lnTo>
                    <a:cubicBezTo>
                      <a:pt x="29667" y="93479"/>
                      <a:pt x="34046" y="84300"/>
                      <a:pt x="37673" y="74855"/>
                    </a:cubicBezTo>
                    <a:cubicBezTo>
                      <a:pt x="38248" y="72190"/>
                      <a:pt x="37563" y="69405"/>
                      <a:pt x="35815" y="67313"/>
                    </a:cubicBezTo>
                    <a:cubicBezTo>
                      <a:pt x="31547" y="62558"/>
                      <a:pt x="26636" y="58488"/>
                      <a:pt x="21417" y="53578"/>
                    </a:cubicBezTo>
                    <a:close/>
                    <a:moveTo>
                      <a:pt x="186307" y="126943"/>
                    </a:moveTo>
                    <a:cubicBezTo>
                      <a:pt x="186240" y="94941"/>
                      <a:pt x="160384" y="68976"/>
                      <a:pt x="128379" y="68795"/>
                    </a:cubicBezTo>
                    <a:cubicBezTo>
                      <a:pt x="96374" y="68868"/>
                      <a:pt x="70430" y="94724"/>
                      <a:pt x="70231" y="126722"/>
                    </a:cubicBezTo>
                    <a:cubicBezTo>
                      <a:pt x="70342" y="158714"/>
                      <a:pt x="96198" y="184652"/>
                      <a:pt x="128180" y="184893"/>
                    </a:cubicBezTo>
                    <a:cubicBezTo>
                      <a:pt x="160185" y="184820"/>
                      <a:pt x="186130" y="158946"/>
                      <a:pt x="186307" y="126943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83" name="任意多边形: 形状 182"/>
              <p:cNvSpPr/>
              <p:nvPr>
                <p:custDataLst>
                  <p:tags r:id="rId58"/>
                </p:custDataLst>
              </p:nvPr>
            </p:nvSpPr>
            <p:spPr>
              <a:xfrm>
                <a:off x="2264060" y="4677227"/>
                <a:ext cx="278060" cy="59491"/>
              </a:xfrm>
              <a:custGeom>
                <a:avLst/>
                <a:gdLst>
                  <a:gd name="connsiteX0" fmla="*/ 1112 w 438534"/>
                  <a:gd name="connsiteY0" fmla="*/ 93479 h 93824"/>
                  <a:gd name="connsiteX1" fmla="*/ 86466 w 438534"/>
                  <a:gd name="connsiteY1" fmla="*/ 3215 h 93824"/>
                  <a:gd name="connsiteX2" fmla="*/ 163658 w 438534"/>
                  <a:gd name="connsiteY2" fmla="*/ 2706 h 93824"/>
                  <a:gd name="connsiteX3" fmla="*/ 219218 w 438534"/>
                  <a:gd name="connsiteY3" fmla="*/ 47517 h 93824"/>
                  <a:gd name="connsiteX4" fmla="*/ 278406 w 438534"/>
                  <a:gd name="connsiteY4" fmla="*/ -346 h 93824"/>
                  <a:gd name="connsiteX5" fmla="*/ 361681 w 438534"/>
                  <a:gd name="connsiteY5" fmla="*/ 4896 h 93824"/>
                  <a:gd name="connsiteX6" fmla="*/ 439647 w 438534"/>
                  <a:gd name="connsiteY6" fmla="*/ 93479 h 93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8534" h="93824">
                    <a:moveTo>
                      <a:pt x="1112" y="93479"/>
                    </a:moveTo>
                    <a:cubicBezTo>
                      <a:pt x="3501" y="50238"/>
                      <a:pt x="41809" y="8258"/>
                      <a:pt x="86466" y="3215"/>
                    </a:cubicBezTo>
                    <a:cubicBezTo>
                      <a:pt x="111769" y="362"/>
                      <a:pt x="137647" y="2706"/>
                      <a:pt x="163658" y="2706"/>
                    </a:cubicBezTo>
                    <a:cubicBezTo>
                      <a:pt x="174252" y="31725"/>
                      <a:pt x="193030" y="47119"/>
                      <a:pt x="219218" y="47517"/>
                    </a:cubicBezTo>
                    <a:cubicBezTo>
                      <a:pt x="246689" y="47916"/>
                      <a:pt x="265379" y="33251"/>
                      <a:pt x="278406" y="-346"/>
                    </a:cubicBezTo>
                    <a:cubicBezTo>
                      <a:pt x="305766" y="1158"/>
                      <a:pt x="334276" y="-14"/>
                      <a:pt x="361681" y="4896"/>
                    </a:cubicBezTo>
                    <a:cubicBezTo>
                      <a:pt x="403705" y="12460"/>
                      <a:pt x="437767" y="53290"/>
                      <a:pt x="439647" y="93479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84" name="任意多边形: 形状 183"/>
              <p:cNvSpPr/>
              <p:nvPr>
                <p:custDataLst>
                  <p:tags r:id="rId59"/>
                </p:custDataLst>
              </p:nvPr>
            </p:nvSpPr>
            <p:spPr>
              <a:xfrm>
                <a:off x="2322772" y="4442485"/>
                <a:ext cx="161264" cy="102927"/>
              </a:xfrm>
              <a:custGeom>
                <a:avLst/>
                <a:gdLst>
                  <a:gd name="connsiteX0" fmla="*/ 245574 w 254332"/>
                  <a:gd name="connsiteY0" fmla="*/ 161983 h 162329"/>
                  <a:gd name="connsiteX1" fmla="*/ 222439 w 254332"/>
                  <a:gd name="connsiteY1" fmla="*/ 128696 h 162329"/>
                  <a:gd name="connsiteX2" fmla="*/ 205784 w 254332"/>
                  <a:gd name="connsiteY2" fmla="*/ 116376 h 162329"/>
                  <a:gd name="connsiteX3" fmla="*/ 169134 w 254332"/>
                  <a:gd name="connsiteY3" fmla="*/ 116707 h 162329"/>
                  <a:gd name="connsiteX4" fmla="*/ 155863 w 254332"/>
                  <a:gd name="connsiteY4" fmla="*/ 115889 h 162329"/>
                  <a:gd name="connsiteX5" fmla="*/ 122288 w 254332"/>
                  <a:gd name="connsiteY5" fmla="*/ 82491 h 162329"/>
                  <a:gd name="connsiteX6" fmla="*/ 63675 w 254332"/>
                  <a:gd name="connsiteY6" fmla="*/ 82314 h 162329"/>
                  <a:gd name="connsiteX7" fmla="*/ 33086 w 254332"/>
                  <a:gd name="connsiteY7" fmla="*/ 112682 h 162329"/>
                  <a:gd name="connsiteX8" fmla="*/ 9751 w 254332"/>
                  <a:gd name="connsiteY8" fmla="*/ 161121 h 162329"/>
                  <a:gd name="connsiteX9" fmla="*/ 1811 w 254332"/>
                  <a:gd name="connsiteY9" fmla="*/ 101402 h 162329"/>
                  <a:gd name="connsiteX10" fmla="*/ 3381 w 254332"/>
                  <a:gd name="connsiteY10" fmla="*/ 63801 h 162329"/>
                  <a:gd name="connsiteX11" fmla="*/ 85041 w 254332"/>
                  <a:gd name="connsiteY11" fmla="*/ -341 h 162329"/>
                  <a:gd name="connsiteX12" fmla="*/ 118218 w 254332"/>
                  <a:gd name="connsiteY12" fmla="*/ -341 h 162329"/>
                  <a:gd name="connsiteX13" fmla="*/ 127972 w 254332"/>
                  <a:gd name="connsiteY13" fmla="*/ 7887 h 162329"/>
                  <a:gd name="connsiteX14" fmla="*/ 158429 w 254332"/>
                  <a:gd name="connsiteY14" fmla="*/ 34605 h 162329"/>
                  <a:gd name="connsiteX15" fmla="*/ 197224 w 254332"/>
                  <a:gd name="connsiteY15" fmla="*/ 36419 h 162329"/>
                  <a:gd name="connsiteX16" fmla="*/ 254267 w 254332"/>
                  <a:gd name="connsiteY16" fmla="*/ 119494 h 162329"/>
                  <a:gd name="connsiteX17" fmla="*/ 247255 w 254332"/>
                  <a:gd name="connsiteY17" fmla="*/ 156122 h 162329"/>
                  <a:gd name="connsiteX18" fmla="*/ 245574 w 254332"/>
                  <a:gd name="connsiteY18" fmla="*/ 161983 h 16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4332" h="162329">
                    <a:moveTo>
                      <a:pt x="245574" y="161983"/>
                    </a:moveTo>
                    <a:cubicBezTo>
                      <a:pt x="243362" y="146678"/>
                      <a:pt x="234515" y="136702"/>
                      <a:pt x="222439" y="128696"/>
                    </a:cubicBezTo>
                    <a:cubicBezTo>
                      <a:pt x="216710" y="124869"/>
                      <a:pt x="211380" y="120445"/>
                      <a:pt x="205784" y="116376"/>
                    </a:cubicBezTo>
                    <a:cubicBezTo>
                      <a:pt x="193906" y="107705"/>
                      <a:pt x="180414" y="107529"/>
                      <a:pt x="169134" y="116707"/>
                    </a:cubicBezTo>
                    <a:cubicBezTo>
                      <a:pt x="163870" y="120976"/>
                      <a:pt x="160287" y="120600"/>
                      <a:pt x="155863" y="115889"/>
                    </a:cubicBezTo>
                    <a:cubicBezTo>
                      <a:pt x="144849" y="104609"/>
                      <a:pt x="133590" y="93550"/>
                      <a:pt x="122288" y="82491"/>
                    </a:cubicBezTo>
                    <a:cubicBezTo>
                      <a:pt x="105301" y="65703"/>
                      <a:pt x="80573" y="65637"/>
                      <a:pt x="63675" y="82314"/>
                    </a:cubicBezTo>
                    <a:cubicBezTo>
                      <a:pt x="53457" y="92400"/>
                      <a:pt x="43349" y="102618"/>
                      <a:pt x="33086" y="112682"/>
                    </a:cubicBezTo>
                    <a:cubicBezTo>
                      <a:pt x="19550" y="125953"/>
                      <a:pt x="12959" y="142453"/>
                      <a:pt x="9751" y="161121"/>
                    </a:cubicBezTo>
                    <a:cubicBezTo>
                      <a:pt x="7009" y="141214"/>
                      <a:pt x="3470" y="121419"/>
                      <a:pt x="1811" y="101402"/>
                    </a:cubicBezTo>
                    <a:cubicBezTo>
                      <a:pt x="771" y="88971"/>
                      <a:pt x="595" y="75855"/>
                      <a:pt x="3381" y="63801"/>
                    </a:cubicBezTo>
                    <a:cubicBezTo>
                      <a:pt x="12096" y="26200"/>
                      <a:pt x="46600" y="-76"/>
                      <a:pt x="85041" y="-341"/>
                    </a:cubicBezTo>
                    <a:cubicBezTo>
                      <a:pt x="96100" y="-341"/>
                      <a:pt x="107159" y="-209"/>
                      <a:pt x="118218" y="-341"/>
                    </a:cubicBezTo>
                    <a:cubicBezTo>
                      <a:pt x="124168" y="-452"/>
                      <a:pt x="127066" y="1340"/>
                      <a:pt x="127972" y="7887"/>
                    </a:cubicBezTo>
                    <a:cubicBezTo>
                      <a:pt x="130007" y="24564"/>
                      <a:pt x="141575" y="34185"/>
                      <a:pt x="158429" y="34605"/>
                    </a:cubicBezTo>
                    <a:cubicBezTo>
                      <a:pt x="171390" y="34915"/>
                      <a:pt x="184573" y="34207"/>
                      <a:pt x="197224" y="36419"/>
                    </a:cubicBezTo>
                    <a:cubicBezTo>
                      <a:pt x="235621" y="43054"/>
                      <a:pt x="261366" y="81341"/>
                      <a:pt x="254267" y="119494"/>
                    </a:cubicBezTo>
                    <a:cubicBezTo>
                      <a:pt x="252055" y="131726"/>
                      <a:pt x="249644" y="143824"/>
                      <a:pt x="247255" y="156122"/>
                    </a:cubicBezTo>
                    <a:cubicBezTo>
                      <a:pt x="246945" y="158090"/>
                      <a:pt x="246149" y="160015"/>
                      <a:pt x="245574" y="161983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85" name="任意多边形: 形状 184"/>
              <p:cNvSpPr/>
              <p:nvPr>
                <p:custDataLst>
                  <p:tags r:id="rId60"/>
                </p:custDataLst>
              </p:nvPr>
            </p:nvSpPr>
            <p:spPr>
              <a:xfrm>
                <a:off x="2381067" y="4659781"/>
                <a:ext cx="44469" cy="33100"/>
              </a:xfrm>
              <a:custGeom>
                <a:avLst/>
                <a:gdLst>
                  <a:gd name="connsiteX0" fmla="*/ 71246 w 70133"/>
                  <a:gd name="connsiteY0" fmla="*/ -346 h 52202"/>
                  <a:gd name="connsiteX1" fmla="*/ 69343 w 70133"/>
                  <a:gd name="connsiteY1" fmla="*/ 25090 h 52202"/>
                  <a:gd name="connsiteX2" fmla="*/ 34286 w 70133"/>
                  <a:gd name="connsiteY2" fmla="*/ 51786 h 52202"/>
                  <a:gd name="connsiteX3" fmla="*/ 1596 w 70133"/>
                  <a:gd name="connsiteY3" fmla="*/ 22060 h 52202"/>
                  <a:gd name="connsiteX4" fmla="*/ 1419 w 70133"/>
                  <a:gd name="connsiteY4" fmla="*/ -59 h 52202"/>
                  <a:gd name="connsiteX5" fmla="*/ 71246 w 70133"/>
                  <a:gd name="connsiteY5" fmla="*/ -346 h 52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133" h="52202">
                    <a:moveTo>
                      <a:pt x="71246" y="-346"/>
                    </a:moveTo>
                    <a:cubicBezTo>
                      <a:pt x="70604" y="9297"/>
                      <a:pt x="71069" y="17348"/>
                      <a:pt x="69343" y="25090"/>
                    </a:cubicBezTo>
                    <a:cubicBezTo>
                      <a:pt x="65939" y="41479"/>
                      <a:pt x="50990" y="52863"/>
                      <a:pt x="34286" y="51786"/>
                    </a:cubicBezTo>
                    <a:cubicBezTo>
                      <a:pt x="17645" y="51061"/>
                      <a:pt x="3896" y="38557"/>
                      <a:pt x="1596" y="22060"/>
                    </a:cubicBezTo>
                    <a:cubicBezTo>
                      <a:pt x="623" y="15114"/>
                      <a:pt x="1419" y="7926"/>
                      <a:pt x="1419" y="-59"/>
                    </a:cubicBezTo>
                    <a:cubicBezTo>
                      <a:pt x="24172" y="7021"/>
                      <a:pt x="48552" y="6922"/>
                      <a:pt x="71246" y="-346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86" name="任意多边形: 形状 185"/>
              <p:cNvSpPr/>
              <p:nvPr>
                <p:custDataLst>
                  <p:tags r:id="rId61"/>
                </p:custDataLst>
              </p:nvPr>
            </p:nvSpPr>
            <p:spPr>
              <a:xfrm>
                <a:off x="2359174" y="4376574"/>
                <a:ext cx="73123" cy="14024"/>
              </a:xfrm>
              <a:custGeom>
                <a:avLst/>
                <a:gdLst>
                  <a:gd name="connsiteX0" fmla="*/ 1112 w 115323"/>
                  <a:gd name="connsiteY0" fmla="*/ 21772 h 22118"/>
                  <a:gd name="connsiteX1" fmla="*/ 1112 w 115323"/>
                  <a:gd name="connsiteY1" fmla="*/ -346 h 22118"/>
                  <a:gd name="connsiteX2" fmla="*/ 116436 w 115323"/>
                  <a:gd name="connsiteY2" fmla="*/ -346 h 22118"/>
                  <a:gd name="connsiteX3" fmla="*/ 116436 w 115323"/>
                  <a:gd name="connsiteY3" fmla="*/ 21772 h 22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323" h="22118">
                    <a:moveTo>
                      <a:pt x="1112" y="21772"/>
                    </a:moveTo>
                    <a:lnTo>
                      <a:pt x="1112" y="-346"/>
                    </a:lnTo>
                    <a:lnTo>
                      <a:pt x="116436" y="-346"/>
                    </a:lnTo>
                    <a:lnTo>
                      <a:pt x="116436" y="21772"/>
                    </a:ln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87" name="任意多边形: 形状 186"/>
              <p:cNvSpPr/>
              <p:nvPr>
                <p:custDataLst>
                  <p:tags r:id="rId62"/>
                </p:custDataLst>
              </p:nvPr>
            </p:nvSpPr>
            <p:spPr>
              <a:xfrm>
                <a:off x="2307279" y="4560285"/>
                <a:ext cx="21994" cy="29561"/>
              </a:xfrm>
              <a:custGeom>
                <a:avLst/>
                <a:gdLst>
                  <a:gd name="connsiteX0" fmla="*/ 35800 w 34687"/>
                  <a:gd name="connsiteY0" fmla="*/ 43 h 46622"/>
                  <a:gd name="connsiteX1" fmla="*/ 35800 w 34687"/>
                  <a:gd name="connsiteY1" fmla="*/ 45650 h 46622"/>
                  <a:gd name="connsiteX2" fmla="*/ 5410 w 34687"/>
                  <a:gd name="connsiteY2" fmla="*/ 35941 h 46622"/>
                  <a:gd name="connsiteX3" fmla="*/ 4680 w 34687"/>
                  <a:gd name="connsiteY3" fmla="*/ 11058 h 46622"/>
                  <a:gd name="connsiteX4" fmla="*/ 35800 w 34687"/>
                  <a:gd name="connsiteY4" fmla="*/ 4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87" h="46622">
                    <a:moveTo>
                      <a:pt x="35800" y="43"/>
                    </a:moveTo>
                    <a:lnTo>
                      <a:pt x="35800" y="45650"/>
                    </a:lnTo>
                    <a:cubicBezTo>
                      <a:pt x="23900" y="47132"/>
                      <a:pt x="12864" y="46734"/>
                      <a:pt x="5410" y="35941"/>
                    </a:cubicBezTo>
                    <a:cubicBezTo>
                      <a:pt x="-31" y="28624"/>
                      <a:pt x="-341" y="18680"/>
                      <a:pt x="4680" y="11058"/>
                    </a:cubicBezTo>
                    <a:cubicBezTo>
                      <a:pt x="11802" y="-820"/>
                      <a:pt x="23215" y="-974"/>
                      <a:pt x="35800" y="43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88" name="任意多边形: 形状 187"/>
              <p:cNvSpPr/>
              <p:nvPr>
                <p:custDataLst>
                  <p:tags r:id="rId63"/>
                </p:custDataLst>
              </p:nvPr>
            </p:nvSpPr>
            <p:spPr>
              <a:xfrm>
                <a:off x="2476950" y="4560253"/>
                <a:ext cx="21975" cy="29572"/>
              </a:xfrm>
              <a:custGeom>
                <a:avLst/>
                <a:gdLst>
                  <a:gd name="connsiteX0" fmla="*/ 1112 w 34657"/>
                  <a:gd name="connsiteY0" fmla="*/ 45745 h 46639"/>
                  <a:gd name="connsiteX1" fmla="*/ 1112 w 34657"/>
                  <a:gd name="connsiteY1" fmla="*/ 248 h 46639"/>
                  <a:gd name="connsiteX2" fmla="*/ 30993 w 34657"/>
                  <a:gd name="connsiteY2" fmla="*/ 9316 h 46639"/>
                  <a:gd name="connsiteX3" fmla="*/ 32188 w 34657"/>
                  <a:gd name="connsiteY3" fmla="*/ 34840 h 46639"/>
                  <a:gd name="connsiteX4" fmla="*/ 1112 w 34657"/>
                  <a:gd name="connsiteY4" fmla="*/ 45745 h 46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57" h="46639">
                    <a:moveTo>
                      <a:pt x="1112" y="45745"/>
                    </a:moveTo>
                    <a:lnTo>
                      <a:pt x="1112" y="248"/>
                    </a:lnTo>
                    <a:cubicBezTo>
                      <a:pt x="12635" y="-1057"/>
                      <a:pt x="23473" y="-1057"/>
                      <a:pt x="30993" y="9316"/>
                    </a:cubicBezTo>
                    <a:cubicBezTo>
                      <a:pt x="36890" y="16664"/>
                      <a:pt x="37372" y="26975"/>
                      <a:pt x="32188" y="34840"/>
                    </a:cubicBezTo>
                    <a:cubicBezTo>
                      <a:pt x="25110" y="46585"/>
                      <a:pt x="13741" y="47160"/>
                      <a:pt x="1112" y="45745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189" name="组合 188"/>
            <p:cNvGrpSpPr/>
            <p:nvPr/>
          </p:nvGrpSpPr>
          <p:grpSpPr>
            <a:xfrm>
              <a:off x="2462715" y="4386057"/>
              <a:ext cx="145909" cy="147445"/>
              <a:chOff x="2462715" y="4309857"/>
              <a:chExt cx="145909" cy="147445"/>
            </a:xfrm>
            <a:gradFill>
              <a:gsLst>
                <a:gs pos="0">
                  <a:srgbClr val="F9AE42"/>
                </a:gs>
                <a:gs pos="100000">
                  <a:srgbClr val="E84E1A"/>
                </a:gs>
              </a:gsLst>
              <a:lin ang="2700000" scaled="1"/>
            </a:gradFill>
          </p:grpSpPr>
          <p:sp>
            <p:nvSpPr>
              <p:cNvPr id="190" name="任意多边形: 形状 189"/>
              <p:cNvSpPr/>
              <p:nvPr>
                <p:custDataLst>
                  <p:tags r:id="rId64"/>
                </p:custDataLst>
              </p:nvPr>
            </p:nvSpPr>
            <p:spPr>
              <a:xfrm>
                <a:off x="2506064" y="4353238"/>
                <a:ext cx="59169" cy="22705"/>
              </a:xfrm>
              <a:custGeom>
                <a:avLst/>
                <a:gdLst>
                  <a:gd name="connsiteX0" fmla="*/ 5735 w 93316"/>
                  <a:gd name="connsiteY0" fmla="*/ -346 h 35809"/>
                  <a:gd name="connsiteX1" fmla="*/ 89783 w 93316"/>
                  <a:gd name="connsiteY1" fmla="*/ -346 h 35809"/>
                  <a:gd name="connsiteX2" fmla="*/ 94428 w 93316"/>
                  <a:gd name="connsiteY2" fmla="*/ 35463 h 35809"/>
                  <a:gd name="connsiteX3" fmla="*/ 1112 w 93316"/>
                  <a:gd name="connsiteY3" fmla="*/ 35463 h 35809"/>
                  <a:gd name="connsiteX4" fmla="*/ 5735 w 93316"/>
                  <a:gd name="connsiteY4" fmla="*/ -346 h 35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316" h="35809">
                    <a:moveTo>
                      <a:pt x="5735" y="-346"/>
                    </a:moveTo>
                    <a:lnTo>
                      <a:pt x="89783" y="-346"/>
                    </a:lnTo>
                    <a:cubicBezTo>
                      <a:pt x="91221" y="10713"/>
                      <a:pt x="92791" y="22767"/>
                      <a:pt x="94428" y="35463"/>
                    </a:cubicBezTo>
                    <a:lnTo>
                      <a:pt x="1112" y="35463"/>
                    </a:lnTo>
                    <a:cubicBezTo>
                      <a:pt x="2727" y="22789"/>
                      <a:pt x="4297" y="10691"/>
                      <a:pt x="5735" y="-346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91" name="任意多边形: 形状 190"/>
              <p:cNvSpPr/>
              <p:nvPr>
                <p:custDataLst>
                  <p:tags r:id="rId65"/>
                </p:custDataLst>
              </p:nvPr>
            </p:nvSpPr>
            <p:spPr>
              <a:xfrm>
                <a:off x="2505994" y="4391313"/>
                <a:ext cx="59238" cy="22663"/>
              </a:xfrm>
              <a:custGeom>
                <a:avLst/>
                <a:gdLst>
                  <a:gd name="connsiteX0" fmla="*/ 94539 w 93426"/>
                  <a:gd name="connsiteY0" fmla="*/ -346 h 35742"/>
                  <a:gd name="connsiteX1" fmla="*/ 89938 w 93426"/>
                  <a:gd name="connsiteY1" fmla="*/ 35397 h 35742"/>
                  <a:gd name="connsiteX2" fmla="*/ 5890 w 93426"/>
                  <a:gd name="connsiteY2" fmla="*/ 35397 h 35742"/>
                  <a:gd name="connsiteX3" fmla="*/ 1112 w 93426"/>
                  <a:gd name="connsiteY3" fmla="*/ -346 h 35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26" h="35742">
                    <a:moveTo>
                      <a:pt x="94539" y="-346"/>
                    </a:moveTo>
                    <a:cubicBezTo>
                      <a:pt x="92902" y="12460"/>
                      <a:pt x="91354" y="24404"/>
                      <a:pt x="89938" y="35397"/>
                    </a:cubicBezTo>
                    <a:lnTo>
                      <a:pt x="5890" y="35397"/>
                    </a:lnTo>
                    <a:cubicBezTo>
                      <a:pt x="4430" y="24559"/>
                      <a:pt x="2815" y="12416"/>
                      <a:pt x="1112" y="-346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92" name="任意多边形: 形状 191"/>
              <p:cNvSpPr/>
              <p:nvPr>
                <p:custDataLst>
                  <p:tags r:id="rId66"/>
                </p:custDataLst>
              </p:nvPr>
            </p:nvSpPr>
            <p:spPr>
              <a:xfrm>
                <a:off x="2513427" y="4309857"/>
                <a:ext cx="45901" cy="29602"/>
              </a:xfrm>
              <a:custGeom>
                <a:avLst/>
                <a:gdLst>
                  <a:gd name="connsiteX0" fmla="*/ 1112 w 72392"/>
                  <a:gd name="connsiteY0" fmla="*/ 43674 h 46686"/>
                  <a:gd name="connsiteX1" fmla="*/ 21593 w 72392"/>
                  <a:gd name="connsiteY1" fmla="*/ 6782 h 46686"/>
                  <a:gd name="connsiteX2" fmla="*/ 52315 w 72392"/>
                  <a:gd name="connsiteY2" fmla="*/ 8728 h 46686"/>
                  <a:gd name="connsiteX3" fmla="*/ 73505 w 72392"/>
                  <a:gd name="connsiteY3" fmla="*/ 43011 h 46686"/>
                  <a:gd name="connsiteX4" fmla="*/ 1112 w 72392"/>
                  <a:gd name="connsiteY4" fmla="*/ 43674 h 4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392" h="46686">
                    <a:moveTo>
                      <a:pt x="1112" y="43674"/>
                    </a:moveTo>
                    <a:cubicBezTo>
                      <a:pt x="5536" y="29386"/>
                      <a:pt x="11264" y="16735"/>
                      <a:pt x="21593" y="6782"/>
                    </a:cubicBezTo>
                    <a:cubicBezTo>
                      <a:pt x="31923" y="-3172"/>
                      <a:pt x="43203" y="-2862"/>
                      <a:pt x="52315" y="8728"/>
                    </a:cubicBezTo>
                    <a:cubicBezTo>
                      <a:pt x="60167" y="18725"/>
                      <a:pt x="65874" y="30426"/>
                      <a:pt x="73505" y="43011"/>
                    </a:cubicBezTo>
                    <a:cubicBezTo>
                      <a:pt x="49575" y="47216"/>
                      <a:pt x="25115" y="47439"/>
                      <a:pt x="1112" y="43674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93" name="任意多边形: 形状 192"/>
              <p:cNvSpPr/>
              <p:nvPr>
                <p:custDataLst>
                  <p:tags r:id="rId67"/>
                </p:custDataLst>
              </p:nvPr>
            </p:nvSpPr>
            <p:spPr>
              <a:xfrm>
                <a:off x="2513076" y="4428716"/>
                <a:ext cx="45004" cy="28586"/>
              </a:xfrm>
              <a:custGeom>
                <a:avLst/>
                <a:gdLst>
                  <a:gd name="connsiteX0" fmla="*/ 1112 w 70976"/>
                  <a:gd name="connsiteY0" fmla="*/ -346 h 45083"/>
                  <a:gd name="connsiteX1" fmla="*/ 72089 w 70976"/>
                  <a:gd name="connsiteY1" fmla="*/ -346 h 45083"/>
                  <a:gd name="connsiteX2" fmla="*/ 49020 w 70976"/>
                  <a:gd name="connsiteY2" fmla="*/ 39599 h 45083"/>
                  <a:gd name="connsiteX3" fmla="*/ 27698 w 70976"/>
                  <a:gd name="connsiteY3" fmla="*/ 41811 h 45083"/>
                  <a:gd name="connsiteX4" fmla="*/ 1112 w 70976"/>
                  <a:gd name="connsiteY4" fmla="*/ -346 h 4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76" h="45083">
                    <a:moveTo>
                      <a:pt x="1112" y="-346"/>
                    </a:moveTo>
                    <a:lnTo>
                      <a:pt x="72089" y="-346"/>
                    </a:lnTo>
                    <a:cubicBezTo>
                      <a:pt x="67090" y="15933"/>
                      <a:pt x="60919" y="29491"/>
                      <a:pt x="49020" y="39599"/>
                    </a:cubicBezTo>
                    <a:cubicBezTo>
                      <a:pt x="42650" y="44996"/>
                      <a:pt x="35307" y="46788"/>
                      <a:pt x="27698" y="41811"/>
                    </a:cubicBezTo>
                    <a:cubicBezTo>
                      <a:pt x="13012" y="32013"/>
                      <a:pt x="7173" y="16840"/>
                      <a:pt x="1112" y="-346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94" name="任意多边形: 形状 193"/>
              <p:cNvSpPr/>
              <p:nvPr>
                <p:custDataLst>
                  <p:tags r:id="rId68"/>
                </p:custDataLst>
              </p:nvPr>
            </p:nvSpPr>
            <p:spPr>
              <a:xfrm>
                <a:off x="2576887" y="4342607"/>
                <a:ext cx="31737" cy="33280"/>
              </a:xfrm>
              <a:custGeom>
                <a:avLst/>
                <a:gdLst>
                  <a:gd name="connsiteX0" fmla="*/ 5912 w 50053"/>
                  <a:gd name="connsiteY0" fmla="*/ 52140 h 52486"/>
                  <a:gd name="connsiteX1" fmla="*/ 1112 w 50053"/>
                  <a:gd name="connsiteY1" fmla="*/ 10713 h 52486"/>
                  <a:gd name="connsiteX2" fmla="*/ 32077 w 50053"/>
                  <a:gd name="connsiteY2" fmla="*/ -346 h 52486"/>
                  <a:gd name="connsiteX3" fmla="*/ 51165 w 50053"/>
                  <a:gd name="connsiteY3" fmla="*/ 52052 h 52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53" h="52486">
                    <a:moveTo>
                      <a:pt x="5912" y="52140"/>
                    </a:moveTo>
                    <a:cubicBezTo>
                      <a:pt x="4297" y="38206"/>
                      <a:pt x="2705" y="24603"/>
                      <a:pt x="1112" y="10713"/>
                    </a:cubicBezTo>
                    <a:lnTo>
                      <a:pt x="32077" y="-346"/>
                    </a:lnTo>
                    <a:cubicBezTo>
                      <a:pt x="43068" y="15068"/>
                      <a:pt x="49666" y="33181"/>
                      <a:pt x="51165" y="52052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95" name="任意多边形: 形状 194"/>
              <p:cNvSpPr/>
              <p:nvPr>
                <p:custDataLst>
                  <p:tags r:id="rId69"/>
                </p:custDataLst>
              </p:nvPr>
            </p:nvSpPr>
            <p:spPr>
              <a:xfrm>
                <a:off x="2577230" y="4391230"/>
                <a:ext cx="31338" cy="32431"/>
              </a:xfrm>
              <a:custGeom>
                <a:avLst/>
                <a:gdLst>
                  <a:gd name="connsiteX0" fmla="*/ 5327 w 49423"/>
                  <a:gd name="connsiteY0" fmla="*/ -346 h 51148"/>
                  <a:gd name="connsiteX1" fmla="*/ 50536 w 49423"/>
                  <a:gd name="connsiteY1" fmla="*/ -346 h 51148"/>
                  <a:gd name="connsiteX2" fmla="*/ 33903 w 49423"/>
                  <a:gd name="connsiteY2" fmla="*/ 48734 h 51148"/>
                  <a:gd name="connsiteX3" fmla="*/ 27268 w 49423"/>
                  <a:gd name="connsiteY3" fmla="*/ 50658 h 51148"/>
                  <a:gd name="connsiteX4" fmla="*/ 14108 w 49423"/>
                  <a:gd name="connsiteY4" fmla="*/ 45859 h 51148"/>
                  <a:gd name="connsiteX5" fmla="*/ 2208 w 49423"/>
                  <a:gd name="connsiteY5" fmla="*/ 25820 h 51148"/>
                  <a:gd name="connsiteX6" fmla="*/ 5327 w 49423"/>
                  <a:gd name="connsiteY6" fmla="*/ -346 h 5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423" h="51148">
                    <a:moveTo>
                      <a:pt x="5327" y="-346"/>
                    </a:moveTo>
                    <a:lnTo>
                      <a:pt x="50536" y="-346"/>
                    </a:lnTo>
                    <a:cubicBezTo>
                      <a:pt x="49242" y="17160"/>
                      <a:pt x="43520" y="34050"/>
                      <a:pt x="33903" y="48734"/>
                    </a:cubicBezTo>
                    <a:cubicBezTo>
                      <a:pt x="32136" y="50417"/>
                      <a:pt x="29661" y="51134"/>
                      <a:pt x="27268" y="50658"/>
                    </a:cubicBezTo>
                    <a:cubicBezTo>
                      <a:pt x="22800" y="49291"/>
                      <a:pt x="18407" y="47690"/>
                      <a:pt x="14108" y="45859"/>
                    </a:cubicBezTo>
                    <a:cubicBezTo>
                      <a:pt x="-114" y="40838"/>
                      <a:pt x="-4" y="40904"/>
                      <a:pt x="2208" y="25820"/>
                    </a:cubicBezTo>
                    <a:cubicBezTo>
                      <a:pt x="3579" y="17348"/>
                      <a:pt x="4287" y="8899"/>
                      <a:pt x="5327" y="-346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96" name="任意多边形: 形状 195"/>
              <p:cNvSpPr/>
              <p:nvPr>
                <p:custDataLst>
                  <p:tags r:id="rId70"/>
                </p:custDataLst>
              </p:nvPr>
            </p:nvSpPr>
            <p:spPr>
              <a:xfrm>
                <a:off x="2462715" y="4343484"/>
                <a:ext cx="31653" cy="32515"/>
              </a:xfrm>
              <a:custGeom>
                <a:avLst/>
                <a:gdLst>
                  <a:gd name="connsiteX0" fmla="*/ 46233 w 49920"/>
                  <a:gd name="connsiteY0" fmla="*/ 50934 h 51280"/>
                  <a:gd name="connsiteX1" fmla="*/ 1112 w 49920"/>
                  <a:gd name="connsiteY1" fmla="*/ 50934 h 51280"/>
                  <a:gd name="connsiteX2" fmla="*/ 17612 w 49920"/>
                  <a:gd name="connsiteY2" fmla="*/ 1965 h 51280"/>
                  <a:gd name="connsiteX3" fmla="*/ 24093 w 49920"/>
                  <a:gd name="connsiteY3" fmla="*/ -247 h 51280"/>
                  <a:gd name="connsiteX4" fmla="*/ 51033 w 49920"/>
                  <a:gd name="connsiteY4" fmla="*/ 9330 h 51280"/>
                  <a:gd name="connsiteX5" fmla="*/ 46233 w 49920"/>
                  <a:gd name="connsiteY5" fmla="*/ 50934 h 51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920" h="51280">
                    <a:moveTo>
                      <a:pt x="46233" y="50934"/>
                    </a:moveTo>
                    <a:lnTo>
                      <a:pt x="1112" y="50934"/>
                    </a:lnTo>
                    <a:cubicBezTo>
                      <a:pt x="2360" y="33474"/>
                      <a:pt x="8037" y="16620"/>
                      <a:pt x="17612" y="1965"/>
                    </a:cubicBezTo>
                    <a:cubicBezTo>
                      <a:pt x="19262" y="184"/>
                      <a:pt x="21697" y="-648"/>
                      <a:pt x="24093" y="-247"/>
                    </a:cubicBezTo>
                    <a:cubicBezTo>
                      <a:pt x="32940" y="2518"/>
                      <a:pt x="41787" y="5924"/>
                      <a:pt x="51033" y="9330"/>
                    </a:cubicBezTo>
                    <a:cubicBezTo>
                      <a:pt x="49484" y="22844"/>
                      <a:pt x="47914" y="36424"/>
                      <a:pt x="46233" y="50934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97" name="任意多边形: 形状 196"/>
              <p:cNvSpPr/>
              <p:nvPr>
                <p:custDataLst>
                  <p:tags r:id="rId71"/>
                </p:custDataLst>
              </p:nvPr>
            </p:nvSpPr>
            <p:spPr>
              <a:xfrm>
                <a:off x="2462715" y="4391230"/>
                <a:ext cx="31737" cy="32696"/>
              </a:xfrm>
              <a:custGeom>
                <a:avLst/>
                <a:gdLst>
                  <a:gd name="connsiteX0" fmla="*/ 1112 w 50053"/>
                  <a:gd name="connsiteY0" fmla="*/ -346 h 51565"/>
                  <a:gd name="connsiteX1" fmla="*/ 46299 w 50053"/>
                  <a:gd name="connsiteY1" fmla="*/ -346 h 51565"/>
                  <a:gd name="connsiteX2" fmla="*/ 51165 w 50053"/>
                  <a:gd name="connsiteY2" fmla="*/ 41170 h 51565"/>
                  <a:gd name="connsiteX3" fmla="*/ 23319 w 50053"/>
                  <a:gd name="connsiteY3" fmla="*/ 51145 h 51565"/>
                  <a:gd name="connsiteX4" fmla="*/ 18054 w 50053"/>
                  <a:gd name="connsiteY4" fmla="*/ 49309 h 51565"/>
                  <a:gd name="connsiteX5" fmla="*/ 1112 w 50053"/>
                  <a:gd name="connsiteY5" fmla="*/ -346 h 5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3" h="51565">
                    <a:moveTo>
                      <a:pt x="1112" y="-346"/>
                    </a:moveTo>
                    <a:lnTo>
                      <a:pt x="46299" y="-346"/>
                    </a:lnTo>
                    <a:lnTo>
                      <a:pt x="51165" y="41170"/>
                    </a:lnTo>
                    <a:cubicBezTo>
                      <a:pt x="41853" y="44576"/>
                      <a:pt x="32652" y="48092"/>
                      <a:pt x="23319" y="51145"/>
                    </a:cubicBezTo>
                    <a:cubicBezTo>
                      <a:pt x="21366" y="51459"/>
                      <a:pt x="19388" y="50769"/>
                      <a:pt x="18054" y="49309"/>
                    </a:cubicBezTo>
                    <a:cubicBezTo>
                      <a:pt x="8281" y="34466"/>
                      <a:pt x="2450" y="17377"/>
                      <a:pt x="1112" y="-346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98" name="任意多边形: 形状 197"/>
              <p:cNvSpPr/>
              <p:nvPr>
                <p:custDataLst>
                  <p:tags r:id="rId72"/>
                </p:custDataLst>
              </p:nvPr>
            </p:nvSpPr>
            <p:spPr>
              <a:xfrm>
                <a:off x="2565583" y="4432166"/>
                <a:ext cx="20686" cy="18988"/>
              </a:xfrm>
              <a:custGeom>
                <a:avLst/>
                <a:gdLst>
                  <a:gd name="connsiteX0" fmla="*/ 1112 w 32624"/>
                  <a:gd name="connsiteY0" fmla="*/ 28098 h 29947"/>
                  <a:gd name="connsiteX1" fmla="*/ 13277 w 32624"/>
                  <a:gd name="connsiteY1" fmla="*/ -346 h 29947"/>
                  <a:gd name="connsiteX2" fmla="*/ 33051 w 32624"/>
                  <a:gd name="connsiteY2" fmla="*/ 6112 h 29947"/>
                  <a:gd name="connsiteX3" fmla="*/ 33736 w 32624"/>
                  <a:gd name="connsiteY3" fmla="*/ 8545 h 29947"/>
                  <a:gd name="connsiteX4" fmla="*/ 2351 w 32624"/>
                  <a:gd name="connsiteY4" fmla="*/ 29602 h 2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24" h="29947">
                    <a:moveTo>
                      <a:pt x="1112" y="28098"/>
                    </a:moveTo>
                    <a:cubicBezTo>
                      <a:pt x="5027" y="18919"/>
                      <a:pt x="8964" y="9740"/>
                      <a:pt x="13277" y="-346"/>
                    </a:cubicBezTo>
                    <a:lnTo>
                      <a:pt x="33051" y="6112"/>
                    </a:lnTo>
                    <a:lnTo>
                      <a:pt x="33736" y="8545"/>
                    </a:lnTo>
                    <a:lnTo>
                      <a:pt x="2351" y="29602"/>
                    </a:ln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99" name="任意多边形: 形状 198"/>
              <p:cNvSpPr/>
              <p:nvPr>
                <p:custDataLst>
                  <p:tags r:id="rId73"/>
                </p:custDataLst>
              </p:nvPr>
            </p:nvSpPr>
            <p:spPr>
              <a:xfrm>
                <a:off x="2483710" y="4316494"/>
                <a:ext cx="21541" cy="18526"/>
              </a:xfrm>
              <a:custGeom>
                <a:avLst/>
                <a:gdLst>
                  <a:gd name="connsiteX0" fmla="*/ 35085 w 33973"/>
                  <a:gd name="connsiteY0" fmla="*/ 1645 h 29218"/>
                  <a:gd name="connsiteX1" fmla="*/ 23761 w 33973"/>
                  <a:gd name="connsiteY1" fmla="*/ 28872 h 29218"/>
                  <a:gd name="connsiteX2" fmla="*/ 1112 w 33973"/>
                  <a:gd name="connsiteY2" fmla="*/ 21573 h 29218"/>
                  <a:gd name="connsiteX3" fmla="*/ 33250 w 33973"/>
                  <a:gd name="connsiteY3" fmla="*/ -346 h 29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73" h="29218">
                    <a:moveTo>
                      <a:pt x="35085" y="1645"/>
                    </a:moveTo>
                    <a:cubicBezTo>
                      <a:pt x="31458" y="10492"/>
                      <a:pt x="27809" y="19140"/>
                      <a:pt x="23761" y="28872"/>
                    </a:cubicBezTo>
                    <a:lnTo>
                      <a:pt x="1112" y="21573"/>
                    </a:lnTo>
                    <a:cubicBezTo>
                      <a:pt x="13189" y="13345"/>
                      <a:pt x="23230" y="6511"/>
                      <a:pt x="33250" y="-346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00" name="任意多边形: 形状 199"/>
              <p:cNvSpPr/>
              <p:nvPr>
                <p:custDataLst>
                  <p:tags r:id="rId74"/>
                </p:custDataLst>
              </p:nvPr>
            </p:nvSpPr>
            <p:spPr>
              <a:xfrm>
                <a:off x="2565976" y="4316438"/>
                <a:ext cx="21583" cy="18694"/>
              </a:xfrm>
              <a:custGeom>
                <a:avLst/>
                <a:gdLst>
                  <a:gd name="connsiteX0" fmla="*/ 3014 w 34039"/>
                  <a:gd name="connsiteY0" fmla="*/ -346 h 29483"/>
                  <a:gd name="connsiteX1" fmla="*/ 35152 w 34039"/>
                  <a:gd name="connsiteY1" fmla="*/ 21772 h 29483"/>
                  <a:gd name="connsiteX2" fmla="*/ 12613 w 34039"/>
                  <a:gd name="connsiteY2" fmla="*/ 29137 h 29483"/>
                  <a:gd name="connsiteX3" fmla="*/ 1112 w 34039"/>
                  <a:gd name="connsiteY3" fmla="*/ 1291 h 29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39" h="29483">
                    <a:moveTo>
                      <a:pt x="3014" y="-346"/>
                    </a:moveTo>
                    <a:lnTo>
                      <a:pt x="35152" y="21772"/>
                    </a:lnTo>
                    <a:lnTo>
                      <a:pt x="12613" y="29137"/>
                    </a:lnTo>
                    <a:cubicBezTo>
                      <a:pt x="8610" y="19450"/>
                      <a:pt x="4850" y="10381"/>
                      <a:pt x="1112" y="1291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01" name="任意多边形: 形状 200"/>
              <p:cNvSpPr/>
              <p:nvPr>
                <p:custDataLst>
                  <p:tags r:id="rId75"/>
                </p:custDataLst>
              </p:nvPr>
            </p:nvSpPr>
            <p:spPr>
              <a:xfrm>
                <a:off x="2485056" y="4432138"/>
                <a:ext cx="20195" cy="18470"/>
              </a:xfrm>
              <a:custGeom>
                <a:avLst/>
                <a:gdLst>
                  <a:gd name="connsiteX0" fmla="*/ 2041 w 31850"/>
                  <a:gd name="connsiteY0" fmla="*/ 5913 h 29129"/>
                  <a:gd name="connsiteX1" fmla="*/ 21571 w 31850"/>
                  <a:gd name="connsiteY1" fmla="*/ -346 h 29129"/>
                  <a:gd name="connsiteX2" fmla="*/ 32962 w 31850"/>
                  <a:gd name="connsiteY2" fmla="*/ 26749 h 29129"/>
                  <a:gd name="connsiteX3" fmla="*/ 31458 w 31850"/>
                  <a:gd name="connsiteY3" fmla="*/ 28783 h 29129"/>
                  <a:gd name="connsiteX4" fmla="*/ 1112 w 31850"/>
                  <a:gd name="connsiteY4" fmla="*/ 8612 h 29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50" h="29129">
                    <a:moveTo>
                      <a:pt x="2041" y="5913"/>
                    </a:moveTo>
                    <a:lnTo>
                      <a:pt x="21571" y="-346"/>
                    </a:lnTo>
                    <a:cubicBezTo>
                      <a:pt x="25575" y="9209"/>
                      <a:pt x="29268" y="17990"/>
                      <a:pt x="32962" y="26749"/>
                    </a:cubicBezTo>
                    <a:lnTo>
                      <a:pt x="31458" y="28783"/>
                    </a:lnTo>
                    <a:lnTo>
                      <a:pt x="1112" y="8612"/>
                    </a:ln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7" name="组合 6"/>
          <p:cNvGrpSpPr/>
          <p:nvPr>
            <p:custDataLst>
              <p:tags r:id="rId76"/>
            </p:custDataLst>
          </p:nvPr>
        </p:nvGrpSpPr>
        <p:grpSpPr>
          <a:xfrm>
            <a:off x="5879532" y="4378457"/>
            <a:ext cx="432934" cy="427250"/>
            <a:chOff x="5879532" y="4378457"/>
            <a:chExt cx="432934" cy="427250"/>
          </a:xfrm>
        </p:grpSpPr>
        <p:grpSp>
          <p:nvGrpSpPr>
            <p:cNvPr id="202" name="组合 201"/>
            <p:cNvGrpSpPr/>
            <p:nvPr/>
          </p:nvGrpSpPr>
          <p:grpSpPr>
            <a:xfrm>
              <a:off x="5879532" y="4378457"/>
              <a:ext cx="432934" cy="427250"/>
              <a:chOff x="5879532" y="4302257"/>
              <a:chExt cx="432934" cy="427250"/>
            </a:xfrm>
            <a:gradFill>
              <a:gsLst>
                <a:gs pos="0">
                  <a:srgbClr val="029FE8"/>
                </a:gs>
                <a:gs pos="100000">
                  <a:srgbClr val="035AA7"/>
                </a:gs>
              </a:gsLst>
              <a:lin ang="2700000" scaled="1"/>
            </a:gradFill>
          </p:grpSpPr>
          <p:sp>
            <p:nvSpPr>
              <p:cNvPr id="203" name="任意多边形: 形状 202"/>
              <p:cNvSpPr/>
              <p:nvPr>
                <p:custDataLst>
                  <p:tags r:id="rId77"/>
                </p:custDataLst>
              </p:nvPr>
            </p:nvSpPr>
            <p:spPr>
              <a:xfrm>
                <a:off x="5885568" y="4503643"/>
                <a:ext cx="368067" cy="225864"/>
              </a:xfrm>
              <a:custGeom>
                <a:avLst/>
                <a:gdLst>
                  <a:gd name="connsiteX0" fmla="*/ 163713 w 580484"/>
                  <a:gd name="connsiteY0" fmla="*/ -325 h 356213"/>
                  <a:gd name="connsiteX1" fmla="*/ 163713 w 580484"/>
                  <a:gd name="connsiteY1" fmla="*/ 78216 h 356213"/>
                  <a:gd name="connsiteX2" fmla="*/ 163713 w 580484"/>
                  <a:gd name="connsiteY2" fmla="*/ 94805 h 356213"/>
                  <a:gd name="connsiteX3" fmla="*/ 179992 w 580484"/>
                  <a:gd name="connsiteY3" fmla="*/ 127362 h 356213"/>
                  <a:gd name="connsiteX4" fmla="*/ 239025 w 580484"/>
                  <a:gd name="connsiteY4" fmla="*/ 152533 h 356213"/>
                  <a:gd name="connsiteX5" fmla="*/ 547152 w 580484"/>
                  <a:gd name="connsiteY5" fmla="*/ 153572 h 356213"/>
                  <a:gd name="connsiteX6" fmla="*/ 561993 w 580484"/>
                  <a:gd name="connsiteY6" fmla="*/ 159367 h 356213"/>
                  <a:gd name="connsiteX7" fmla="*/ 470845 w 580484"/>
                  <a:gd name="connsiteY7" fmla="*/ 354271 h 356213"/>
                  <a:gd name="connsiteX8" fmla="*/ 451049 w 580484"/>
                  <a:gd name="connsiteY8" fmla="*/ 355620 h 356213"/>
                  <a:gd name="connsiteX9" fmla="*/ 130979 w 580484"/>
                  <a:gd name="connsiteY9" fmla="*/ 355620 h 356213"/>
                  <a:gd name="connsiteX10" fmla="*/ 1654 w 580484"/>
                  <a:gd name="connsiteY10" fmla="*/ 220988 h 356213"/>
                  <a:gd name="connsiteX11" fmla="*/ 82208 w 580484"/>
                  <a:gd name="connsiteY11" fmla="*/ 109137 h 356213"/>
                  <a:gd name="connsiteX12" fmla="*/ 95988 w 580484"/>
                  <a:gd name="connsiteY12" fmla="*/ 91863 h 356213"/>
                  <a:gd name="connsiteX13" fmla="*/ 156437 w 580484"/>
                  <a:gd name="connsiteY13" fmla="*/ 2042 h 356213"/>
                  <a:gd name="connsiteX14" fmla="*/ 161612 w 580484"/>
                  <a:gd name="connsiteY14" fmla="*/ -546 h 356213"/>
                  <a:gd name="connsiteX15" fmla="*/ 163713 w 580484"/>
                  <a:gd name="connsiteY15" fmla="*/ -325 h 356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0484" h="356213">
                    <a:moveTo>
                      <a:pt x="163713" y="-325"/>
                    </a:moveTo>
                    <a:lnTo>
                      <a:pt x="163713" y="78216"/>
                    </a:lnTo>
                    <a:cubicBezTo>
                      <a:pt x="163713" y="83746"/>
                      <a:pt x="164001" y="89275"/>
                      <a:pt x="163713" y="94805"/>
                    </a:cubicBezTo>
                    <a:cubicBezTo>
                      <a:pt x="162851" y="108872"/>
                      <a:pt x="169110" y="119289"/>
                      <a:pt x="179992" y="127362"/>
                    </a:cubicBezTo>
                    <a:cubicBezTo>
                      <a:pt x="197687" y="140456"/>
                      <a:pt x="217947" y="147821"/>
                      <a:pt x="239025" y="152533"/>
                    </a:cubicBezTo>
                    <a:cubicBezTo>
                      <a:pt x="340392" y="175723"/>
                      <a:pt x="445630" y="176077"/>
                      <a:pt x="547152" y="153572"/>
                    </a:cubicBezTo>
                    <a:cubicBezTo>
                      <a:pt x="554208" y="152024"/>
                      <a:pt x="558211" y="153240"/>
                      <a:pt x="561993" y="159367"/>
                    </a:cubicBezTo>
                    <a:cubicBezTo>
                      <a:pt x="611803" y="238351"/>
                      <a:pt x="563387" y="342150"/>
                      <a:pt x="470845" y="354271"/>
                    </a:cubicBezTo>
                    <a:cubicBezTo>
                      <a:pt x="464276" y="355140"/>
                      <a:pt x="457662" y="355592"/>
                      <a:pt x="451049" y="355620"/>
                    </a:cubicBezTo>
                    <a:cubicBezTo>
                      <a:pt x="344374" y="355620"/>
                      <a:pt x="237676" y="355620"/>
                      <a:pt x="130979" y="355620"/>
                    </a:cubicBezTo>
                    <a:cubicBezTo>
                      <a:pt x="55556" y="355620"/>
                      <a:pt x="-2526" y="296344"/>
                      <a:pt x="1654" y="220988"/>
                    </a:cubicBezTo>
                    <a:cubicBezTo>
                      <a:pt x="4618" y="167617"/>
                      <a:pt x="33062" y="130149"/>
                      <a:pt x="82208" y="109137"/>
                    </a:cubicBezTo>
                    <a:cubicBezTo>
                      <a:pt x="90657" y="105510"/>
                      <a:pt x="94528" y="100931"/>
                      <a:pt x="95988" y="91863"/>
                    </a:cubicBezTo>
                    <a:cubicBezTo>
                      <a:pt x="102269" y="52758"/>
                      <a:pt x="122905" y="22965"/>
                      <a:pt x="156437" y="2042"/>
                    </a:cubicBezTo>
                    <a:cubicBezTo>
                      <a:pt x="158095" y="1057"/>
                      <a:pt x="159821" y="192"/>
                      <a:pt x="161612" y="-546"/>
                    </a:cubicBezTo>
                    <a:cubicBezTo>
                      <a:pt x="161966" y="-701"/>
                      <a:pt x="162519" y="-436"/>
                      <a:pt x="163713" y="-325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04" name="任意多边形: 形状 203"/>
              <p:cNvSpPr/>
              <p:nvPr>
                <p:custDataLst>
                  <p:tags r:id="rId78"/>
                </p:custDataLst>
              </p:nvPr>
            </p:nvSpPr>
            <p:spPr>
              <a:xfrm>
                <a:off x="6003240" y="4302257"/>
                <a:ext cx="264994" cy="59153"/>
              </a:xfrm>
              <a:custGeom>
                <a:avLst/>
                <a:gdLst>
                  <a:gd name="connsiteX0" fmla="*/ 208912 w 417926"/>
                  <a:gd name="connsiteY0" fmla="*/ 92698 h 93291"/>
                  <a:gd name="connsiteX1" fmla="*/ 43823 w 417926"/>
                  <a:gd name="connsiteY1" fmla="*/ 73897 h 93291"/>
                  <a:gd name="connsiteX2" fmla="*/ 13345 w 417926"/>
                  <a:gd name="connsiteY2" fmla="*/ 61290 h 93291"/>
                  <a:gd name="connsiteX3" fmla="*/ 13345 w 417926"/>
                  <a:gd name="connsiteY3" fmla="*/ 30546 h 93291"/>
                  <a:gd name="connsiteX4" fmla="*/ 72024 w 417926"/>
                  <a:gd name="connsiteY4" fmla="*/ 11281 h 93291"/>
                  <a:gd name="connsiteX5" fmla="*/ 246889 w 417926"/>
                  <a:gd name="connsiteY5" fmla="*/ 222 h 93291"/>
                  <a:gd name="connsiteX6" fmla="*/ 376191 w 417926"/>
                  <a:gd name="connsiteY6" fmla="*/ 17740 h 93291"/>
                  <a:gd name="connsiteX7" fmla="*/ 408130 w 417926"/>
                  <a:gd name="connsiteY7" fmla="*/ 31010 h 93291"/>
                  <a:gd name="connsiteX8" fmla="*/ 408130 w 417926"/>
                  <a:gd name="connsiteY8" fmla="*/ 60892 h 93291"/>
                  <a:gd name="connsiteX9" fmla="*/ 348765 w 417926"/>
                  <a:gd name="connsiteY9" fmla="*/ 80621 h 93291"/>
                  <a:gd name="connsiteX10" fmla="*/ 208912 w 417926"/>
                  <a:gd name="connsiteY10" fmla="*/ 92698 h 9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7926" h="93291">
                    <a:moveTo>
                      <a:pt x="208912" y="92698"/>
                    </a:moveTo>
                    <a:cubicBezTo>
                      <a:pt x="153617" y="91503"/>
                      <a:pt x="97990" y="89181"/>
                      <a:pt x="43823" y="73897"/>
                    </a:cubicBezTo>
                    <a:cubicBezTo>
                      <a:pt x="33206" y="70896"/>
                      <a:pt x="22988" y="66665"/>
                      <a:pt x="13345" y="61290"/>
                    </a:cubicBezTo>
                    <a:cubicBezTo>
                      <a:pt x="-2625" y="52310"/>
                      <a:pt x="-2426" y="39990"/>
                      <a:pt x="13345" y="30546"/>
                    </a:cubicBezTo>
                    <a:cubicBezTo>
                      <a:pt x="31393" y="19664"/>
                      <a:pt x="51697" y="15063"/>
                      <a:pt x="72024" y="11281"/>
                    </a:cubicBezTo>
                    <a:cubicBezTo>
                      <a:pt x="129818" y="222"/>
                      <a:pt x="188232" y="-2100"/>
                      <a:pt x="246889" y="222"/>
                    </a:cubicBezTo>
                    <a:cubicBezTo>
                      <a:pt x="290506" y="2036"/>
                      <a:pt x="334012" y="5486"/>
                      <a:pt x="376191" y="17740"/>
                    </a:cubicBezTo>
                    <a:cubicBezTo>
                      <a:pt x="387317" y="20894"/>
                      <a:pt x="398044" y="25348"/>
                      <a:pt x="408130" y="31010"/>
                    </a:cubicBezTo>
                    <a:cubicBezTo>
                      <a:pt x="423214" y="39636"/>
                      <a:pt x="423015" y="51691"/>
                      <a:pt x="408130" y="60892"/>
                    </a:cubicBezTo>
                    <a:cubicBezTo>
                      <a:pt x="389993" y="72172"/>
                      <a:pt x="369335" y="76507"/>
                      <a:pt x="348765" y="80621"/>
                    </a:cubicBezTo>
                    <a:cubicBezTo>
                      <a:pt x="302826" y="89933"/>
                      <a:pt x="256223" y="91901"/>
                      <a:pt x="208912" y="92698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05" name="任意多边形: 形状 204"/>
              <p:cNvSpPr/>
              <p:nvPr>
                <p:custDataLst>
                  <p:tags r:id="rId79"/>
                </p:custDataLst>
              </p:nvPr>
            </p:nvSpPr>
            <p:spPr>
              <a:xfrm>
                <a:off x="6003117" y="4353542"/>
                <a:ext cx="265340" cy="68060"/>
              </a:xfrm>
              <a:custGeom>
                <a:avLst/>
                <a:gdLst>
                  <a:gd name="connsiteX0" fmla="*/ 266083 w 418471"/>
                  <a:gd name="connsiteY0" fmla="*/ 106745 h 107338"/>
                  <a:gd name="connsiteX1" fmla="*/ 259447 w 418471"/>
                  <a:gd name="connsiteY1" fmla="*/ 103804 h 107338"/>
                  <a:gd name="connsiteX2" fmla="*/ 245181 w 418471"/>
                  <a:gd name="connsiteY2" fmla="*/ 82769 h 107338"/>
                  <a:gd name="connsiteX3" fmla="*/ 231910 w 418471"/>
                  <a:gd name="connsiteY3" fmla="*/ 69698 h 107338"/>
                  <a:gd name="connsiteX4" fmla="*/ 189620 w 418471"/>
                  <a:gd name="connsiteY4" fmla="*/ 69698 h 107338"/>
                  <a:gd name="connsiteX5" fmla="*/ 175907 w 418471"/>
                  <a:gd name="connsiteY5" fmla="*/ 83565 h 107338"/>
                  <a:gd name="connsiteX6" fmla="*/ 175907 w 418471"/>
                  <a:gd name="connsiteY6" fmla="*/ 85224 h 107338"/>
                  <a:gd name="connsiteX7" fmla="*/ 159031 w 418471"/>
                  <a:gd name="connsiteY7" fmla="*/ 105131 h 107338"/>
                  <a:gd name="connsiteX8" fmla="*/ 154188 w 418471"/>
                  <a:gd name="connsiteY8" fmla="*/ 103162 h 107338"/>
                  <a:gd name="connsiteX9" fmla="*/ 145849 w 418471"/>
                  <a:gd name="connsiteY9" fmla="*/ 95089 h 107338"/>
                  <a:gd name="connsiteX10" fmla="*/ 128331 w 418471"/>
                  <a:gd name="connsiteY10" fmla="*/ 94934 h 107338"/>
                  <a:gd name="connsiteX11" fmla="*/ 115061 w 418471"/>
                  <a:gd name="connsiteY11" fmla="*/ 98739 h 107338"/>
                  <a:gd name="connsiteX12" fmla="*/ 27584 w 418471"/>
                  <a:gd name="connsiteY12" fmla="*/ 77771 h 107338"/>
                  <a:gd name="connsiteX13" fmla="*/ 16370 w 418471"/>
                  <a:gd name="connsiteY13" fmla="*/ 72396 h 107338"/>
                  <a:gd name="connsiteX14" fmla="*/ 1551 w 418471"/>
                  <a:gd name="connsiteY14" fmla="*/ 47513 h 107338"/>
                  <a:gd name="connsiteX15" fmla="*/ 1838 w 418471"/>
                  <a:gd name="connsiteY15" fmla="*/ -41 h 107338"/>
                  <a:gd name="connsiteX16" fmla="*/ 58438 w 418471"/>
                  <a:gd name="connsiteY16" fmla="*/ 18472 h 107338"/>
                  <a:gd name="connsiteX17" fmla="*/ 249339 w 418471"/>
                  <a:gd name="connsiteY17" fmla="*/ 33734 h 107338"/>
                  <a:gd name="connsiteX18" fmla="*/ 372094 w 418471"/>
                  <a:gd name="connsiteY18" fmla="*/ 16393 h 107338"/>
                  <a:gd name="connsiteX19" fmla="*/ 419803 w 418471"/>
                  <a:gd name="connsiteY19" fmla="*/ -594 h 107338"/>
                  <a:gd name="connsiteX20" fmla="*/ 419427 w 418471"/>
                  <a:gd name="connsiteY20" fmla="*/ 57466 h 107338"/>
                  <a:gd name="connsiteX21" fmla="*/ 411443 w 418471"/>
                  <a:gd name="connsiteY21" fmla="*/ 68061 h 107338"/>
                  <a:gd name="connsiteX22" fmla="*/ 365835 w 418471"/>
                  <a:gd name="connsiteY22" fmla="*/ 87038 h 107338"/>
                  <a:gd name="connsiteX23" fmla="*/ 304126 w 418471"/>
                  <a:gd name="connsiteY23" fmla="*/ 98805 h 107338"/>
                  <a:gd name="connsiteX24" fmla="*/ 294703 w 418471"/>
                  <a:gd name="connsiteY24" fmla="*/ 95753 h 107338"/>
                  <a:gd name="connsiteX25" fmla="*/ 274134 w 418471"/>
                  <a:gd name="connsiteY25" fmla="*/ 96792 h 107338"/>
                  <a:gd name="connsiteX26" fmla="*/ 266083 w 418471"/>
                  <a:gd name="connsiteY26" fmla="*/ 106745 h 107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8471" h="107338">
                    <a:moveTo>
                      <a:pt x="266083" y="106745"/>
                    </a:moveTo>
                    <a:cubicBezTo>
                      <a:pt x="263937" y="105606"/>
                      <a:pt x="261725" y="104622"/>
                      <a:pt x="259447" y="103804"/>
                    </a:cubicBezTo>
                    <a:cubicBezTo>
                      <a:pt x="247990" y="101304"/>
                      <a:pt x="243566" y="94956"/>
                      <a:pt x="245181" y="82769"/>
                    </a:cubicBezTo>
                    <a:cubicBezTo>
                      <a:pt x="246309" y="74342"/>
                      <a:pt x="240757" y="69786"/>
                      <a:pt x="231910" y="69698"/>
                    </a:cubicBezTo>
                    <a:cubicBezTo>
                      <a:pt x="217821" y="69536"/>
                      <a:pt x="203732" y="69536"/>
                      <a:pt x="189620" y="69698"/>
                    </a:cubicBezTo>
                    <a:cubicBezTo>
                      <a:pt x="180397" y="69698"/>
                      <a:pt x="176173" y="74121"/>
                      <a:pt x="175907" y="83565"/>
                    </a:cubicBezTo>
                    <a:cubicBezTo>
                      <a:pt x="175907" y="84118"/>
                      <a:pt x="175907" y="84671"/>
                      <a:pt x="175907" y="85224"/>
                    </a:cubicBezTo>
                    <a:cubicBezTo>
                      <a:pt x="175907" y="97566"/>
                      <a:pt x="171285" y="102919"/>
                      <a:pt x="159031" y="105131"/>
                    </a:cubicBezTo>
                    <a:cubicBezTo>
                      <a:pt x="157218" y="105109"/>
                      <a:pt x="155492" y="104405"/>
                      <a:pt x="154188" y="103162"/>
                    </a:cubicBezTo>
                    <a:cubicBezTo>
                      <a:pt x="151246" y="100663"/>
                      <a:pt x="148702" y="97699"/>
                      <a:pt x="145849" y="95089"/>
                    </a:cubicBezTo>
                    <a:cubicBezTo>
                      <a:pt x="139833" y="89626"/>
                      <a:pt x="134016" y="89206"/>
                      <a:pt x="128331" y="94934"/>
                    </a:cubicBezTo>
                    <a:cubicBezTo>
                      <a:pt x="124284" y="99004"/>
                      <a:pt x="120280" y="99358"/>
                      <a:pt x="115061" y="98739"/>
                    </a:cubicBezTo>
                    <a:cubicBezTo>
                      <a:pt x="85157" y="94735"/>
                      <a:pt x="55651" y="89272"/>
                      <a:pt x="27584" y="77771"/>
                    </a:cubicBezTo>
                    <a:cubicBezTo>
                      <a:pt x="23757" y="76200"/>
                      <a:pt x="20064" y="74276"/>
                      <a:pt x="16370" y="72396"/>
                    </a:cubicBezTo>
                    <a:cubicBezTo>
                      <a:pt x="6195" y="67242"/>
                      <a:pt x="577" y="60187"/>
                      <a:pt x="1551" y="47513"/>
                    </a:cubicBezTo>
                    <a:cubicBezTo>
                      <a:pt x="2789" y="31389"/>
                      <a:pt x="1838" y="15110"/>
                      <a:pt x="1838" y="-41"/>
                    </a:cubicBezTo>
                    <a:cubicBezTo>
                      <a:pt x="20948" y="6307"/>
                      <a:pt x="39439" y="13783"/>
                      <a:pt x="58438" y="18472"/>
                    </a:cubicBezTo>
                    <a:cubicBezTo>
                      <a:pt x="121165" y="33955"/>
                      <a:pt x="185042" y="36808"/>
                      <a:pt x="249339" y="33734"/>
                    </a:cubicBezTo>
                    <a:cubicBezTo>
                      <a:pt x="290811" y="31743"/>
                      <a:pt x="332039" y="27806"/>
                      <a:pt x="372094" y="16393"/>
                    </a:cubicBezTo>
                    <a:cubicBezTo>
                      <a:pt x="388108" y="11837"/>
                      <a:pt x="403569" y="5334"/>
                      <a:pt x="419803" y="-594"/>
                    </a:cubicBezTo>
                    <a:cubicBezTo>
                      <a:pt x="419803" y="18428"/>
                      <a:pt x="420223" y="37980"/>
                      <a:pt x="419427" y="57466"/>
                    </a:cubicBezTo>
                    <a:cubicBezTo>
                      <a:pt x="419272" y="61204"/>
                      <a:pt x="415003" y="66313"/>
                      <a:pt x="411443" y="68061"/>
                    </a:cubicBezTo>
                    <a:cubicBezTo>
                      <a:pt x="396557" y="75094"/>
                      <a:pt x="381605" y="82703"/>
                      <a:pt x="365835" y="87038"/>
                    </a:cubicBezTo>
                    <a:cubicBezTo>
                      <a:pt x="345708" y="92568"/>
                      <a:pt x="324784" y="95332"/>
                      <a:pt x="304126" y="98805"/>
                    </a:cubicBezTo>
                    <a:cubicBezTo>
                      <a:pt x="300720" y="99006"/>
                      <a:pt x="297358" y="97916"/>
                      <a:pt x="294703" y="95753"/>
                    </a:cubicBezTo>
                    <a:cubicBezTo>
                      <a:pt x="286321" y="89117"/>
                      <a:pt x="281809" y="88940"/>
                      <a:pt x="274134" y="96792"/>
                    </a:cubicBezTo>
                    <a:cubicBezTo>
                      <a:pt x="271258" y="99942"/>
                      <a:pt x="268560" y="103266"/>
                      <a:pt x="266083" y="106745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06" name="任意多边形: 形状 205"/>
              <p:cNvSpPr/>
              <p:nvPr>
                <p:custDataLst>
                  <p:tags r:id="rId80"/>
                </p:custDataLst>
              </p:nvPr>
            </p:nvSpPr>
            <p:spPr>
              <a:xfrm>
                <a:off x="6002800" y="4529296"/>
                <a:ext cx="265482" cy="67771"/>
              </a:xfrm>
              <a:custGeom>
                <a:avLst/>
                <a:gdLst>
                  <a:gd name="connsiteX0" fmla="*/ 419992 w 418695"/>
                  <a:gd name="connsiteY0" fmla="*/ -594 h 106883"/>
                  <a:gd name="connsiteX1" fmla="*/ 419616 w 418695"/>
                  <a:gd name="connsiteY1" fmla="*/ 57909 h 106883"/>
                  <a:gd name="connsiteX2" fmla="*/ 411344 w 418695"/>
                  <a:gd name="connsiteY2" fmla="*/ 69985 h 106883"/>
                  <a:gd name="connsiteX3" fmla="*/ 368015 w 418695"/>
                  <a:gd name="connsiteY3" fmla="*/ 88033 h 106883"/>
                  <a:gd name="connsiteX4" fmla="*/ 233714 w 418695"/>
                  <a:gd name="connsiteY4" fmla="*/ 105838 h 106883"/>
                  <a:gd name="connsiteX5" fmla="*/ 88509 w 418695"/>
                  <a:gd name="connsiteY5" fmla="*/ 95819 h 106883"/>
                  <a:gd name="connsiteX6" fmla="*/ 20451 w 418695"/>
                  <a:gd name="connsiteY6" fmla="*/ 75913 h 106883"/>
                  <a:gd name="connsiteX7" fmla="*/ 1673 w 418695"/>
                  <a:gd name="connsiteY7" fmla="*/ 47027 h 106883"/>
                  <a:gd name="connsiteX8" fmla="*/ 2005 w 418695"/>
                  <a:gd name="connsiteY8" fmla="*/ -372 h 106883"/>
                  <a:gd name="connsiteX9" fmla="*/ 90809 w 418695"/>
                  <a:gd name="connsiteY9" fmla="*/ 27275 h 106883"/>
                  <a:gd name="connsiteX10" fmla="*/ 96515 w 418695"/>
                  <a:gd name="connsiteY10" fmla="*/ 28138 h 106883"/>
                  <a:gd name="connsiteX11" fmla="*/ 124274 w 418695"/>
                  <a:gd name="connsiteY11" fmla="*/ 41873 h 106883"/>
                  <a:gd name="connsiteX12" fmla="*/ 149953 w 418695"/>
                  <a:gd name="connsiteY12" fmla="*/ 42271 h 106883"/>
                  <a:gd name="connsiteX13" fmla="*/ 157982 w 418695"/>
                  <a:gd name="connsiteY13" fmla="*/ 35923 h 106883"/>
                  <a:gd name="connsiteX14" fmla="*/ 174747 w 418695"/>
                  <a:gd name="connsiteY14" fmla="*/ 42559 h 106883"/>
                  <a:gd name="connsiteX15" fmla="*/ 176096 w 418695"/>
                  <a:gd name="connsiteY15" fmla="*/ 46982 h 106883"/>
                  <a:gd name="connsiteX16" fmla="*/ 176096 w 418695"/>
                  <a:gd name="connsiteY16" fmla="*/ 58594 h 106883"/>
                  <a:gd name="connsiteX17" fmla="*/ 188482 w 418695"/>
                  <a:gd name="connsiteY17" fmla="*/ 71224 h 106883"/>
                  <a:gd name="connsiteX18" fmla="*/ 233249 w 418695"/>
                  <a:gd name="connsiteY18" fmla="*/ 71224 h 106883"/>
                  <a:gd name="connsiteX19" fmla="*/ 245702 w 418695"/>
                  <a:gd name="connsiteY19" fmla="*/ 58639 h 106883"/>
                  <a:gd name="connsiteX20" fmla="*/ 245702 w 418695"/>
                  <a:gd name="connsiteY20" fmla="*/ 55321 h 106883"/>
                  <a:gd name="connsiteX21" fmla="*/ 247338 w 418695"/>
                  <a:gd name="connsiteY21" fmla="*/ 42846 h 106883"/>
                  <a:gd name="connsiteX22" fmla="*/ 263042 w 418695"/>
                  <a:gd name="connsiteY22" fmla="*/ 35835 h 106883"/>
                  <a:gd name="connsiteX23" fmla="*/ 267776 w 418695"/>
                  <a:gd name="connsiteY23" fmla="*/ 38201 h 106883"/>
                  <a:gd name="connsiteX24" fmla="*/ 276114 w 418695"/>
                  <a:gd name="connsiteY24" fmla="*/ 46274 h 106883"/>
                  <a:gd name="connsiteX25" fmla="*/ 292880 w 418695"/>
                  <a:gd name="connsiteY25" fmla="*/ 46274 h 106883"/>
                  <a:gd name="connsiteX26" fmla="*/ 336895 w 418695"/>
                  <a:gd name="connsiteY26" fmla="*/ 26014 h 106883"/>
                  <a:gd name="connsiteX27" fmla="*/ 419992 w 418695"/>
                  <a:gd name="connsiteY27" fmla="*/ -594 h 106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18695" h="106883">
                    <a:moveTo>
                      <a:pt x="419992" y="-594"/>
                    </a:moveTo>
                    <a:cubicBezTo>
                      <a:pt x="419992" y="19843"/>
                      <a:pt x="420501" y="38909"/>
                      <a:pt x="419616" y="57909"/>
                    </a:cubicBezTo>
                    <a:cubicBezTo>
                      <a:pt x="418798" y="62969"/>
                      <a:pt x="415767" y="67399"/>
                      <a:pt x="411344" y="69985"/>
                    </a:cubicBezTo>
                    <a:cubicBezTo>
                      <a:pt x="397432" y="77185"/>
                      <a:pt x="382922" y="83220"/>
                      <a:pt x="368015" y="88033"/>
                    </a:cubicBezTo>
                    <a:cubicBezTo>
                      <a:pt x="324265" y="100994"/>
                      <a:pt x="279034" y="104467"/>
                      <a:pt x="233714" y="105838"/>
                    </a:cubicBezTo>
                    <a:cubicBezTo>
                      <a:pt x="185054" y="107342"/>
                      <a:pt x="136394" y="105352"/>
                      <a:pt x="88509" y="95819"/>
                    </a:cubicBezTo>
                    <a:cubicBezTo>
                      <a:pt x="65395" y="91218"/>
                      <a:pt x="42901" y="83256"/>
                      <a:pt x="20451" y="75913"/>
                    </a:cubicBezTo>
                    <a:cubicBezTo>
                      <a:pt x="7181" y="71489"/>
                      <a:pt x="36" y="62775"/>
                      <a:pt x="1673" y="47027"/>
                    </a:cubicBezTo>
                    <a:cubicBezTo>
                      <a:pt x="3266" y="31787"/>
                      <a:pt x="2005" y="16238"/>
                      <a:pt x="2005" y="-372"/>
                    </a:cubicBezTo>
                    <a:cubicBezTo>
                      <a:pt x="30360" y="15110"/>
                      <a:pt x="60485" y="21547"/>
                      <a:pt x="90809" y="27275"/>
                    </a:cubicBezTo>
                    <a:cubicBezTo>
                      <a:pt x="92689" y="27715"/>
                      <a:pt x="94591" y="28003"/>
                      <a:pt x="96515" y="28138"/>
                    </a:cubicBezTo>
                    <a:cubicBezTo>
                      <a:pt x="107884" y="28492"/>
                      <a:pt x="116598" y="33136"/>
                      <a:pt x="124274" y="41873"/>
                    </a:cubicBezTo>
                    <a:cubicBezTo>
                      <a:pt x="134735" y="53750"/>
                      <a:pt x="138717" y="53220"/>
                      <a:pt x="149953" y="42271"/>
                    </a:cubicBezTo>
                    <a:cubicBezTo>
                      <a:pt x="152452" y="39816"/>
                      <a:pt x="155748" y="35525"/>
                      <a:pt x="157982" y="35923"/>
                    </a:cubicBezTo>
                    <a:cubicBezTo>
                      <a:pt x="163799" y="36963"/>
                      <a:pt x="169306" y="39993"/>
                      <a:pt x="174747" y="42559"/>
                    </a:cubicBezTo>
                    <a:cubicBezTo>
                      <a:pt x="175698" y="43023"/>
                      <a:pt x="176030" y="45412"/>
                      <a:pt x="176096" y="46982"/>
                    </a:cubicBezTo>
                    <a:cubicBezTo>
                      <a:pt x="176295" y="50831"/>
                      <a:pt x="176096" y="54724"/>
                      <a:pt x="176096" y="58594"/>
                    </a:cubicBezTo>
                    <a:cubicBezTo>
                      <a:pt x="176472" y="66424"/>
                      <a:pt x="180741" y="71091"/>
                      <a:pt x="188482" y="71224"/>
                    </a:cubicBezTo>
                    <a:cubicBezTo>
                      <a:pt x="203390" y="71489"/>
                      <a:pt x="218319" y="71489"/>
                      <a:pt x="233249" y="71224"/>
                    </a:cubicBezTo>
                    <a:cubicBezTo>
                      <a:pt x="240990" y="71091"/>
                      <a:pt x="245237" y="66446"/>
                      <a:pt x="245702" y="58639"/>
                    </a:cubicBezTo>
                    <a:cubicBezTo>
                      <a:pt x="245702" y="57533"/>
                      <a:pt x="245702" y="56427"/>
                      <a:pt x="245702" y="55321"/>
                    </a:cubicBezTo>
                    <a:cubicBezTo>
                      <a:pt x="246100" y="51030"/>
                      <a:pt x="244972" y="44992"/>
                      <a:pt x="247338" y="42846"/>
                    </a:cubicBezTo>
                    <a:cubicBezTo>
                      <a:pt x="251386" y="39175"/>
                      <a:pt x="257579" y="37693"/>
                      <a:pt x="263042" y="35835"/>
                    </a:cubicBezTo>
                    <a:cubicBezTo>
                      <a:pt x="264237" y="35437"/>
                      <a:pt x="266448" y="37051"/>
                      <a:pt x="267776" y="38201"/>
                    </a:cubicBezTo>
                    <a:cubicBezTo>
                      <a:pt x="270695" y="40745"/>
                      <a:pt x="273261" y="43642"/>
                      <a:pt x="276114" y="46274"/>
                    </a:cubicBezTo>
                    <a:cubicBezTo>
                      <a:pt x="281666" y="51384"/>
                      <a:pt x="288566" y="52291"/>
                      <a:pt x="292880" y="46274"/>
                    </a:cubicBezTo>
                    <a:cubicBezTo>
                      <a:pt x="303939" y="30969"/>
                      <a:pt x="320129" y="28956"/>
                      <a:pt x="336895" y="26014"/>
                    </a:cubicBezTo>
                    <a:cubicBezTo>
                      <a:pt x="365316" y="21060"/>
                      <a:pt x="393273" y="14447"/>
                      <a:pt x="419992" y="-594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07" name="任意多边形: 形状 206"/>
              <p:cNvSpPr/>
              <p:nvPr>
                <p:custDataLst>
                  <p:tags r:id="rId81"/>
                </p:custDataLst>
              </p:nvPr>
            </p:nvSpPr>
            <p:spPr>
              <a:xfrm>
                <a:off x="5879532" y="4325676"/>
                <a:ext cx="85759" cy="131001"/>
              </a:xfrm>
              <a:custGeom>
                <a:avLst/>
                <a:gdLst>
                  <a:gd name="connsiteX0" fmla="*/ 69566 w 135251"/>
                  <a:gd name="connsiteY0" fmla="*/ -594 h 206604"/>
                  <a:gd name="connsiteX1" fmla="*/ 136694 w 135251"/>
                  <a:gd name="connsiteY1" fmla="*/ 66667 h 206604"/>
                  <a:gd name="connsiteX2" fmla="*/ 103981 w 135251"/>
                  <a:gd name="connsiteY2" fmla="*/ 66667 h 206604"/>
                  <a:gd name="connsiteX3" fmla="*/ 103981 w 135251"/>
                  <a:gd name="connsiteY3" fmla="*/ 206011 h 206604"/>
                  <a:gd name="connsiteX4" fmla="*/ 34221 w 135251"/>
                  <a:gd name="connsiteY4" fmla="*/ 206011 h 206604"/>
                  <a:gd name="connsiteX5" fmla="*/ 34221 w 135251"/>
                  <a:gd name="connsiteY5" fmla="*/ 67464 h 206604"/>
                  <a:gd name="connsiteX6" fmla="*/ 1442 w 135251"/>
                  <a:gd name="connsiteY6" fmla="*/ 67464 h 206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251" h="206604">
                    <a:moveTo>
                      <a:pt x="69566" y="-594"/>
                    </a:moveTo>
                    <a:cubicBezTo>
                      <a:pt x="91374" y="21259"/>
                      <a:pt x="113758" y="43680"/>
                      <a:pt x="136694" y="66667"/>
                    </a:cubicBezTo>
                    <a:lnTo>
                      <a:pt x="103981" y="66667"/>
                    </a:lnTo>
                    <a:lnTo>
                      <a:pt x="103981" y="206011"/>
                    </a:lnTo>
                    <a:lnTo>
                      <a:pt x="34221" y="206011"/>
                    </a:lnTo>
                    <a:lnTo>
                      <a:pt x="34221" y="67464"/>
                    </a:lnTo>
                    <a:lnTo>
                      <a:pt x="1442" y="67464"/>
                    </a:ln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08" name="任意多边形: 形状 207"/>
              <p:cNvSpPr/>
              <p:nvPr>
                <p:custDataLst>
                  <p:tags r:id="rId82"/>
                </p:custDataLst>
              </p:nvPr>
            </p:nvSpPr>
            <p:spPr>
              <a:xfrm>
                <a:off x="6253128" y="4550529"/>
                <a:ext cx="59338" cy="137144"/>
              </a:xfrm>
              <a:custGeom>
                <a:avLst/>
                <a:gdLst>
                  <a:gd name="connsiteX0" fmla="*/ 48974 w 93583"/>
                  <a:gd name="connsiteY0" fmla="*/ -594 h 216292"/>
                  <a:gd name="connsiteX1" fmla="*/ 94095 w 93583"/>
                  <a:gd name="connsiteY1" fmla="*/ 110306 h 216292"/>
                  <a:gd name="connsiteX2" fmla="*/ 12258 w 93583"/>
                  <a:gd name="connsiteY2" fmla="*/ 215699 h 216292"/>
                  <a:gd name="connsiteX3" fmla="*/ 1442 w 93583"/>
                  <a:gd name="connsiteY3" fmla="*/ 72617 h 216292"/>
                  <a:gd name="connsiteX4" fmla="*/ 40370 w 93583"/>
                  <a:gd name="connsiteY4" fmla="*/ 45146 h 216292"/>
                  <a:gd name="connsiteX5" fmla="*/ 48974 w 93583"/>
                  <a:gd name="connsiteY5" fmla="*/ -594 h 2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583" h="216292">
                    <a:moveTo>
                      <a:pt x="48974" y="-594"/>
                    </a:moveTo>
                    <a:cubicBezTo>
                      <a:pt x="78236" y="17101"/>
                      <a:pt x="99845" y="71423"/>
                      <a:pt x="94095" y="110306"/>
                    </a:cubicBezTo>
                    <a:cubicBezTo>
                      <a:pt x="86862" y="160182"/>
                      <a:pt x="60055" y="194355"/>
                      <a:pt x="12258" y="215699"/>
                    </a:cubicBezTo>
                    <a:cubicBezTo>
                      <a:pt x="32540" y="164119"/>
                      <a:pt x="28559" y="116521"/>
                      <a:pt x="1442" y="72617"/>
                    </a:cubicBezTo>
                    <a:cubicBezTo>
                      <a:pt x="14713" y="63416"/>
                      <a:pt x="28802" y="55653"/>
                      <a:pt x="40370" y="45146"/>
                    </a:cubicBezTo>
                    <a:cubicBezTo>
                      <a:pt x="53950" y="32982"/>
                      <a:pt x="46740" y="14955"/>
                      <a:pt x="48974" y="-594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09" name="任意多边形: 形状 208"/>
              <p:cNvSpPr/>
              <p:nvPr>
                <p:custDataLst>
                  <p:tags r:id="rId83"/>
                </p:custDataLst>
              </p:nvPr>
            </p:nvSpPr>
            <p:spPr>
              <a:xfrm>
                <a:off x="6002883" y="4411575"/>
                <a:ext cx="66273" cy="59869"/>
              </a:xfrm>
              <a:custGeom>
                <a:avLst/>
                <a:gdLst>
                  <a:gd name="connsiteX0" fmla="*/ 1831 w 104520"/>
                  <a:gd name="connsiteY0" fmla="*/ -594 h 94421"/>
                  <a:gd name="connsiteX1" fmla="*/ 101362 w 104520"/>
                  <a:gd name="connsiteY1" fmla="*/ 28912 h 94421"/>
                  <a:gd name="connsiteX2" fmla="*/ 97403 w 104520"/>
                  <a:gd name="connsiteY2" fmla="*/ 34021 h 94421"/>
                  <a:gd name="connsiteX3" fmla="*/ 97580 w 104520"/>
                  <a:gd name="connsiteY3" fmla="*/ 53352 h 94421"/>
                  <a:gd name="connsiteX4" fmla="*/ 98730 w 104520"/>
                  <a:gd name="connsiteY4" fmla="*/ 54524 h 94421"/>
                  <a:gd name="connsiteX5" fmla="*/ 100588 w 104520"/>
                  <a:gd name="connsiteY5" fmla="*/ 80270 h 94421"/>
                  <a:gd name="connsiteX6" fmla="*/ 91033 w 104520"/>
                  <a:gd name="connsiteY6" fmla="*/ 82482 h 94421"/>
                  <a:gd name="connsiteX7" fmla="*/ 69446 w 104520"/>
                  <a:gd name="connsiteY7" fmla="*/ 93828 h 94421"/>
                  <a:gd name="connsiteX8" fmla="*/ 15655 w 104520"/>
                  <a:gd name="connsiteY8" fmla="*/ 73126 h 94421"/>
                  <a:gd name="connsiteX9" fmla="*/ 1543 w 104520"/>
                  <a:gd name="connsiteY9" fmla="*/ 49681 h 94421"/>
                  <a:gd name="connsiteX10" fmla="*/ 1831 w 104520"/>
                  <a:gd name="connsiteY10" fmla="*/ -594 h 94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4520" h="94421">
                    <a:moveTo>
                      <a:pt x="1831" y="-594"/>
                    </a:moveTo>
                    <a:cubicBezTo>
                      <a:pt x="33305" y="16526"/>
                      <a:pt x="66814" y="22675"/>
                      <a:pt x="101362" y="28912"/>
                    </a:cubicBezTo>
                    <a:cubicBezTo>
                      <a:pt x="99593" y="31124"/>
                      <a:pt x="98598" y="32694"/>
                      <a:pt x="97403" y="34021"/>
                    </a:cubicBezTo>
                    <a:cubicBezTo>
                      <a:pt x="90923" y="41342"/>
                      <a:pt x="90945" y="46385"/>
                      <a:pt x="97580" y="53352"/>
                    </a:cubicBezTo>
                    <a:lnTo>
                      <a:pt x="98730" y="54524"/>
                    </a:lnTo>
                    <a:cubicBezTo>
                      <a:pt x="107578" y="63593"/>
                      <a:pt x="108440" y="70007"/>
                      <a:pt x="100588" y="80270"/>
                    </a:cubicBezTo>
                    <a:cubicBezTo>
                      <a:pt x="99040" y="82305"/>
                      <a:pt x="94307" y="82482"/>
                      <a:pt x="91033" y="82482"/>
                    </a:cubicBezTo>
                    <a:cubicBezTo>
                      <a:pt x="77762" y="82747"/>
                      <a:pt x="77762" y="82614"/>
                      <a:pt x="69446" y="93828"/>
                    </a:cubicBezTo>
                    <a:cubicBezTo>
                      <a:pt x="51906" y="87193"/>
                      <a:pt x="33570" y="80557"/>
                      <a:pt x="15655" y="73126"/>
                    </a:cubicBezTo>
                    <a:cubicBezTo>
                      <a:pt x="5856" y="69012"/>
                      <a:pt x="637" y="61735"/>
                      <a:pt x="1543" y="49681"/>
                    </a:cubicBezTo>
                    <a:cubicBezTo>
                      <a:pt x="2826" y="33424"/>
                      <a:pt x="1831" y="16924"/>
                      <a:pt x="1831" y="-594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10" name="任意多边形: 形状 209"/>
              <p:cNvSpPr/>
              <p:nvPr>
                <p:custDataLst>
                  <p:tags r:id="rId84"/>
                </p:custDataLst>
              </p:nvPr>
            </p:nvSpPr>
            <p:spPr>
              <a:xfrm>
                <a:off x="6202173" y="4411575"/>
                <a:ext cx="66226" cy="58860"/>
              </a:xfrm>
              <a:custGeom>
                <a:avLst/>
                <a:gdLst>
                  <a:gd name="connsiteX0" fmla="*/ 6294 w 104446"/>
                  <a:gd name="connsiteY0" fmla="*/ 28934 h 92829"/>
                  <a:gd name="connsiteX1" fmla="*/ 105626 w 104446"/>
                  <a:gd name="connsiteY1" fmla="*/ -594 h 92829"/>
                  <a:gd name="connsiteX2" fmla="*/ 105626 w 104446"/>
                  <a:gd name="connsiteY2" fmla="*/ 15265 h 92829"/>
                  <a:gd name="connsiteX3" fmla="*/ 105825 w 104446"/>
                  <a:gd name="connsiteY3" fmla="*/ 52512 h 92829"/>
                  <a:gd name="connsiteX4" fmla="*/ 95761 w 104446"/>
                  <a:gd name="connsiteY4" fmla="*/ 70671 h 92829"/>
                  <a:gd name="connsiteX5" fmla="*/ 41948 w 104446"/>
                  <a:gd name="connsiteY5" fmla="*/ 91064 h 92829"/>
                  <a:gd name="connsiteX6" fmla="*/ 36485 w 104446"/>
                  <a:gd name="connsiteY6" fmla="*/ 92236 h 92829"/>
                  <a:gd name="connsiteX7" fmla="*/ 18791 w 104446"/>
                  <a:gd name="connsiteY7" fmla="*/ 82703 h 92829"/>
                  <a:gd name="connsiteX8" fmla="*/ 3463 w 104446"/>
                  <a:gd name="connsiteY8" fmla="*/ 72595 h 92829"/>
                  <a:gd name="connsiteX9" fmla="*/ 4679 w 104446"/>
                  <a:gd name="connsiteY9" fmla="*/ 58329 h 92829"/>
                  <a:gd name="connsiteX10" fmla="*/ 6294 w 104446"/>
                  <a:gd name="connsiteY10" fmla="*/ 28934 h 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4446" h="92829">
                    <a:moveTo>
                      <a:pt x="6294" y="28934"/>
                    </a:moveTo>
                    <a:cubicBezTo>
                      <a:pt x="40599" y="22675"/>
                      <a:pt x="73909" y="16636"/>
                      <a:pt x="105626" y="-594"/>
                    </a:cubicBezTo>
                    <a:lnTo>
                      <a:pt x="105626" y="15265"/>
                    </a:lnTo>
                    <a:cubicBezTo>
                      <a:pt x="105626" y="27695"/>
                      <a:pt x="105029" y="40148"/>
                      <a:pt x="105825" y="52512"/>
                    </a:cubicBezTo>
                    <a:cubicBezTo>
                      <a:pt x="106400" y="61359"/>
                      <a:pt x="103038" y="67641"/>
                      <a:pt x="95761" y="70671"/>
                    </a:cubicBezTo>
                    <a:cubicBezTo>
                      <a:pt x="78067" y="78036"/>
                      <a:pt x="59930" y="84384"/>
                      <a:pt x="41948" y="91064"/>
                    </a:cubicBezTo>
                    <a:cubicBezTo>
                      <a:pt x="40157" y="91581"/>
                      <a:pt x="38321" y="91973"/>
                      <a:pt x="36485" y="92236"/>
                    </a:cubicBezTo>
                    <a:cubicBezTo>
                      <a:pt x="32924" y="85158"/>
                      <a:pt x="27107" y="81310"/>
                      <a:pt x="18791" y="82703"/>
                    </a:cubicBezTo>
                    <a:cubicBezTo>
                      <a:pt x="10474" y="84096"/>
                      <a:pt x="5520" y="81442"/>
                      <a:pt x="3463" y="72595"/>
                    </a:cubicBezTo>
                    <a:cubicBezTo>
                      <a:pt x="2224" y="67375"/>
                      <a:pt x="-961" y="63748"/>
                      <a:pt x="4679" y="58329"/>
                    </a:cubicBezTo>
                    <a:cubicBezTo>
                      <a:pt x="18437" y="45257"/>
                      <a:pt x="18061" y="44748"/>
                      <a:pt x="6294" y="28934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11" name="任意多边形: 形状 210"/>
              <p:cNvSpPr/>
              <p:nvPr>
                <p:custDataLst>
                  <p:tags r:id="rId85"/>
                </p:custDataLst>
              </p:nvPr>
            </p:nvSpPr>
            <p:spPr>
              <a:xfrm>
                <a:off x="6003036" y="4471697"/>
                <a:ext cx="66849" cy="60060"/>
              </a:xfrm>
              <a:custGeom>
                <a:avLst/>
                <a:gdLst>
                  <a:gd name="connsiteX0" fmla="*/ 106871 w 105428"/>
                  <a:gd name="connsiteY0" fmla="*/ 76532 h 94722"/>
                  <a:gd name="connsiteX1" fmla="*/ 92649 w 105428"/>
                  <a:gd name="connsiteY1" fmla="*/ 92966 h 94722"/>
                  <a:gd name="connsiteX2" fmla="*/ 86655 w 105428"/>
                  <a:gd name="connsiteY2" fmla="*/ 93828 h 94722"/>
                  <a:gd name="connsiteX3" fmla="*/ 22513 w 105428"/>
                  <a:gd name="connsiteY3" fmla="*/ 74962 h 94722"/>
                  <a:gd name="connsiteX4" fmla="*/ 11631 w 105428"/>
                  <a:gd name="connsiteY4" fmla="*/ 69100 h 94722"/>
                  <a:gd name="connsiteX5" fmla="*/ 1523 w 105428"/>
                  <a:gd name="connsiteY5" fmla="*/ 50831 h 94722"/>
                  <a:gd name="connsiteX6" fmla="*/ 1700 w 105428"/>
                  <a:gd name="connsiteY6" fmla="*/ -594 h 94722"/>
                  <a:gd name="connsiteX7" fmla="*/ 71372 w 105428"/>
                  <a:gd name="connsiteY7" fmla="*/ 23493 h 94722"/>
                  <a:gd name="connsiteX8" fmla="*/ 71372 w 105428"/>
                  <a:gd name="connsiteY8" fmla="*/ 44770 h 94722"/>
                  <a:gd name="connsiteX9" fmla="*/ 82784 w 105428"/>
                  <a:gd name="connsiteY9" fmla="*/ 57157 h 94722"/>
                  <a:gd name="connsiteX10" fmla="*/ 106871 w 105428"/>
                  <a:gd name="connsiteY10" fmla="*/ 76532 h 9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5428" h="94722">
                    <a:moveTo>
                      <a:pt x="106871" y="76532"/>
                    </a:moveTo>
                    <a:cubicBezTo>
                      <a:pt x="102447" y="81818"/>
                      <a:pt x="97758" y="87591"/>
                      <a:pt x="92649" y="92966"/>
                    </a:cubicBezTo>
                    <a:cubicBezTo>
                      <a:pt x="90880" y="94116"/>
                      <a:pt x="88690" y="94432"/>
                      <a:pt x="86655" y="93828"/>
                    </a:cubicBezTo>
                    <a:cubicBezTo>
                      <a:pt x="65223" y="87702"/>
                      <a:pt x="43812" y="81486"/>
                      <a:pt x="22513" y="74962"/>
                    </a:cubicBezTo>
                    <a:cubicBezTo>
                      <a:pt x="18664" y="73431"/>
                      <a:pt x="15015" y="71465"/>
                      <a:pt x="11631" y="69100"/>
                    </a:cubicBezTo>
                    <a:cubicBezTo>
                      <a:pt x="4818" y="65672"/>
                      <a:pt x="815" y="58422"/>
                      <a:pt x="1523" y="50831"/>
                    </a:cubicBezTo>
                    <a:cubicBezTo>
                      <a:pt x="2164" y="33468"/>
                      <a:pt x="1700" y="16061"/>
                      <a:pt x="1700" y="-594"/>
                    </a:cubicBezTo>
                    <a:lnTo>
                      <a:pt x="71372" y="23493"/>
                    </a:lnTo>
                    <a:cubicBezTo>
                      <a:pt x="71372" y="29376"/>
                      <a:pt x="71372" y="37073"/>
                      <a:pt x="71372" y="44770"/>
                    </a:cubicBezTo>
                    <a:cubicBezTo>
                      <a:pt x="71372" y="52468"/>
                      <a:pt x="75795" y="58240"/>
                      <a:pt x="82784" y="57157"/>
                    </a:cubicBezTo>
                    <a:cubicBezTo>
                      <a:pt x="98577" y="54746"/>
                      <a:pt x="104504" y="62863"/>
                      <a:pt x="106871" y="76532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12" name="任意多边形: 形状 211"/>
              <p:cNvSpPr/>
              <p:nvPr>
                <p:custDataLst>
                  <p:tags r:id="rId86"/>
                </p:custDataLst>
              </p:nvPr>
            </p:nvSpPr>
            <p:spPr>
              <a:xfrm>
                <a:off x="6201238" y="4470870"/>
                <a:ext cx="67057" cy="60228"/>
              </a:xfrm>
              <a:custGeom>
                <a:avLst/>
                <a:gdLst>
                  <a:gd name="connsiteX0" fmla="*/ 107034 w 105756"/>
                  <a:gd name="connsiteY0" fmla="*/ -594 h 94987"/>
                  <a:gd name="connsiteX1" fmla="*/ 106614 w 105756"/>
                  <a:gd name="connsiteY1" fmla="*/ 57068 h 94987"/>
                  <a:gd name="connsiteX2" fmla="*/ 97766 w 105756"/>
                  <a:gd name="connsiteY2" fmla="*/ 69653 h 94987"/>
                  <a:gd name="connsiteX3" fmla="*/ 57600 w 105756"/>
                  <a:gd name="connsiteY3" fmla="*/ 86817 h 94987"/>
                  <a:gd name="connsiteX4" fmla="*/ 39905 w 105756"/>
                  <a:gd name="connsiteY4" fmla="*/ 91240 h 94987"/>
                  <a:gd name="connsiteX5" fmla="*/ 1442 w 105756"/>
                  <a:gd name="connsiteY5" fmla="*/ 77240 h 94987"/>
                  <a:gd name="connsiteX6" fmla="*/ 2548 w 105756"/>
                  <a:gd name="connsiteY6" fmla="*/ 74342 h 94987"/>
                  <a:gd name="connsiteX7" fmla="*/ 25086 w 105756"/>
                  <a:gd name="connsiteY7" fmla="*/ 58506 h 94987"/>
                  <a:gd name="connsiteX8" fmla="*/ 37340 w 105756"/>
                  <a:gd name="connsiteY8" fmla="*/ 46053 h 94987"/>
                  <a:gd name="connsiteX9" fmla="*/ 37340 w 105756"/>
                  <a:gd name="connsiteY9" fmla="*/ 23427 h 94987"/>
                  <a:gd name="connsiteX10" fmla="*/ 73083 w 105756"/>
                  <a:gd name="connsiteY10" fmla="*/ 13385 h 94987"/>
                  <a:gd name="connsiteX11" fmla="*/ 107034 w 105756"/>
                  <a:gd name="connsiteY11" fmla="*/ -594 h 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756" h="94987">
                    <a:moveTo>
                      <a:pt x="107034" y="-594"/>
                    </a:moveTo>
                    <a:cubicBezTo>
                      <a:pt x="107034" y="19025"/>
                      <a:pt x="107609" y="38091"/>
                      <a:pt x="106614" y="57068"/>
                    </a:cubicBezTo>
                    <a:cubicBezTo>
                      <a:pt x="106392" y="61492"/>
                      <a:pt x="101858" y="67530"/>
                      <a:pt x="97766" y="69653"/>
                    </a:cubicBezTo>
                    <a:cubicBezTo>
                      <a:pt x="84805" y="76289"/>
                      <a:pt x="71225" y="81553"/>
                      <a:pt x="57600" y="86817"/>
                    </a:cubicBezTo>
                    <a:cubicBezTo>
                      <a:pt x="51805" y="88690"/>
                      <a:pt x="45899" y="90168"/>
                      <a:pt x="39905" y="91240"/>
                    </a:cubicBezTo>
                    <a:cubicBezTo>
                      <a:pt x="16858" y="96748"/>
                      <a:pt x="16858" y="96726"/>
                      <a:pt x="1442" y="77240"/>
                    </a:cubicBezTo>
                    <a:cubicBezTo>
                      <a:pt x="1862" y="76295"/>
                      <a:pt x="2238" y="75329"/>
                      <a:pt x="2548" y="74342"/>
                    </a:cubicBezTo>
                    <a:cubicBezTo>
                      <a:pt x="5423" y="62465"/>
                      <a:pt x="11616" y="56360"/>
                      <a:pt x="25086" y="58506"/>
                    </a:cubicBezTo>
                    <a:cubicBezTo>
                      <a:pt x="32496" y="59678"/>
                      <a:pt x="37096" y="53905"/>
                      <a:pt x="37340" y="46053"/>
                    </a:cubicBezTo>
                    <a:cubicBezTo>
                      <a:pt x="37583" y="38201"/>
                      <a:pt x="37340" y="30571"/>
                      <a:pt x="37340" y="23427"/>
                    </a:cubicBezTo>
                    <a:cubicBezTo>
                      <a:pt x="49814" y="19998"/>
                      <a:pt x="61670" y="17322"/>
                      <a:pt x="73083" y="13385"/>
                    </a:cubicBezTo>
                    <a:cubicBezTo>
                      <a:pt x="84496" y="9448"/>
                      <a:pt x="95023" y="4449"/>
                      <a:pt x="107034" y="-594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213" name="组合 212"/>
            <p:cNvGrpSpPr/>
            <p:nvPr/>
          </p:nvGrpSpPr>
          <p:grpSpPr>
            <a:xfrm>
              <a:off x="6062410" y="4489444"/>
              <a:ext cx="146359" cy="146653"/>
              <a:chOff x="6062410" y="4413244"/>
              <a:chExt cx="146359" cy="146653"/>
            </a:xfrm>
            <a:gradFill>
              <a:gsLst>
                <a:gs pos="0">
                  <a:srgbClr val="F9AE42"/>
                </a:gs>
                <a:gs pos="100000">
                  <a:srgbClr val="E84E1A"/>
                </a:gs>
              </a:gsLst>
              <a:lin ang="2700000" scaled="1"/>
            </a:gradFill>
          </p:grpSpPr>
          <p:sp>
            <p:nvSpPr>
              <p:cNvPr id="214" name="任意多边形: 形状 213"/>
              <p:cNvSpPr/>
              <p:nvPr>
                <p:custDataLst>
                  <p:tags r:id="rId87"/>
                </p:custDataLst>
              </p:nvPr>
            </p:nvSpPr>
            <p:spPr>
              <a:xfrm>
                <a:off x="6062410" y="4413244"/>
                <a:ext cx="146359" cy="146653"/>
              </a:xfrm>
              <a:custGeom>
                <a:avLst/>
                <a:gdLst>
                  <a:gd name="connsiteX0" fmla="*/ 105839 w 230824"/>
                  <a:gd name="connsiteY0" fmla="*/ 230518 h 231288"/>
                  <a:gd name="connsiteX1" fmla="*/ 105486 w 230824"/>
                  <a:gd name="connsiteY1" fmla="*/ 228151 h 231288"/>
                  <a:gd name="connsiteX2" fmla="*/ 86420 w 230824"/>
                  <a:gd name="connsiteY2" fmla="*/ 202384 h 231288"/>
                  <a:gd name="connsiteX3" fmla="*/ 71402 w 230824"/>
                  <a:gd name="connsiteY3" fmla="*/ 195593 h 231288"/>
                  <a:gd name="connsiteX4" fmla="*/ 49792 w 230824"/>
                  <a:gd name="connsiteY4" fmla="*/ 198712 h 231288"/>
                  <a:gd name="connsiteX5" fmla="*/ 43157 w 230824"/>
                  <a:gd name="connsiteY5" fmla="*/ 204927 h 231288"/>
                  <a:gd name="connsiteX6" fmla="*/ 27342 w 230824"/>
                  <a:gd name="connsiteY6" fmla="*/ 187808 h 231288"/>
                  <a:gd name="connsiteX7" fmla="*/ 31766 w 230824"/>
                  <a:gd name="connsiteY7" fmla="*/ 151446 h 231288"/>
                  <a:gd name="connsiteX8" fmla="*/ 27652 w 230824"/>
                  <a:gd name="connsiteY8" fmla="*/ 139767 h 231288"/>
                  <a:gd name="connsiteX9" fmla="*/ 10157 w 230824"/>
                  <a:gd name="connsiteY9" fmla="*/ 126497 h 231288"/>
                  <a:gd name="connsiteX10" fmla="*/ 1442 w 230824"/>
                  <a:gd name="connsiteY10" fmla="*/ 126497 h 231288"/>
                  <a:gd name="connsiteX11" fmla="*/ 1442 w 230824"/>
                  <a:gd name="connsiteY11" fmla="*/ 104268 h 231288"/>
                  <a:gd name="connsiteX12" fmla="*/ 2990 w 230824"/>
                  <a:gd name="connsiteY12" fmla="*/ 103472 h 231288"/>
                  <a:gd name="connsiteX13" fmla="*/ 29753 w 230824"/>
                  <a:gd name="connsiteY13" fmla="*/ 83565 h 231288"/>
                  <a:gd name="connsiteX14" fmla="*/ 36389 w 230824"/>
                  <a:gd name="connsiteY14" fmla="*/ 69321 h 231288"/>
                  <a:gd name="connsiteX15" fmla="*/ 33823 w 230824"/>
                  <a:gd name="connsiteY15" fmla="*/ 48287 h 231288"/>
                  <a:gd name="connsiteX16" fmla="*/ 27010 w 230824"/>
                  <a:gd name="connsiteY16" fmla="*/ 41033 h 231288"/>
                  <a:gd name="connsiteX17" fmla="*/ 44152 w 230824"/>
                  <a:gd name="connsiteY17" fmla="*/ 25108 h 231288"/>
                  <a:gd name="connsiteX18" fmla="*/ 80536 w 230824"/>
                  <a:gd name="connsiteY18" fmla="*/ 29752 h 231288"/>
                  <a:gd name="connsiteX19" fmla="*/ 91418 w 230824"/>
                  <a:gd name="connsiteY19" fmla="*/ 25926 h 231288"/>
                  <a:gd name="connsiteX20" fmla="*/ 105441 w 230824"/>
                  <a:gd name="connsiteY20" fmla="*/ 7280 h 231288"/>
                  <a:gd name="connsiteX21" fmla="*/ 105441 w 230824"/>
                  <a:gd name="connsiteY21" fmla="*/ -594 h 231288"/>
                  <a:gd name="connsiteX22" fmla="*/ 127559 w 230824"/>
                  <a:gd name="connsiteY22" fmla="*/ -594 h 231288"/>
                  <a:gd name="connsiteX23" fmla="*/ 128356 w 230824"/>
                  <a:gd name="connsiteY23" fmla="*/ 977 h 231288"/>
                  <a:gd name="connsiteX24" fmla="*/ 148262 w 230824"/>
                  <a:gd name="connsiteY24" fmla="*/ 27717 h 231288"/>
                  <a:gd name="connsiteX25" fmla="*/ 161776 w 230824"/>
                  <a:gd name="connsiteY25" fmla="*/ 33911 h 231288"/>
                  <a:gd name="connsiteX26" fmla="*/ 184093 w 230824"/>
                  <a:gd name="connsiteY26" fmla="*/ 31190 h 231288"/>
                  <a:gd name="connsiteX27" fmla="*/ 190728 w 230824"/>
                  <a:gd name="connsiteY27" fmla="*/ 24909 h 231288"/>
                  <a:gd name="connsiteX28" fmla="*/ 205813 w 230824"/>
                  <a:gd name="connsiteY28" fmla="*/ 42492 h 231288"/>
                  <a:gd name="connsiteX29" fmla="*/ 201942 w 230824"/>
                  <a:gd name="connsiteY29" fmla="*/ 78456 h 231288"/>
                  <a:gd name="connsiteX30" fmla="*/ 205835 w 230824"/>
                  <a:gd name="connsiteY30" fmla="*/ 89316 h 231288"/>
                  <a:gd name="connsiteX31" fmla="*/ 224348 w 230824"/>
                  <a:gd name="connsiteY31" fmla="*/ 103405 h 231288"/>
                  <a:gd name="connsiteX32" fmla="*/ 232266 w 230824"/>
                  <a:gd name="connsiteY32" fmla="*/ 103405 h 231288"/>
                  <a:gd name="connsiteX33" fmla="*/ 232266 w 230824"/>
                  <a:gd name="connsiteY33" fmla="*/ 125678 h 231288"/>
                  <a:gd name="connsiteX34" fmla="*/ 230740 w 230824"/>
                  <a:gd name="connsiteY34" fmla="*/ 126430 h 231288"/>
                  <a:gd name="connsiteX35" fmla="*/ 203977 w 230824"/>
                  <a:gd name="connsiteY35" fmla="*/ 146469 h 231288"/>
                  <a:gd name="connsiteX36" fmla="*/ 197784 w 230824"/>
                  <a:gd name="connsiteY36" fmla="*/ 159983 h 231288"/>
                  <a:gd name="connsiteX37" fmla="*/ 200483 w 230824"/>
                  <a:gd name="connsiteY37" fmla="*/ 182323 h 231288"/>
                  <a:gd name="connsiteX38" fmla="*/ 206720 w 230824"/>
                  <a:gd name="connsiteY38" fmla="*/ 188958 h 231288"/>
                  <a:gd name="connsiteX39" fmla="*/ 189600 w 230824"/>
                  <a:gd name="connsiteY39" fmla="*/ 204817 h 231288"/>
                  <a:gd name="connsiteX40" fmla="*/ 153238 w 230824"/>
                  <a:gd name="connsiteY40" fmla="*/ 200260 h 231288"/>
                  <a:gd name="connsiteX41" fmla="*/ 141560 w 230824"/>
                  <a:gd name="connsiteY41" fmla="*/ 204352 h 231288"/>
                  <a:gd name="connsiteX42" fmla="*/ 128289 w 230824"/>
                  <a:gd name="connsiteY42" fmla="*/ 221847 h 231288"/>
                  <a:gd name="connsiteX43" fmla="*/ 128289 w 230824"/>
                  <a:gd name="connsiteY43" fmla="*/ 230695 h 231288"/>
                  <a:gd name="connsiteX44" fmla="*/ 47293 w 230824"/>
                  <a:gd name="connsiteY44" fmla="*/ 114464 h 231288"/>
                  <a:gd name="connsiteX45" fmla="*/ 116500 w 230824"/>
                  <a:gd name="connsiteY45" fmla="*/ 184601 h 231288"/>
                  <a:gd name="connsiteX46" fmla="*/ 186637 w 230824"/>
                  <a:gd name="connsiteY46" fmla="*/ 115305 h 231288"/>
                  <a:gd name="connsiteX47" fmla="*/ 117407 w 230824"/>
                  <a:gd name="connsiteY47" fmla="*/ 45213 h 231288"/>
                  <a:gd name="connsiteX48" fmla="*/ 47293 w 230824"/>
                  <a:gd name="connsiteY48" fmla="*/ 114464 h 231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30824" h="231288">
                    <a:moveTo>
                      <a:pt x="105839" y="230518"/>
                    </a:moveTo>
                    <a:cubicBezTo>
                      <a:pt x="105685" y="229737"/>
                      <a:pt x="105552" y="228945"/>
                      <a:pt x="105486" y="228151"/>
                    </a:cubicBezTo>
                    <a:cubicBezTo>
                      <a:pt x="105839" y="212447"/>
                      <a:pt x="107366" y="207294"/>
                      <a:pt x="86420" y="202384"/>
                    </a:cubicBezTo>
                    <a:cubicBezTo>
                      <a:pt x="81134" y="200787"/>
                      <a:pt x="76091" y="198504"/>
                      <a:pt x="71402" y="195593"/>
                    </a:cubicBezTo>
                    <a:cubicBezTo>
                      <a:pt x="60851" y="189843"/>
                      <a:pt x="58573" y="190064"/>
                      <a:pt x="49792" y="198712"/>
                    </a:cubicBezTo>
                    <a:cubicBezTo>
                      <a:pt x="47846" y="200636"/>
                      <a:pt x="45767" y="202450"/>
                      <a:pt x="43157" y="204927"/>
                    </a:cubicBezTo>
                    <a:cubicBezTo>
                      <a:pt x="38025" y="199398"/>
                      <a:pt x="33071" y="194023"/>
                      <a:pt x="27342" y="187808"/>
                    </a:cubicBezTo>
                    <a:cubicBezTo>
                      <a:pt x="44594" y="178076"/>
                      <a:pt x="41034" y="165247"/>
                      <a:pt x="31766" y="151446"/>
                    </a:cubicBezTo>
                    <a:cubicBezTo>
                      <a:pt x="29554" y="148106"/>
                      <a:pt x="28802" y="143749"/>
                      <a:pt x="27652" y="139767"/>
                    </a:cubicBezTo>
                    <a:cubicBezTo>
                      <a:pt x="24379" y="128487"/>
                      <a:pt x="21923" y="126497"/>
                      <a:pt x="10157" y="126497"/>
                    </a:cubicBezTo>
                    <a:lnTo>
                      <a:pt x="1442" y="126497"/>
                    </a:lnTo>
                    <a:lnTo>
                      <a:pt x="1442" y="104268"/>
                    </a:lnTo>
                    <a:cubicBezTo>
                      <a:pt x="2062" y="103936"/>
                      <a:pt x="2526" y="103494"/>
                      <a:pt x="2990" y="103472"/>
                    </a:cubicBezTo>
                    <a:cubicBezTo>
                      <a:pt x="23052" y="102631"/>
                      <a:pt x="22897" y="102609"/>
                      <a:pt x="29753" y="83565"/>
                    </a:cubicBezTo>
                    <a:cubicBezTo>
                      <a:pt x="31589" y="78646"/>
                      <a:pt x="33801" y="73885"/>
                      <a:pt x="36389" y="69321"/>
                    </a:cubicBezTo>
                    <a:cubicBezTo>
                      <a:pt x="42007" y="59081"/>
                      <a:pt x="41785" y="56382"/>
                      <a:pt x="33823" y="48287"/>
                    </a:cubicBezTo>
                    <a:cubicBezTo>
                      <a:pt x="31611" y="46076"/>
                      <a:pt x="29687" y="43864"/>
                      <a:pt x="27010" y="41033"/>
                    </a:cubicBezTo>
                    <a:lnTo>
                      <a:pt x="44152" y="25108"/>
                    </a:lnTo>
                    <a:cubicBezTo>
                      <a:pt x="53884" y="42603"/>
                      <a:pt x="66757" y="38865"/>
                      <a:pt x="80536" y="29752"/>
                    </a:cubicBezTo>
                    <a:cubicBezTo>
                      <a:pt x="83964" y="27961"/>
                      <a:pt x="87636" y="26671"/>
                      <a:pt x="91418" y="25926"/>
                    </a:cubicBezTo>
                    <a:cubicBezTo>
                      <a:pt x="103716" y="22321"/>
                      <a:pt x="105375" y="20175"/>
                      <a:pt x="105441" y="7280"/>
                    </a:cubicBezTo>
                    <a:lnTo>
                      <a:pt x="105441" y="-594"/>
                    </a:lnTo>
                    <a:lnTo>
                      <a:pt x="127559" y="-594"/>
                    </a:lnTo>
                    <a:cubicBezTo>
                      <a:pt x="127891" y="48"/>
                      <a:pt x="128333" y="512"/>
                      <a:pt x="128356" y="977"/>
                    </a:cubicBezTo>
                    <a:cubicBezTo>
                      <a:pt x="129196" y="21038"/>
                      <a:pt x="129218" y="20883"/>
                      <a:pt x="148262" y="27717"/>
                    </a:cubicBezTo>
                    <a:cubicBezTo>
                      <a:pt x="152929" y="29418"/>
                      <a:pt x="157441" y="31489"/>
                      <a:pt x="161776" y="33911"/>
                    </a:cubicBezTo>
                    <a:cubicBezTo>
                      <a:pt x="173012" y="40126"/>
                      <a:pt x="175201" y="39949"/>
                      <a:pt x="184093" y="31190"/>
                    </a:cubicBezTo>
                    <a:cubicBezTo>
                      <a:pt x="186062" y="29266"/>
                      <a:pt x="188119" y="27452"/>
                      <a:pt x="190728" y="24909"/>
                    </a:cubicBezTo>
                    <a:lnTo>
                      <a:pt x="205813" y="42492"/>
                    </a:lnTo>
                    <a:cubicBezTo>
                      <a:pt x="189158" y="51804"/>
                      <a:pt x="192741" y="64610"/>
                      <a:pt x="201942" y="78456"/>
                    </a:cubicBezTo>
                    <a:cubicBezTo>
                      <a:pt x="203756" y="81869"/>
                      <a:pt x="205061" y="85527"/>
                      <a:pt x="205835" y="89316"/>
                    </a:cubicBezTo>
                    <a:cubicBezTo>
                      <a:pt x="209484" y="101769"/>
                      <a:pt x="211497" y="103339"/>
                      <a:pt x="224348" y="103405"/>
                    </a:cubicBezTo>
                    <a:lnTo>
                      <a:pt x="232266" y="103405"/>
                    </a:lnTo>
                    <a:lnTo>
                      <a:pt x="232266" y="125678"/>
                    </a:lnTo>
                    <a:cubicBezTo>
                      <a:pt x="231669" y="125988"/>
                      <a:pt x="231205" y="126408"/>
                      <a:pt x="230740" y="126430"/>
                    </a:cubicBezTo>
                    <a:cubicBezTo>
                      <a:pt x="210701" y="127315"/>
                      <a:pt x="210834" y="127337"/>
                      <a:pt x="203977" y="146469"/>
                    </a:cubicBezTo>
                    <a:cubicBezTo>
                      <a:pt x="202296" y="151138"/>
                      <a:pt x="200217" y="155659"/>
                      <a:pt x="197784" y="159983"/>
                    </a:cubicBezTo>
                    <a:cubicBezTo>
                      <a:pt x="191547" y="171264"/>
                      <a:pt x="191724" y="173387"/>
                      <a:pt x="200483" y="182323"/>
                    </a:cubicBezTo>
                    <a:cubicBezTo>
                      <a:pt x="202407" y="184269"/>
                      <a:pt x="204242" y="186326"/>
                      <a:pt x="206720" y="188958"/>
                    </a:cubicBezTo>
                    <a:lnTo>
                      <a:pt x="189600" y="204817"/>
                    </a:lnTo>
                    <a:cubicBezTo>
                      <a:pt x="179868" y="187454"/>
                      <a:pt x="167040" y="191037"/>
                      <a:pt x="153238" y="200260"/>
                    </a:cubicBezTo>
                    <a:cubicBezTo>
                      <a:pt x="149921" y="202472"/>
                      <a:pt x="145541" y="203224"/>
                      <a:pt x="141560" y="204352"/>
                    </a:cubicBezTo>
                    <a:cubicBezTo>
                      <a:pt x="130280" y="207626"/>
                      <a:pt x="128289" y="210059"/>
                      <a:pt x="128289" y="221847"/>
                    </a:cubicBezTo>
                    <a:lnTo>
                      <a:pt x="128289" y="230695"/>
                    </a:lnTo>
                    <a:close/>
                    <a:moveTo>
                      <a:pt x="47293" y="114464"/>
                    </a:moveTo>
                    <a:cubicBezTo>
                      <a:pt x="47226" y="152870"/>
                      <a:pt x="78103" y="184165"/>
                      <a:pt x="116500" y="184601"/>
                    </a:cubicBezTo>
                    <a:cubicBezTo>
                      <a:pt x="154919" y="184640"/>
                      <a:pt x="186216" y="153726"/>
                      <a:pt x="186637" y="115305"/>
                    </a:cubicBezTo>
                    <a:cubicBezTo>
                      <a:pt x="186725" y="76895"/>
                      <a:pt x="155826" y="45602"/>
                      <a:pt x="117407" y="45213"/>
                    </a:cubicBezTo>
                    <a:cubicBezTo>
                      <a:pt x="78988" y="45113"/>
                      <a:pt x="47669" y="76039"/>
                      <a:pt x="47293" y="114464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15" name="任意多边形: 形状 214"/>
              <p:cNvSpPr/>
              <p:nvPr>
                <p:custDataLst>
                  <p:tags r:id="rId88"/>
                </p:custDataLst>
              </p:nvPr>
            </p:nvSpPr>
            <p:spPr>
              <a:xfrm>
                <a:off x="6106265" y="4457080"/>
                <a:ext cx="58891" cy="58908"/>
              </a:xfrm>
              <a:custGeom>
                <a:avLst/>
                <a:gdLst>
                  <a:gd name="connsiteX0" fmla="*/ 47470 w 92878"/>
                  <a:gd name="connsiteY0" fmla="*/ 92309 h 92904"/>
                  <a:gd name="connsiteX1" fmla="*/ 1443 w 92878"/>
                  <a:gd name="connsiteY1" fmla="*/ 45662 h 92904"/>
                  <a:gd name="connsiteX2" fmla="*/ 48089 w 92878"/>
                  <a:gd name="connsiteY2" fmla="*/ -593 h 92904"/>
                  <a:gd name="connsiteX3" fmla="*/ 48687 w 92878"/>
                  <a:gd name="connsiteY3" fmla="*/ -587 h 92904"/>
                  <a:gd name="connsiteX4" fmla="*/ 94316 w 92878"/>
                  <a:gd name="connsiteY4" fmla="*/ 46458 h 92904"/>
                  <a:gd name="connsiteX5" fmla="*/ 47470 w 92878"/>
                  <a:gd name="connsiteY5" fmla="*/ 92309 h 9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78" h="92904">
                    <a:moveTo>
                      <a:pt x="47470" y="92309"/>
                    </a:moveTo>
                    <a:cubicBezTo>
                      <a:pt x="21902" y="92079"/>
                      <a:pt x="1332" y="71228"/>
                      <a:pt x="1443" y="45662"/>
                    </a:cubicBezTo>
                    <a:cubicBezTo>
                      <a:pt x="1553" y="20010"/>
                      <a:pt x="22433" y="-699"/>
                      <a:pt x="48089" y="-593"/>
                    </a:cubicBezTo>
                    <a:cubicBezTo>
                      <a:pt x="48288" y="-593"/>
                      <a:pt x="48488" y="-591"/>
                      <a:pt x="48687" y="-587"/>
                    </a:cubicBezTo>
                    <a:cubicBezTo>
                      <a:pt x="74255" y="-138"/>
                      <a:pt x="94648" y="20890"/>
                      <a:pt x="94316" y="46458"/>
                    </a:cubicBezTo>
                    <a:cubicBezTo>
                      <a:pt x="93984" y="72034"/>
                      <a:pt x="73039" y="92530"/>
                      <a:pt x="47470" y="92309"/>
                    </a:cubicBezTo>
                    <a:close/>
                  </a:path>
                </a:pathLst>
              </a:custGeom>
              <a:grpFill/>
              <a:ln w="21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2" name="组合 1"/>
          <p:cNvGrpSpPr/>
          <p:nvPr>
            <p:custDataLst>
              <p:tags r:id="rId89"/>
            </p:custDataLst>
          </p:nvPr>
        </p:nvGrpSpPr>
        <p:grpSpPr>
          <a:xfrm>
            <a:off x="4032322" y="1905632"/>
            <a:ext cx="438934" cy="434094"/>
            <a:chOff x="4032322" y="1905632"/>
            <a:chExt cx="438934" cy="434094"/>
          </a:xfrm>
        </p:grpSpPr>
        <p:sp>
          <p:nvSpPr>
            <p:cNvPr id="216" name="任意多边形: 形状 215"/>
            <p:cNvSpPr/>
            <p:nvPr>
              <p:custDataLst>
                <p:tags r:id="rId90"/>
              </p:custDataLst>
            </p:nvPr>
          </p:nvSpPr>
          <p:spPr>
            <a:xfrm>
              <a:off x="4149201" y="1905632"/>
              <a:ext cx="205372" cy="205484"/>
            </a:xfrm>
            <a:custGeom>
              <a:avLst/>
              <a:gdLst>
                <a:gd name="connsiteX0" fmla="*/ 128821 w 323897"/>
                <a:gd name="connsiteY0" fmla="*/ 323899 h 324073"/>
                <a:gd name="connsiteX1" fmla="*/ 128821 w 323897"/>
                <a:gd name="connsiteY1" fmla="*/ 298065 h 324073"/>
                <a:gd name="connsiteX2" fmla="*/ 95998 w 323897"/>
                <a:gd name="connsiteY2" fmla="*/ 283821 h 324073"/>
                <a:gd name="connsiteX3" fmla="*/ 89141 w 323897"/>
                <a:gd name="connsiteY3" fmla="*/ 286033 h 324073"/>
                <a:gd name="connsiteX4" fmla="*/ 74189 w 323897"/>
                <a:gd name="connsiteY4" fmla="*/ 301184 h 324073"/>
                <a:gd name="connsiteX5" fmla="*/ 24224 w 323897"/>
                <a:gd name="connsiteY5" fmla="*/ 250622 h 324073"/>
                <a:gd name="connsiteX6" fmla="*/ 39707 w 323897"/>
                <a:gd name="connsiteY6" fmla="*/ 236798 h 324073"/>
                <a:gd name="connsiteX7" fmla="*/ 41123 w 323897"/>
                <a:gd name="connsiteY7" fmla="*/ 227487 h 324073"/>
                <a:gd name="connsiteX8" fmla="*/ 30064 w 323897"/>
                <a:gd name="connsiteY8" fmla="*/ 201675 h 324073"/>
                <a:gd name="connsiteX9" fmla="*/ 23141 w 323897"/>
                <a:gd name="connsiteY9" fmla="*/ 197030 h 324073"/>
                <a:gd name="connsiteX10" fmla="*/ 1775 w 323897"/>
                <a:gd name="connsiteY10" fmla="*/ 196809 h 324073"/>
                <a:gd name="connsiteX11" fmla="*/ 1775 w 323897"/>
                <a:gd name="connsiteY11" fmla="*/ 127380 h 324073"/>
                <a:gd name="connsiteX12" fmla="*/ 27432 w 323897"/>
                <a:gd name="connsiteY12" fmla="*/ 127380 h 324073"/>
                <a:gd name="connsiteX13" fmla="*/ 41278 w 323897"/>
                <a:gd name="connsiteY13" fmla="*/ 95198 h 324073"/>
                <a:gd name="connsiteX14" fmla="*/ 39729 w 323897"/>
                <a:gd name="connsiteY14" fmla="*/ 87612 h 324073"/>
                <a:gd name="connsiteX15" fmla="*/ 24247 w 323897"/>
                <a:gd name="connsiteY15" fmla="*/ 72926 h 324073"/>
                <a:gd name="connsiteX16" fmla="*/ 75361 w 323897"/>
                <a:gd name="connsiteY16" fmla="*/ 22496 h 324073"/>
                <a:gd name="connsiteX17" fmla="*/ 88632 w 323897"/>
                <a:gd name="connsiteY17" fmla="*/ 37758 h 324073"/>
                <a:gd name="connsiteX18" fmla="*/ 97900 w 323897"/>
                <a:gd name="connsiteY18" fmla="*/ 39483 h 324073"/>
                <a:gd name="connsiteX19" fmla="*/ 123712 w 323897"/>
                <a:gd name="connsiteY19" fmla="*/ 28424 h 324073"/>
                <a:gd name="connsiteX20" fmla="*/ 128533 w 323897"/>
                <a:gd name="connsiteY20" fmla="*/ 21612 h 324073"/>
                <a:gd name="connsiteX21" fmla="*/ 128755 w 323897"/>
                <a:gd name="connsiteY21" fmla="*/ -175 h 324073"/>
                <a:gd name="connsiteX22" fmla="*/ 198051 w 323897"/>
                <a:gd name="connsiteY22" fmla="*/ -175 h 324073"/>
                <a:gd name="connsiteX23" fmla="*/ 198051 w 323897"/>
                <a:gd name="connsiteY23" fmla="*/ 25659 h 324073"/>
                <a:gd name="connsiteX24" fmla="*/ 230896 w 323897"/>
                <a:gd name="connsiteY24" fmla="*/ 39837 h 324073"/>
                <a:gd name="connsiteX25" fmla="*/ 237819 w 323897"/>
                <a:gd name="connsiteY25" fmla="*/ 38156 h 324073"/>
                <a:gd name="connsiteX26" fmla="*/ 252594 w 323897"/>
                <a:gd name="connsiteY26" fmla="*/ 22673 h 324073"/>
                <a:gd name="connsiteX27" fmla="*/ 302559 w 323897"/>
                <a:gd name="connsiteY27" fmla="*/ 73545 h 324073"/>
                <a:gd name="connsiteX28" fmla="*/ 287496 w 323897"/>
                <a:gd name="connsiteY28" fmla="*/ 87413 h 324073"/>
                <a:gd name="connsiteX29" fmla="*/ 285926 w 323897"/>
                <a:gd name="connsiteY29" fmla="*/ 94999 h 324073"/>
                <a:gd name="connsiteX30" fmla="*/ 299639 w 323897"/>
                <a:gd name="connsiteY30" fmla="*/ 126872 h 324073"/>
                <a:gd name="connsiteX31" fmla="*/ 325672 w 323897"/>
                <a:gd name="connsiteY31" fmla="*/ 126872 h 324073"/>
                <a:gd name="connsiteX32" fmla="*/ 325672 w 323897"/>
                <a:gd name="connsiteY32" fmla="*/ 196588 h 324073"/>
                <a:gd name="connsiteX33" fmla="*/ 304173 w 323897"/>
                <a:gd name="connsiteY33" fmla="*/ 196809 h 324073"/>
                <a:gd name="connsiteX34" fmla="*/ 297250 w 323897"/>
                <a:gd name="connsiteY34" fmla="*/ 201432 h 324073"/>
                <a:gd name="connsiteX35" fmla="*/ 286191 w 323897"/>
                <a:gd name="connsiteY35" fmla="*/ 227265 h 324073"/>
                <a:gd name="connsiteX36" fmla="*/ 287607 w 323897"/>
                <a:gd name="connsiteY36" fmla="*/ 236577 h 324073"/>
                <a:gd name="connsiteX37" fmla="*/ 303355 w 323897"/>
                <a:gd name="connsiteY37" fmla="*/ 250644 h 324073"/>
                <a:gd name="connsiteX38" fmla="*/ 252682 w 323897"/>
                <a:gd name="connsiteY38" fmla="*/ 301494 h 324073"/>
                <a:gd name="connsiteX39" fmla="*/ 238328 w 323897"/>
                <a:gd name="connsiteY39" fmla="*/ 286011 h 324073"/>
                <a:gd name="connsiteX40" fmla="*/ 230055 w 323897"/>
                <a:gd name="connsiteY40" fmla="*/ 284551 h 324073"/>
                <a:gd name="connsiteX41" fmla="*/ 198825 w 323897"/>
                <a:gd name="connsiteY41" fmla="*/ 297822 h 324073"/>
                <a:gd name="connsiteX42" fmla="*/ 198825 w 323897"/>
                <a:gd name="connsiteY42" fmla="*/ 323833 h 324073"/>
                <a:gd name="connsiteX43" fmla="*/ 163568 w 323897"/>
                <a:gd name="connsiteY43" fmla="*/ 243213 h 324073"/>
                <a:gd name="connsiteX44" fmla="*/ 244897 w 323897"/>
                <a:gd name="connsiteY44" fmla="*/ 162017 h 324073"/>
                <a:gd name="connsiteX45" fmla="*/ 163723 w 323897"/>
                <a:gd name="connsiteY45" fmla="*/ 80689 h 324073"/>
                <a:gd name="connsiteX46" fmla="*/ 82373 w 323897"/>
                <a:gd name="connsiteY46" fmla="*/ 162435 h 324073"/>
                <a:gd name="connsiteX47" fmla="*/ 82373 w 323897"/>
                <a:gd name="connsiteY47" fmla="*/ 162703 h 324073"/>
                <a:gd name="connsiteX48" fmla="*/ 163635 w 323897"/>
                <a:gd name="connsiteY48" fmla="*/ 243213 h 32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23897" h="324073">
                  <a:moveTo>
                    <a:pt x="128821" y="323899"/>
                  </a:moveTo>
                  <a:lnTo>
                    <a:pt x="128821" y="298065"/>
                  </a:lnTo>
                  <a:cubicBezTo>
                    <a:pt x="117585" y="293111"/>
                    <a:pt x="106924" y="288156"/>
                    <a:pt x="95998" y="283821"/>
                  </a:cubicBezTo>
                  <a:cubicBezTo>
                    <a:pt x="94228" y="283114"/>
                    <a:pt x="90800" y="284485"/>
                    <a:pt x="89141" y="286033"/>
                  </a:cubicBezTo>
                  <a:cubicBezTo>
                    <a:pt x="83855" y="290833"/>
                    <a:pt x="79055" y="296185"/>
                    <a:pt x="74189" y="301184"/>
                  </a:cubicBezTo>
                  <a:lnTo>
                    <a:pt x="24224" y="250622"/>
                  </a:lnTo>
                  <a:cubicBezTo>
                    <a:pt x="29002" y="246331"/>
                    <a:pt x="34222" y="241443"/>
                    <a:pt x="39707" y="236798"/>
                  </a:cubicBezTo>
                  <a:cubicBezTo>
                    <a:pt x="43091" y="233945"/>
                    <a:pt x="42981" y="231379"/>
                    <a:pt x="41123" y="227487"/>
                  </a:cubicBezTo>
                  <a:cubicBezTo>
                    <a:pt x="37142" y="219038"/>
                    <a:pt x="34200" y="210102"/>
                    <a:pt x="30064" y="201675"/>
                  </a:cubicBezTo>
                  <a:cubicBezTo>
                    <a:pt x="28560" y="199184"/>
                    <a:pt x="26016" y="197486"/>
                    <a:pt x="23141" y="197030"/>
                  </a:cubicBezTo>
                  <a:cubicBezTo>
                    <a:pt x="16306" y="196389"/>
                    <a:pt x="9361" y="196809"/>
                    <a:pt x="1775" y="196809"/>
                  </a:cubicBezTo>
                  <a:lnTo>
                    <a:pt x="1775" y="127380"/>
                  </a:lnTo>
                  <a:lnTo>
                    <a:pt x="27432" y="127380"/>
                  </a:lnTo>
                  <a:cubicBezTo>
                    <a:pt x="32453" y="115923"/>
                    <a:pt x="37186" y="105682"/>
                    <a:pt x="41278" y="95198"/>
                  </a:cubicBezTo>
                  <a:cubicBezTo>
                    <a:pt x="41963" y="92566"/>
                    <a:pt x="41388" y="89768"/>
                    <a:pt x="39729" y="87612"/>
                  </a:cubicBezTo>
                  <a:cubicBezTo>
                    <a:pt x="34908" y="82348"/>
                    <a:pt x="29378" y="77703"/>
                    <a:pt x="24247" y="72926"/>
                  </a:cubicBezTo>
                  <a:lnTo>
                    <a:pt x="75361" y="22496"/>
                  </a:lnTo>
                  <a:cubicBezTo>
                    <a:pt x="79365" y="27053"/>
                    <a:pt x="84209" y="32317"/>
                    <a:pt x="88632" y="37758"/>
                  </a:cubicBezTo>
                  <a:cubicBezTo>
                    <a:pt x="91375" y="41009"/>
                    <a:pt x="93874" y="41407"/>
                    <a:pt x="97900" y="39483"/>
                  </a:cubicBezTo>
                  <a:cubicBezTo>
                    <a:pt x="106327" y="35435"/>
                    <a:pt x="115285" y="32494"/>
                    <a:pt x="123712" y="28424"/>
                  </a:cubicBezTo>
                  <a:cubicBezTo>
                    <a:pt x="126233" y="26964"/>
                    <a:pt x="128003" y="24476"/>
                    <a:pt x="128533" y="21612"/>
                  </a:cubicBezTo>
                  <a:cubicBezTo>
                    <a:pt x="129175" y="14556"/>
                    <a:pt x="128755" y="7390"/>
                    <a:pt x="128755" y="-175"/>
                  </a:cubicBezTo>
                  <a:lnTo>
                    <a:pt x="198051" y="-175"/>
                  </a:lnTo>
                  <a:lnTo>
                    <a:pt x="198051" y="25659"/>
                  </a:lnTo>
                  <a:cubicBezTo>
                    <a:pt x="209729" y="30769"/>
                    <a:pt x="220169" y="35590"/>
                    <a:pt x="230896" y="39837"/>
                  </a:cubicBezTo>
                  <a:cubicBezTo>
                    <a:pt x="233329" y="40363"/>
                    <a:pt x="235895" y="39744"/>
                    <a:pt x="237819" y="38156"/>
                  </a:cubicBezTo>
                  <a:cubicBezTo>
                    <a:pt x="243083" y="33290"/>
                    <a:pt x="247794" y="27849"/>
                    <a:pt x="252594" y="22673"/>
                  </a:cubicBezTo>
                  <a:lnTo>
                    <a:pt x="302559" y="73545"/>
                  </a:lnTo>
                  <a:cubicBezTo>
                    <a:pt x="298268" y="77416"/>
                    <a:pt x="292539" y="82082"/>
                    <a:pt x="287496" y="87413"/>
                  </a:cubicBezTo>
                  <a:cubicBezTo>
                    <a:pt x="285837" y="89565"/>
                    <a:pt x="285262" y="92363"/>
                    <a:pt x="285926" y="94999"/>
                  </a:cubicBezTo>
                  <a:cubicBezTo>
                    <a:pt x="290018" y="105483"/>
                    <a:pt x="294773" y="115724"/>
                    <a:pt x="299639" y="126872"/>
                  </a:cubicBezTo>
                  <a:lnTo>
                    <a:pt x="325672" y="126872"/>
                  </a:lnTo>
                  <a:lnTo>
                    <a:pt x="325672" y="196588"/>
                  </a:lnTo>
                  <a:cubicBezTo>
                    <a:pt x="318373" y="196588"/>
                    <a:pt x="311229" y="196190"/>
                    <a:pt x="304173" y="196809"/>
                  </a:cubicBezTo>
                  <a:cubicBezTo>
                    <a:pt x="301298" y="197253"/>
                    <a:pt x="298754" y="198945"/>
                    <a:pt x="297250" y="201432"/>
                  </a:cubicBezTo>
                  <a:cubicBezTo>
                    <a:pt x="293202" y="209859"/>
                    <a:pt x="290261" y="218816"/>
                    <a:pt x="286191" y="227265"/>
                  </a:cubicBezTo>
                  <a:cubicBezTo>
                    <a:pt x="284355" y="231158"/>
                    <a:pt x="284245" y="233724"/>
                    <a:pt x="287607" y="236577"/>
                  </a:cubicBezTo>
                  <a:cubicBezTo>
                    <a:pt x="293070" y="241200"/>
                    <a:pt x="298312" y="246110"/>
                    <a:pt x="303355" y="250644"/>
                  </a:cubicBezTo>
                  <a:lnTo>
                    <a:pt x="252682" y="301494"/>
                  </a:lnTo>
                  <a:cubicBezTo>
                    <a:pt x="248259" y="296517"/>
                    <a:pt x="243614" y="290877"/>
                    <a:pt x="238328" y="286011"/>
                  </a:cubicBezTo>
                  <a:cubicBezTo>
                    <a:pt x="235939" y="284295"/>
                    <a:pt x="232887" y="283757"/>
                    <a:pt x="230055" y="284551"/>
                  </a:cubicBezTo>
                  <a:cubicBezTo>
                    <a:pt x="219770" y="288466"/>
                    <a:pt x="209773" y="293089"/>
                    <a:pt x="198825" y="297822"/>
                  </a:cubicBezTo>
                  <a:lnTo>
                    <a:pt x="198825" y="323833"/>
                  </a:lnTo>
                  <a:close/>
                  <a:moveTo>
                    <a:pt x="163568" y="243213"/>
                  </a:moveTo>
                  <a:cubicBezTo>
                    <a:pt x="208402" y="243115"/>
                    <a:pt x="244720" y="206842"/>
                    <a:pt x="244897" y="162017"/>
                  </a:cubicBezTo>
                  <a:cubicBezTo>
                    <a:pt x="244808" y="117202"/>
                    <a:pt x="208535" y="80870"/>
                    <a:pt x="163723" y="80689"/>
                  </a:cubicBezTo>
                  <a:cubicBezTo>
                    <a:pt x="118691" y="80797"/>
                    <a:pt x="82262" y="117398"/>
                    <a:pt x="82373" y="162435"/>
                  </a:cubicBezTo>
                  <a:cubicBezTo>
                    <a:pt x="82373" y="162526"/>
                    <a:pt x="82373" y="162614"/>
                    <a:pt x="82373" y="162703"/>
                  </a:cubicBezTo>
                  <a:cubicBezTo>
                    <a:pt x="82970" y="207213"/>
                    <a:pt x="119111" y="243036"/>
                    <a:pt x="163635" y="243213"/>
                  </a:cubicBezTo>
                  <a:close/>
                </a:path>
              </a:pathLst>
            </a:custGeom>
            <a:gradFill>
              <a:gsLst>
                <a:gs pos="0">
                  <a:srgbClr val="F9AE42"/>
                </a:gs>
                <a:gs pos="100000">
                  <a:srgbClr val="E84E1A"/>
                </a:gs>
              </a:gsLst>
              <a:lin ang="2700000" scaled="1"/>
            </a:gradFill>
            <a:ln w="21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17" name="组合 216"/>
            <p:cNvGrpSpPr/>
            <p:nvPr/>
          </p:nvGrpSpPr>
          <p:grpSpPr>
            <a:xfrm>
              <a:off x="4032322" y="1965698"/>
              <a:ext cx="438934" cy="374028"/>
              <a:chOff x="4032322" y="1889498"/>
              <a:chExt cx="438934" cy="374028"/>
            </a:xfrm>
            <a:gradFill>
              <a:gsLst>
                <a:gs pos="0">
                  <a:srgbClr val="029FE8"/>
                </a:gs>
                <a:gs pos="100000">
                  <a:srgbClr val="035AA7"/>
                </a:gs>
              </a:gsLst>
              <a:lin ang="2700000" scaled="1"/>
            </a:gradFill>
          </p:grpSpPr>
          <p:sp>
            <p:nvSpPr>
              <p:cNvPr id="218" name="任意多边形: 形状 217"/>
              <p:cNvSpPr/>
              <p:nvPr>
                <p:custDataLst>
                  <p:tags r:id="rId91"/>
                </p:custDataLst>
              </p:nvPr>
            </p:nvSpPr>
            <p:spPr>
              <a:xfrm>
                <a:off x="4089964" y="2101647"/>
                <a:ext cx="250298" cy="161879"/>
              </a:xfrm>
              <a:custGeom>
                <a:avLst/>
                <a:gdLst>
                  <a:gd name="connsiteX0" fmla="*/ 198911 w 394751"/>
                  <a:gd name="connsiteY0" fmla="*/ 255109 h 255303"/>
                  <a:gd name="connsiteX1" fmla="*/ 85291 w 394751"/>
                  <a:gd name="connsiteY1" fmla="*/ 255109 h 255303"/>
                  <a:gd name="connsiteX2" fmla="*/ 1928 w 394751"/>
                  <a:gd name="connsiteY2" fmla="*/ 177563 h 255303"/>
                  <a:gd name="connsiteX3" fmla="*/ 53794 w 394751"/>
                  <a:gd name="connsiteY3" fmla="*/ 98513 h 255303"/>
                  <a:gd name="connsiteX4" fmla="*/ 71954 w 394751"/>
                  <a:gd name="connsiteY4" fmla="*/ 74692 h 255303"/>
                  <a:gd name="connsiteX5" fmla="*/ 127912 w 394751"/>
                  <a:gd name="connsiteY5" fmla="*/ 3737 h 255303"/>
                  <a:gd name="connsiteX6" fmla="*/ 214681 w 394751"/>
                  <a:gd name="connsiteY6" fmla="*/ 29018 h 255303"/>
                  <a:gd name="connsiteX7" fmla="*/ 238702 w 394751"/>
                  <a:gd name="connsiteY7" fmla="*/ 37003 h 255303"/>
                  <a:gd name="connsiteX8" fmla="*/ 332283 w 394751"/>
                  <a:gd name="connsiteY8" fmla="*/ 85463 h 255303"/>
                  <a:gd name="connsiteX9" fmla="*/ 345709 w 394751"/>
                  <a:gd name="connsiteY9" fmla="*/ 98734 h 255303"/>
                  <a:gd name="connsiteX10" fmla="*/ 396160 w 394751"/>
                  <a:gd name="connsiteY10" fmla="*/ 179620 h 255303"/>
                  <a:gd name="connsiteX11" fmla="*/ 328943 w 394751"/>
                  <a:gd name="connsiteY11" fmla="*/ 253539 h 255303"/>
                  <a:gd name="connsiteX12" fmla="*/ 306693 w 394751"/>
                  <a:gd name="connsiteY12" fmla="*/ 254998 h 255303"/>
                  <a:gd name="connsiteX13" fmla="*/ 198911 w 394751"/>
                  <a:gd name="connsiteY13" fmla="*/ 255109 h 25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4751" h="255303">
                    <a:moveTo>
                      <a:pt x="198911" y="255109"/>
                    </a:moveTo>
                    <a:cubicBezTo>
                      <a:pt x="161045" y="255109"/>
                      <a:pt x="123179" y="255109"/>
                      <a:pt x="85291" y="255109"/>
                    </a:cubicBezTo>
                    <a:cubicBezTo>
                      <a:pt x="39860" y="255109"/>
                      <a:pt x="5069" y="222640"/>
                      <a:pt x="1928" y="177563"/>
                    </a:cubicBezTo>
                    <a:cubicBezTo>
                      <a:pt x="-284" y="144275"/>
                      <a:pt x="21723" y="109307"/>
                      <a:pt x="53794" y="98513"/>
                    </a:cubicBezTo>
                    <a:cubicBezTo>
                      <a:pt x="66490" y="94222"/>
                      <a:pt x="71489" y="88560"/>
                      <a:pt x="71954" y="74692"/>
                    </a:cubicBezTo>
                    <a:cubicBezTo>
                      <a:pt x="73214" y="41758"/>
                      <a:pt x="96593" y="13580"/>
                      <a:pt x="127912" y="3737"/>
                    </a:cubicBezTo>
                    <a:cubicBezTo>
                      <a:pt x="159674" y="-6282"/>
                      <a:pt x="194067" y="3229"/>
                      <a:pt x="214681" y="29018"/>
                    </a:cubicBezTo>
                    <a:cubicBezTo>
                      <a:pt x="221604" y="37666"/>
                      <a:pt x="227952" y="39812"/>
                      <a:pt x="238702" y="37003"/>
                    </a:cubicBezTo>
                    <a:cubicBezTo>
                      <a:pt x="277652" y="27251"/>
                      <a:pt x="317774" y="48024"/>
                      <a:pt x="332283" y="85463"/>
                    </a:cubicBezTo>
                    <a:cubicBezTo>
                      <a:pt x="334495" y="91710"/>
                      <a:pt x="339427" y="96600"/>
                      <a:pt x="345709" y="98734"/>
                    </a:cubicBezTo>
                    <a:cubicBezTo>
                      <a:pt x="378090" y="111474"/>
                      <a:pt x="399633" y="146355"/>
                      <a:pt x="396160" y="179620"/>
                    </a:cubicBezTo>
                    <a:cubicBezTo>
                      <a:pt x="392157" y="218282"/>
                      <a:pt x="365593" y="247655"/>
                      <a:pt x="328943" y="253539"/>
                    </a:cubicBezTo>
                    <a:cubicBezTo>
                      <a:pt x="321578" y="254603"/>
                      <a:pt x="314147" y="255089"/>
                      <a:pt x="306693" y="254998"/>
                    </a:cubicBezTo>
                    <a:cubicBezTo>
                      <a:pt x="270773" y="255198"/>
                      <a:pt x="234831" y="255109"/>
                      <a:pt x="198911" y="255109"/>
                    </a:cubicBezTo>
                    <a:close/>
                  </a:path>
                </a:pathLst>
              </a:custGeom>
              <a:grpFill/>
              <a:ln w="2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19" name="任意多边形: 形状 218"/>
              <p:cNvSpPr/>
              <p:nvPr>
                <p:custDataLst>
                  <p:tags r:id="rId92"/>
                </p:custDataLst>
              </p:nvPr>
            </p:nvSpPr>
            <p:spPr>
              <a:xfrm>
                <a:off x="4216532" y="2057312"/>
                <a:ext cx="197060" cy="162108"/>
              </a:xfrm>
              <a:custGeom>
                <a:avLst/>
                <a:gdLst>
                  <a:gd name="connsiteX0" fmla="*/ 1775 w 310788"/>
                  <a:gd name="connsiteY0" fmla="*/ 57114 h 255663"/>
                  <a:gd name="connsiteX1" fmla="*/ 76645 w 310788"/>
                  <a:gd name="connsiteY1" fmla="*/ 37429 h 255663"/>
                  <a:gd name="connsiteX2" fmla="*/ 99338 w 310788"/>
                  <a:gd name="connsiteY2" fmla="*/ 29975 h 255663"/>
                  <a:gd name="connsiteX3" fmla="*/ 185244 w 310788"/>
                  <a:gd name="connsiteY3" fmla="*/ 4186 h 255663"/>
                  <a:gd name="connsiteX4" fmla="*/ 185244 w 310788"/>
                  <a:gd name="connsiteY4" fmla="*/ 21305 h 255663"/>
                  <a:gd name="connsiteX5" fmla="*/ 198515 w 310788"/>
                  <a:gd name="connsiteY5" fmla="*/ 34731 h 255663"/>
                  <a:gd name="connsiteX6" fmla="*/ 221717 w 310788"/>
                  <a:gd name="connsiteY6" fmla="*/ 34731 h 255663"/>
                  <a:gd name="connsiteX7" fmla="*/ 232223 w 310788"/>
                  <a:gd name="connsiteY7" fmla="*/ 40769 h 255663"/>
                  <a:gd name="connsiteX8" fmla="*/ 243282 w 310788"/>
                  <a:gd name="connsiteY8" fmla="*/ 79409 h 255663"/>
                  <a:gd name="connsiteX9" fmla="*/ 255757 w 310788"/>
                  <a:gd name="connsiteY9" fmla="*/ 96706 h 255663"/>
                  <a:gd name="connsiteX10" fmla="*/ 310676 w 310788"/>
                  <a:gd name="connsiteY10" fmla="*/ 191349 h 255663"/>
                  <a:gd name="connsiteX11" fmla="*/ 221120 w 310788"/>
                  <a:gd name="connsiteY11" fmla="*/ 254828 h 255663"/>
                  <a:gd name="connsiteX12" fmla="*/ 217117 w 310788"/>
                  <a:gd name="connsiteY12" fmla="*/ 220611 h 255663"/>
                  <a:gd name="connsiteX13" fmla="*/ 161136 w 310788"/>
                  <a:gd name="connsiteY13" fmla="*/ 149546 h 255663"/>
                  <a:gd name="connsiteX14" fmla="*/ 151780 w 310788"/>
                  <a:gd name="connsiteY14" fmla="*/ 140190 h 255663"/>
                  <a:gd name="connsiteX15" fmla="*/ 41189 w 310788"/>
                  <a:gd name="connsiteY15" fmla="*/ 82948 h 255663"/>
                  <a:gd name="connsiteX16" fmla="*/ 27675 w 310788"/>
                  <a:gd name="connsiteY16" fmla="*/ 78525 h 255663"/>
                  <a:gd name="connsiteX17" fmla="*/ 1775 w 310788"/>
                  <a:gd name="connsiteY17" fmla="*/ 57114 h 255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10788" h="255663">
                    <a:moveTo>
                      <a:pt x="1775" y="57114"/>
                    </a:moveTo>
                    <a:cubicBezTo>
                      <a:pt x="23428" y="37761"/>
                      <a:pt x="48223" y="30197"/>
                      <a:pt x="76645" y="37429"/>
                    </a:cubicBezTo>
                    <a:cubicBezTo>
                      <a:pt x="86686" y="39995"/>
                      <a:pt x="92857" y="38225"/>
                      <a:pt x="99338" y="29975"/>
                    </a:cubicBezTo>
                    <a:cubicBezTo>
                      <a:pt x="119664" y="4031"/>
                      <a:pt x="157486" y="-7028"/>
                      <a:pt x="185244" y="4186"/>
                    </a:cubicBezTo>
                    <a:cubicBezTo>
                      <a:pt x="185244" y="9759"/>
                      <a:pt x="185112" y="15532"/>
                      <a:pt x="185244" y="21305"/>
                    </a:cubicBezTo>
                    <a:cubicBezTo>
                      <a:pt x="185488" y="30152"/>
                      <a:pt x="189845" y="34576"/>
                      <a:pt x="198515" y="34731"/>
                    </a:cubicBezTo>
                    <a:cubicBezTo>
                      <a:pt x="206234" y="34930"/>
                      <a:pt x="213998" y="35129"/>
                      <a:pt x="221717" y="34731"/>
                    </a:cubicBezTo>
                    <a:cubicBezTo>
                      <a:pt x="226163" y="34189"/>
                      <a:pt x="230454" y="36648"/>
                      <a:pt x="232223" y="40769"/>
                    </a:cubicBezTo>
                    <a:cubicBezTo>
                      <a:pt x="239013" y="52549"/>
                      <a:pt x="242818" y="65818"/>
                      <a:pt x="243282" y="79409"/>
                    </a:cubicBezTo>
                    <a:cubicBezTo>
                      <a:pt x="243680" y="91176"/>
                      <a:pt x="244985" y="93211"/>
                      <a:pt x="255757" y="96706"/>
                    </a:cubicBezTo>
                    <a:cubicBezTo>
                      <a:pt x="295813" y="109258"/>
                      <a:pt x="319656" y="150337"/>
                      <a:pt x="310676" y="191349"/>
                    </a:cubicBezTo>
                    <a:cubicBezTo>
                      <a:pt x="301873" y="232577"/>
                      <a:pt x="262945" y="260174"/>
                      <a:pt x="221120" y="254828"/>
                    </a:cubicBezTo>
                    <a:cubicBezTo>
                      <a:pt x="219837" y="243370"/>
                      <a:pt x="219550" y="231758"/>
                      <a:pt x="217117" y="220611"/>
                    </a:cubicBezTo>
                    <a:cubicBezTo>
                      <a:pt x="210061" y="188009"/>
                      <a:pt x="190420" y="164984"/>
                      <a:pt x="161136" y="149546"/>
                    </a:cubicBezTo>
                    <a:cubicBezTo>
                      <a:pt x="157176" y="147394"/>
                      <a:pt x="153925" y="144144"/>
                      <a:pt x="151780" y="140190"/>
                    </a:cubicBezTo>
                    <a:cubicBezTo>
                      <a:pt x="130170" y="98165"/>
                      <a:pt x="88168" y="76047"/>
                      <a:pt x="41189" y="82948"/>
                    </a:cubicBezTo>
                    <a:cubicBezTo>
                      <a:pt x="36213" y="84045"/>
                      <a:pt x="31037" y="82351"/>
                      <a:pt x="27675" y="78525"/>
                    </a:cubicBezTo>
                    <a:cubicBezTo>
                      <a:pt x="20044" y="70872"/>
                      <a:pt x="11153" y="64679"/>
                      <a:pt x="1775" y="57114"/>
                    </a:cubicBezTo>
                    <a:close/>
                  </a:path>
                </a:pathLst>
              </a:custGeom>
              <a:grpFill/>
              <a:ln w="2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20" name="任意多边形: 形状 219"/>
              <p:cNvSpPr/>
              <p:nvPr>
                <p:custDataLst>
                  <p:tags r:id="rId93"/>
                </p:custDataLst>
              </p:nvPr>
            </p:nvSpPr>
            <p:spPr>
              <a:xfrm>
                <a:off x="4032322" y="2007359"/>
                <a:ext cx="130917" cy="85548"/>
              </a:xfrm>
              <a:custGeom>
                <a:avLst/>
                <a:gdLst>
                  <a:gd name="connsiteX0" fmla="*/ 208247 w 206472"/>
                  <a:gd name="connsiteY0" fmla="*/ 101790 h 134920"/>
                  <a:gd name="connsiteX1" fmla="*/ 69522 w 206472"/>
                  <a:gd name="connsiteY1" fmla="*/ 101790 h 134920"/>
                  <a:gd name="connsiteX2" fmla="*/ 69522 w 206472"/>
                  <a:gd name="connsiteY2" fmla="*/ 134746 h 134920"/>
                  <a:gd name="connsiteX3" fmla="*/ 1775 w 206472"/>
                  <a:gd name="connsiteY3" fmla="*/ 67108 h 134920"/>
                  <a:gd name="connsiteX4" fmla="*/ 69191 w 206472"/>
                  <a:gd name="connsiteY4" fmla="*/ -175 h 134920"/>
                  <a:gd name="connsiteX5" fmla="*/ 69191 w 206472"/>
                  <a:gd name="connsiteY5" fmla="*/ 32096 h 134920"/>
                  <a:gd name="connsiteX6" fmla="*/ 208247 w 206472"/>
                  <a:gd name="connsiteY6" fmla="*/ 32096 h 13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472" h="134920">
                    <a:moveTo>
                      <a:pt x="208247" y="101790"/>
                    </a:moveTo>
                    <a:lnTo>
                      <a:pt x="69522" y="101790"/>
                    </a:lnTo>
                    <a:lnTo>
                      <a:pt x="69522" y="134746"/>
                    </a:lnTo>
                    <a:lnTo>
                      <a:pt x="1775" y="67108"/>
                    </a:lnTo>
                    <a:lnTo>
                      <a:pt x="69191" y="-175"/>
                    </a:lnTo>
                    <a:lnTo>
                      <a:pt x="69191" y="32096"/>
                    </a:lnTo>
                    <a:lnTo>
                      <a:pt x="208247" y="32096"/>
                    </a:lnTo>
                    <a:close/>
                  </a:path>
                </a:pathLst>
              </a:custGeom>
              <a:grpFill/>
              <a:ln w="2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21" name="任意多边形: 形状 220"/>
              <p:cNvSpPr/>
              <p:nvPr>
                <p:custDataLst>
                  <p:tags r:id="rId94"/>
                </p:custDataLst>
              </p:nvPr>
            </p:nvSpPr>
            <p:spPr>
              <a:xfrm>
                <a:off x="4384642" y="1889498"/>
                <a:ext cx="86614" cy="84931"/>
              </a:xfrm>
              <a:custGeom>
                <a:avLst/>
                <a:gdLst>
                  <a:gd name="connsiteX0" fmla="*/ 1775 w 136601"/>
                  <a:gd name="connsiteY0" fmla="*/ 102409 h 133946"/>
                  <a:gd name="connsiteX1" fmla="*/ 1775 w 136601"/>
                  <a:gd name="connsiteY1" fmla="*/ 32649 h 133946"/>
                  <a:gd name="connsiteX2" fmla="*/ 70806 w 136601"/>
                  <a:gd name="connsiteY2" fmla="*/ 32649 h 133946"/>
                  <a:gd name="connsiteX3" fmla="*/ 70806 w 136601"/>
                  <a:gd name="connsiteY3" fmla="*/ -175 h 133946"/>
                  <a:gd name="connsiteX4" fmla="*/ 138376 w 136601"/>
                  <a:gd name="connsiteY4" fmla="*/ 67418 h 133946"/>
                  <a:gd name="connsiteX5" fmla="*/ 71580 w 136601"/>
                  <a:gd name="connsiteY5" fmla="*/ 133772 h 133946"/>
                  <a:gd name="connsiteX6" fmla="*/ 71580 w 136601"/>
                  <a:gd name="connsiteY6" fmla="*/ 102409 h 13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601" h="133946">
                    <a:moveTo>
                      <a:pt x="1775" y="102409"/>
                    </a:moveTo>
                    <a:lnTo>
                      <a:pt x="1775" y="32649"/>
                    </a:lnTo>
                    <a:lnTo>
                      <a:pt x="70806" y="32649"/>
                    </a:lnTo>
                    <a:lnTo>
                      <a:pt x="70806" y="-175"/>
                    </a:lnTo>
                    <a:lnTo>
                      <a:pt x="138376" y="67418"/>
                    </a:lnTo>
                    <a:lnTo>
                      <a:pt x="71580" y="133772"/>
                    </a:lnTo>
                    <a:lnTo>
                      <a:pt x="71580" y="102409"/>
                    </a:lnTo>
                    <a:close/>
                  </a:path>
                </a:pathLst>
              </a:custGeom>
              <a:grpFill/>
              <a:ln w="2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22" name="任意多边形: 形状 221"/>
              <p:cNvSpPr/>
              <p:nvPr>
                <p:custDataLst>
                  <p:tags r:id="rId95"/>
                </p:custDataLst>
              </p:nvPr>
            </p:nvSpPr>
            <p:spPr>
              <a:xfrm>
                <a:off x="4032981" y="1889695"/>
                <a:ext cx="86123" cy="84735"/>
              </a:xfrm>
              <a:custGeom>
                <a:avLst/>
                <a:gdLst>
                  <a:gd name="connsiteX0" fmla="*/ 1775 w 135827"/>
                  <a:gd name="connsiteY0" fmla="*/ 66180 h 133637"/>
                  <a:gd name="connsiteX1" fmla="*/ 68262 w 135827"/>
                  <a:gd name="connsiteY1" fmla="*/ -175 h 133637"/>
                  <a:gd name="connsiteX2" fmla="*/ 68262 w 135827"/>
                  <a:gd name="connsiteY2" fmla="*/ 32051 h 133637"/>
                  <a:gd name="connsiteX3" fmla="*/ 137602 w 135827"/>
                  <a:gd name="connsiteY3" fmla="*/ 32051 h 133637"/>
                  <a:gd name="connsiteX4" fmla="*/ 137602 w 135827"/>
                  <a:gd name="connsiteY4" fmla="*/ 101480 h 133637"/>
                  <a:gd name="connsiteX5" fmla="*/ 68815 w 135827"/>
                  <a:gd name="connsiteY5" fmla="*/ 101480 h 133637"/>
                  <a:gd name="connsiteX6" fmla="*/ 68815 w 135827"/>
                  <a:gd name="connsiteY6" fmla="*/ 133463 h 13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827" h="133637">
                    <a:moveTo>
                      <a:pt x="1775" y="66180"/>
                    </a:moveTo>
                    <a:lnTo>
                      <a:pt x="68262" y="-175"/>
                    </a:lnTo>
                    <a:lnTo>
                      <a:pt x="68262" y="32051"/>
                    </a:lnTo>
                    <a:lnTo>
                      <a:pt x="137602" y="32051"/>
                    </a:lnTo>
                    <a:lnTo>
                      <a:pt x="137602" y="101480"/>
                    </a:lnTo>
                    <a:lnTo>
                      <a:pt x="68815" y="101480"/>
                    </a:lnTo>
                    <a:lnTo>
                      <a:pt x="68815" y="133463"/>
                    </a:lnTo>
                    <a:close/>
                  </a:path>
                </a:pathLst>
              </a:custGeom>
              <a:grpFill/>
              <a:ln w="2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23" name="任意多边形: 形状 222"/>
              <p:cNvSpPr/>
              <p:nvPr>
                <p:custDataLst>
                  <p:tags r:id="rId96"/>
                </p:custDataLst>
              </p:nvPr>
            </p:nvSpPr>
            <p:spPr>
              <a:xfrm>
                <a:off x="4347912" y="2025044"/>
                <a:ext cx="113317" cy="49534"/>
              </a:xfrm>
              <a:custGeom>
                <a:avLst/>
                <a:gdLst>
                  <a:gd name="connsiteX0" fmla="*/ 1863 w 178714"/>
                  <a:gd name="connsiteY0" fmla="*/ 16016 h 78121"/>
                  <a:gd name="connsiteX1" fmla="*/ 120659 w 178714"/>
                  <a:gd name="connsiteY1" fmla="*/ 16016 h 78121"/>
                  <a:gd name="connsiteX2" fmla="*/ 141296 w 178714"/>
                  <a:gd name="connsiteY2" fmla="*/ -175 h 78121"/>
                  <a:gd name="connsiteX3" fmla="*/ 180489 w 178714"/>
                  <a:gd name="connsiteY3" fmla="*/ 39262 h 78121"/>
                  <a:gd name="connsiteX4" fmla="*/ 141185 w 178714"/>
                  <a:gd name="connsiteY4" fmla="*/ 77946 h 78121"/>
                  <a:gd name="connsiteX5" fmla="*/ 120682 w 178714"/>
                  <a:gd name="connsiteY5" fmla="*/ 62464 h 78121"/>
                  <a:gd name="connsiteX6" fmla="*/ 1775 w 178714"/>
                  <a:gd name="connsiteY6" fmla="*/ 62464 h 78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14" h="78121">
                    <a:moveTo>
                      <a:pt x="1863" y="16016"/>
                    </a:moveTo>
                    <a:lnTo>
                      <a:pt x="120659" y="16016"/>
                    </a:lnTo>
                    <a:cubicBezTo>
                      <a:pt x="136850" y="16016"/>
                      <a:pt x="138730" y="14512"/>
                      <a:pt x="141296" y="-175"/>
                    </a:cubicBezTo>
                    <a:lnTo>
                      <a:pt x="180489" y="39262"/>
                    </a:lnTo>
                    <a:lnTo>
                      <a:pt x="141185" y="77946"/>
                    </a:lnTo>
                    <a:cubicBezTo>
                      <a:pt x="138708" y="63901"/>
                      <a:pt x="136894" y="62464"/>
                      <a:pt x="120682" y="62464"/>
                    </a:cubicBezTo>
                    <a:lnTo>
                      <a:pt x="1775" y="62464"/>
                    </a:lnTo>
                    <a:close/>
                  </a:path>
                </a:pathLst>
              </a:custGeom>
              <a:grpFill/>
              <a:ln w="2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sp>
        <p:nvSpPr>
          <p:cNvPr id="19" name="椭圆 18"/>
          <p:cNvSpPr/>
          <p:nvPr/>
        </p:nvSpPr>
        <p:spPr>
          <a:xfrm>
            <a:off x="5173345" y="3067685"/>
            <a:ext cx="1811655" cy="1811655"/>
          </a:xfrm>
          <a:prstGeom prst="ellipse">
            <a:avLst/>
          </a:prstGeom>
          <a:gradFill flip="none" rotWithShape="1">
            <a:gsLst>
              <a:gs pos="100000">
                <a:srgbClr val="E7F4FB"/>
              </a:gs>
              <a:gs pos="100000">
                <a:srgbClr val="3C6DF6"/>
              </a:gs>
            </a:gsLst>
            <a:lin ang="54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rgbClr val="3C6DF6">
              <a:shade val="50000"/>
            </a:srgbClr>
          </a:lnRef>
          <a:fillRef idx="1">
            <a:srgbClr val="3C6DF6"/>
          </a:fillRef>
          <a:effectRef idx="0">
            <a:srgbClr val="3C6DF6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97"/>
            </p:custDataLst>
          </p:nvPr>
        </p:nvSpPr>
        <p:spPr>
          <a:xfrm>
            <a:off x="5368925" y="3342005"/>
            <a:ext cx="148971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spc="100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MiSans Normal" panose="00000500000000000000" charset="-122"/>
                <a:sym typeface="MiSans Normal" panose="00000500000000000000" charset="-122"/>
              </a:rPr>
              <a:t>新增纳统企业、大个体</a:t>
            </a:r>
            <a:endParaRPr lang="zh-CN" altLang="en-US" b="1" spc="100" dirty="0">
              <a:solidFill>
                <a:srgbClr val="FF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98"/>
            </p:custDataLst>
          </p:nvPr>
        </p:nvSpPr>
        <p:spPr>
          <a:xfrm>
            <a:off x="5320030" y="4083050"/>
            <a:ext cx="1511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100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 Normal" panose="00000500000000000000" charset="-122"/>
              </a:rPr>
              <a:t>150</a:t>
            </a:r>
            <a:r>
              <a:rPr lang="zh-CN" altLang="en-US" sz="2800" b="1" spc="100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 Normal" panose="00000500000000000000" charset="-122"/>
              </a:rPr>
              <a:t>家</a:t>
            </a:r>
            <a:endParaRPr lang="zh-CN" altLang="en-US" sz="2800" b="1" spc="100" dirty="0">
              <a:solidFill>
                <a:srgbClr val="FF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2775" y="471805"/>
            <a:ext cx="81807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培育企业主体，做好数据监测</a:t>
            </a:r>
            <a:endParaRPr lang="zh-CN" sz="32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2510" y="0"/>
            <a:ext cx="12179502" cy="3050587"/>
          </a:xfrm>
          <a:prstGeom prst="rect">
            <a:avLst/>
          </a:prstGeom>
          <a:blipFill dpi="0" rotWithShape="1">
            <a:blip r:embed="rId1">
              <a:alphaModFix amt="5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2"/>
            </p:custDataLst>
          </p:nvPr>
        </p:nvCxnSpPr>
        <p:spPr>
          <a:xfrm>
            <a:off x="1014095" y="5973445"/>
            <a:ext cx="4140835" cy="0"/>
          </a:xfrm>
          <a:prstGeom prst="line">
            <a:avLst/>
          </a:prstGeom>
          <a:noFill/>
          <a:ln w="12700" cap="flat" cmpd="sng" algn="ctr">
            <a:solidFill>
              <a:srgbClr val="0073C3">
                <a:lumMod val="75000"/>
                <a:alpha val="20000"/>
              </a:srgbClr>
            </a:solidFill>
            <a:prstDash val="solid"/>
            <a:miter lim="800000"/>
          </a:ln>
          <a:effectLst/>
        </p:spPr>
      </p:cxnSp>
      <p:cxnSp>
        <p:nvCxnSpPr>
          <p:cNvPr id="21" name="直接连接符 20"/>
          <p:cNvCxnSpPr/>
          <p:nvPr>
            <p:custDataLst>
              <p:tags r:id="rId3"/>
            </p:custDataLst>
          </p:nvPr>
        </p:nvCxnSpPr>
        <p:spPr>
          <a:xfrm>
            <a:off x="1014095" y="5973445"/>
            <a:ext cx="1058545" cy="0"/>
          </a:xfrm>
          <a:prstGeom prst="line">
            <a:avLst/>
          </a:prstGeom>
          <a:noFill/>
          <a:ln w="38100" cap="flat" cmpd="sng" algn="ctr">
            <a:solidFill>
              <a:srgbClr val="0073C3">
                <a:lumMod val="50000"/>
                <a:alpha val="50000"/>
              </a:srgbClr>
            </a:solidFill>
            <a:prstDash val="solid"/>
            <a:miter lim="800000"/>
          </a:ln>
          <a:effectLst/>
        </p:spPr>
      </p:cxnSp>
      <p:sp>
        <p:nvSpPr>
          <p:cNvPr id="26" name="文本框 25"/>
          <p:cNvSpPr txBox="1"/>
          <p:nvPr>
            <p:custDataLst>
              <p:tags r:id="rId4"/>
            </p:custDataLst>
          </p:nvPr>
        </p:nvSpPr>
        <p:spPr>
          <a:xfrm>
            <a:off x="660400" y="1838325"/>
            <a:ext cx="5045710" cy="3896995"/>
          </a:xfrm>
          <a:prstGeom prst="rect">
            <a:avLst/>
          </a:prstGeom>
          <a:noFill/>
        </p:spPr>
        <p:txBody>
          <a:bodyPr wrap="square" tIns="46990" rtlCol="0" anchor="t">
            <a:noAutofit/>
          </a:bodyPr>
          <a:p>
            <a:pPr lvl="0" algn="just" fontAlgn="auto">
              <a:lnSpc>
                <a:spcPct val="18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b="1" spc="15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适时发放汽车、家电、家居</a:t>
            </a:r>
            <a:r>
              <a:rPr lang="zh-CN" altLang="en-US" sz="2000" b="1" spc="15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消费券1000万元</a:t>
            </a:r>
            <a:r>
              <a:rPr lang="zh-CN" altLang="en-US" b="1" spc="15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；抢抓节日消费旺季，倡导限上企业开展打折促销、大件商品分期付款等让利促销措施。积极组织各类企业，举办消费活动周、名特优品展销会、汽车家电家居展、啤酒节、小吃节等主题展会</a:t>
            </a:r>
            <a:r>
              <a:rPr lang="en-US" altLang="zh-CN" sz="2000" b="1" spc="15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80</a:t>
            </a:r>
            <a:r>
              <a:rPr lang="zh-CN" altLang="en-US" sz="2000" b="1" spc="15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场</a:t>
            </a:r>
            <a:r>
              <a:rPr lang="zh-CN" altLang="en-US" b="1" spc="15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，带动消费</a:t>
            </a:r>
            <a:r>
              <a:rPr lang="en-US" altLang="zh-CN" sz="2000" b="1" spc="15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12</a:t>
            </a:r>
            <a:r>
              <a:rPr lang="zh-CN" altLang="en-US" sz="2000" b="1" spc="15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亿元</a:t>
            </a:r>
            <a:r>
              <a:rPr lang="zh-CN" altLang="en-US" b="1" spc="15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，推进社零额快速增长。 </a:t>
            </a:r>
            <a:endParaRPr lang="zh-CN" altLang="en-US" b="1" spc="15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203315" y="1742440"/>
            <a:ext cx="4726305" cy="4207510"/>
            <a:chOff x="9219" y="2744"/>
            <a:chExt cx="8601" cy="7335"/>
          </a:xfrm>
        </p:grpSpPr>
        <p:sp>
          <p:nvSpPr>
            <p:cNvPr id="16" name="矩形 15"/>
            <p:cNvSpPr/>
            <p:nvPr>
              <p:custDataLst>
                <p:tags r:id="rId5"/>
              </p:custDataLst>
            </p:nvPr>
          </p:nvSpPr>
          <p:spPr>
            <a:xfrm>
              <a:off x="9219" y="2744"/>
              <a:ext cx="1754" cy="3934"/>
            </a:xfrm>
            <a:prstGeom prst="rect">
              <a:avLst/>
            </a:prstGeom>
            <a:solidFill>
              <a:srgbClr val="0073C3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algn="ctr"/>
              <a:endParaRPr lang="zh-CN" alt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MiSans" panose="00000500000000000000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6"/>
              </p:custDataLst>
            </p:nvPr>
          </p:nvSpPr>
          <p:spPr>
            <a:xfrm>
              <a:off x="9413" y="2946"/>
              <a:ext cx="1263" cy="3526"/>
            </a:xfrm>
            <a:prstGeom prst="rect">
              <a:avLst/>
            </a:prstGeom>
            <a:noFill/>
          </p:spPr>
          <p:txBody>
            <a:bodyPr vert="eaVert" wrap="square" bIns="0" rtlCol="0" anchor="ctr" anchorCtr="0">
              <a:normAutofit fontScale="90000"/>
            </a:bodyPr>
            <a:p>
              <a:pPr algn="ctr">
                <a:buClrTx/>
                <a:buSzTx/>
                <a:buFontTx/>
              </a:pPr>
              <a:r>
                <a:rPr lang="zh-CN" altLang="en-US" b="1" spc="300">
                  <a:solidFill>
                    <a:srgbClr val="FFFFFF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MiSans" panose="00000500000000000000" charset="-122"/>
                  <a:sym typeface="微软雅黑" panose="020B0503020204020204" charset="-122"/>
                </a:rPr>
                <a:t>开展主题营销展会</a:t>
              </a:r>
              <a:endParaRPr lang="zh-CN" altLang="en-US" b="1" spc="300"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MiSans" panose="00000500000000000000" charset="-122"/>
                <a:sym typeface="微软雅黑" panose="020B0503020204020204" charset="-122"/>
              </a:endParaRPr>
            </a:p>
          </p:txBody>
        </p:sp>
        <p:pic>
          <p:nvPicPr>
            <p:cNvPr id="23" name="图片 22" descr="C:/Users/Administrator/Desktop/微信图片_20240329232937.jpg微信图片_2024032923293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5736" b="5736"/>
            <a:stretch>
              <a:fillRect/>
            </a:stretch>
          </p:blipFill>
          <p:spPr>
            <a:xfrm>
              <a:off x="11153" y="2744"/>
              <a:ext cx="6660" cy="393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7" name="图片 26" descr="C:/Users/Administrator/Desktop/11111111111.jpg1111111111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524" t="24052" r="-524" b="19886"/>
            <a:stretch>
              <a:fillRect/>
            </a:stretch>
          </p:blipFill>
          <p:spPr>
            <a:xfrm>
              <a:off x="9226" y="6871"/>
              <a:ext cx="8594" cy="3209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535094" y="528227"/>
            <a:ext cx="5466080" cy="58356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rPr>
              <a:t>开展各类活动，激发消费潜力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矩形 217"/>
          <p:cNvSpPr/>
          <p:nvPr>
            <p:custDataLst>
              <p:tags r:id="rId1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DFA249">
              <a:shade val="50000"/>
            </a:srgbClr>
          </a:lnRef>
          <a:fillRef idx="1">
            <a:srgbClr val="DFA249"/>
          </a:fillRef>
          <a:effectRef idx="0">
            <a:srgbClr val="DFA249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529" y="-297"/>
            <a:ext cx="12191871" cy="6858594"/>
          </a:xfrm>
          <a:prstGeom prst="rect">
            <a:avLst/>
          </a:prstGeom>
        </p:spPr>
      </p:pic>
      <p:sp>
        <p:nvSpPr>
          <p:cNvPr id="123" name="椭圆 122"/>
          <p:cNvSpPr/>
          <p:nvPr>
            <p:custDataLst>
              <p:tags r:id="rId5"/>
            </p:custDataLst>
          </p:nvPr>
        </p:nvSpPr>
        <p:spPr>
          <a:xfrm>
            <a:off x="10652760" y="3544570"/>
            <a:ext cx="519430" cy="519430"/>
          </a:xfrm>
          <a:prstGeom prst="ellipse">
            <a:avLst/>
          </a:prstGeom>
          <a:gradFill>
            <a:gsLst>
              <a:gs pos="0">
                <a:srgbClr val="029FE8">
                  <a:lumMod val="10000"/>
                  <a:lumOff val="90000"/>
                </a:srgbClr>
              </a:gs>
              <a:gs pos="100000">
                <a:srgbClr val="029FE8">
                  <a:lumMod val="10000"/>
                  <a:lumOff val="90000"/>
                </a:srgbClr>
              </a:gs>
            </a:gsLst>
            <a:lin ang="5400000" scaled="1"/>
          </a:gradFill>
          <a:ln w="6350">
            <a:gradFill flip="none" rotWithShape="1">
              <a:gsLst>
                <a:gs pos="0">
                  <a:srgbClr val="029FE8"/>
                </a:gs>
                <a:gs pos="100000">
                  <a:srgbClr val="035AA7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箭头: 上 11"/>
          <p:cNvSpPr/>
          <p:nvPr/>
        </p:nvSpPr>
        <p:spPr>
          <a:xfrm>
            <a:off x="3886835" y="3738245"/>
            <a:ext cx="283210" cy="375920"/>
          </a:xfrm>
          <a:prstGeom prst="upArrow">
            <a:avLst/>
          </a:prstGeom>
          <a:noFill/>
          <a:ln w="6350">
            <a:gradFill>
              <a:gsLst>
                <a:gs pos="0">
                  <a:srgbClr val="0070C0">
                    <a:lumMod val="20000"/>
                    <a:lumOff val="80000"/>
                    <a:alpha val="50000"/>
                  </a:srgbClr>
                </a:gs>
                <a:gs pos="99000">
                  <a:srgbClr val="0070C0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5250" y="4565015"/>
            <a:ext cx="6412230" cy="1019810"/>
          </a:xfrm>
          <a:prstGeom prst="ellipse">
            <a:avLst/>
          </a:prstGeom>
          <a:gradFill flip="none" rotWithShape="1">
            <a:gsLst>
              <a:gs pos="45000">
                <a:srgbClr val="0070C0">
                  <a:alpha val="10000"/>
                </a:srgbClr>
              </a:gs>
              <a:gs pos="100000">
                <a:srgbClr val="0070C0">
                  <a:alpha val="0"/>
                </a:srgbClr>
              </a:gs>
            </a:gsLst>
            <a:lin ang="162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396240" y="3848735"/>
            <a:ext cx="5813425" cy="925195"/>
          </a:xfrm>
          <a:prstGeom prst="ellipse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rgbClr val="0070C0">
                  <a:alpha val="0"/>
                </a:srgbClr>
              </a:gs>
            </a:gsLst>
            <a:lin ang="16200000" scaled="1"/>
            <a:tileRect/>
          </a:gradFill>
          <a:ln w="6350">
            <a:gradFill>
              <a:gsLst>
                <a:gs pos="11000">
                  <a:srgbClr val="00367A">
                    <a:alpha val="0"/>
                  </a:srgbClr>
                </a:gs>
                <a:gs pos="100000">
                  <a:srgbClr val="00367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543050" y="3123565"/>
            <a:ext cx="3519170" cy="560070"/>
          </a:xfrm>
          <a:prstGeom prst="ellipse">
            <a:avLst/>
          </a:prstGeom>
          <a:gradFill flip="none" rotWithShape="1">
            <a:gsLst>
              <a:gs pos="0">
                <a:srgbClr val="0070C0">
                  <a:alpha val="20000"/>
                </a:srgbClr>
              </a:gs>
              <a:gs pos="100000">
                <a:srgbClr val="0070C0">
                  <a:alpha val="0"/>
                </a:srgbClr>
              </a:gs>
            </a:gsLst>
            <a:lin ang="162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436620" y="2914015"/>
            <a:ext cx="608965" cy="608965"/>
          </a:xfrm>
          <a:prstGeom prst="ellipse">
            <a:avLst/>
          </a:prstGeom>
          <a:gradFill>
            <a:gsLst>
              <a:gs pos="20000">
                <a:srgbClr val="00367A"/>
              </a:gs>
              <a:gs pos="100000">
                <a:srgbClr val="0070C0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438525" y="2996565"/>
            <a:ext cx="6045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20000">
                      <a:schemeClr val="bg1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金格电器</a:t>
            </a:r>
            <a:endParaRPr kumimoji="0" lang="zh-CN" altLang="en-US" sz="12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309110" y="2914015"/>
            <a:ext cx="608965" cy="608965"/>
          </a:xfrm>
          <a:prstGeom prst="ellipse">
            <a:avLst/>
          </a:prstGeom>
          <a:gradFill>
            <a:gsLst>
              <a:gs pos="20000">
                <a:srgbClr val="00367A"/>
              </a:gs>
              <a:gs pos="100000">
                <a:srgbClr val="0070C0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6410" y="4953000"/>
            <a:ext cx="5812790" cy="2940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“</a:t>
            </a: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惠循环</a:t>
            </a:r>
            <a:r>
              <a:rPr lang="en-US" altLang="zh-CN" sz="20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家电以旧换新数字化服务平台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934720" y="3848735"/>
            <a:ext cx="608965" cy="608965"/>
          </a:xfrm>
          <a:prstGeom prst="ellipse">
            <a:avLst/>
          </a:prstGeom>
          <a:gradFill>
            <a:gsLst>
              <a:gs pos="20000">
                <a:srgbClr val="00367A"/>
              </a:gs>
              <a:gs pos="100000">
                <a:srgbClr val="0070C0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reflection blurRad="127000" stA="30000" endPos="2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062855" y="3848735"/>
            <a:ext cx="608965" cy="608965"/>
          </a:xfrm>
          <a:prstGeom prst="ellipse">
            <a:avLst/>
          </a:prstGeom>
          <a:gradFill>
            <a:gsLst>
              <a:gs pos="20000">
                <a:srgbClr val="00367A"/>
              </a:gs>
              <a:gs pos="100000">
                <a:srgbClr val="0070C0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reflection blurRad="127000" stA="30000" endPos="2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043045" y="3848735"/>
            <a:ext cx="608965" cy="608965"/>
          </a:xfrm>
          <a:prstGeom prst="ellipse">
            <a:avLst/>
          </a:prstGeom>
          <a:gradFill>
            <a:gsLst>
              <a:gs pos="20000">
                <a:srgbClr val="00367A"/>
              </a:gs>
              <a:gs pos="100000">
                <a:srgbClr val="0070C0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reflection blurRad="127000" stA="30000" endPos="2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997200" y="3848735"/>
            <a:ext cx="608965" cy="608965"/>
          </a:xfrm>
          <a:prstGeom prst="ellipse">
            <a:avLst/>
          </a:prstGeom>
          <a:gradFill>
            <a:gsLst>
              <a:gs pos="20000">
                <a:srgbClr val="00367A"/>
              </a:gs>
              <a:gs pos="100000">
                <a:srgbClr val="0070C0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reflection blurRad="127000" stA="30000" endPos="2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951990" y="3848735"/>
            <a:ext cx="608965" cy="608965"/>
          </a:xfrm>
          <a:prstGeom prst="ellipse">
            <a:avLst/>
          </a:prstGeom>
          <a:gradFill>
            <a:gsLst>
              <a:gs pos="20000">
                <a:srgbClr val="00367A"/>
              </a:gs>
              <a:gs pos="100000">
                <a:srgbClr val="0070C0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reflection blurRad="127000" stA="30000" endPos="2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箭头: 上 3"/>
          <p:cNvSpPr/>
          <p:nvPr/>
        </p:nvSpPr>
        <p:spPr>
          <a:xfrm>
            <a:off x="2618740" y="3688715"/>
            <a:ext cx="417195" cy="375920"/>
          </a:xfrm>
          <a:prstGeom prst="upArrow">
            <a:avLst/>
          </a:prstGeom>
          <a:gradFill flip="none" rotWithShape="1">
            <a:gsLst>
              <a:gs pos="2000">
                <a:srgbClr val="0070C0">
                  <a:alpha val="0"/>
                </a:srgbClr>
              </a:gs>
              <a:gs pos="100000">
                <a:srgbClr val="0070C0">
                  <a:alpha val="1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箭头: 上 6"/>
          <p:cNvSpPr/>
          <p:nvPr/>
        </p:nvSpPr>
        <p:spPr>
          <a:xfrm>
            <a:off x="2834005" y="3753485"/>
            <a:ext cx="283210" cy="557530"/>
          </a:xfrm>
          <a:prstGeom prst="upArrow">
            <a:avLst/>
          </a:prstGeom>
          <a:gradFill flip="none" rotWithShape="1">
            <a:gsLst>
              <a:gs pos="2000">
                <a:srgbClr val="0070C0">
                  <a:alpha val="0"/>
                </a:srgbClr>
              </a:gs>
              <a:gs pos="100000">
                <a:srgbClr val="0070C0">
                  <a:alpha val="2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" name="箭头: 上 7"/>
          <p:cNvSpPr/>
          <p:nvPr/>
        </p:nvSpPr>
        <p:spPr>
          <a:xfrm>
            <a:off x="2534920" y="3911600"/>
            <a:ext cx="283210" cy="375920"/>
          </a:xfrm>
          <a:prstGeom prst="upArrow">
            <a:avLst/>
          </a:prstGeom>
          <a:noFill/>
          <a:ln w="6350">
            <a:gradFill>
              <a:gsLst>
                <a:gs pos="0">
                  <a:srgbClr val="0070C0">
                    <a:lumMod val="30000"/>
                    <a:lumOff val="70000"/>
                  </a:srgbClr>
                </a:gs>
                <a:gs pos="99000">
                  <a:srgbClr val="0070C0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" name="箭头: 上 8"/>
          <p:cNvSpPr/>
          <p:nvPr/>
        </p:nvSpPr>
        <p:spPr>
          <a:xfrm>
            <a:off x="3578860" y="3738245"/>
            <a:ext cx="490220" cy="488315"/>
          </a:xfrm>
          <a:prstGeom prst="upArrow">
            <a:avLst/>
          </a:prstGeom>
          <a:gradFill flip="none" rotWithShape="1">
            <a:gsLst>
              <a:gs pos="2000">
                <a:srgbClr val="0070C0">
                  <a:alpha val="0"/>
                </a:srgbClr>
              </a:gs>
              <a:gs pos="100000">
                <a:srgbClr val="0070C0">
                  <a:alpha val="1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箭头: 上 10"/>
          <p:cNvSpPr/>
          <p:nvPr/>
        </p:nvSpPr>
        <p:spPr>
          <a:xfrm>
            <a:off x="3663315" y="3942715"/>
            <a:ext cx="257175" cy="345440"/>
          </a:xfrm>
          <a:prstGeom prst="upArrow">
            <a:avLst/>
          </a:prstGeom>
          <a:gradFill flip="none" rotWithShape="1">
            <a:gsLst>
              <a:gs pos="2000">
                <a:srgbClr val="0070C0">
                  <a:alpha val="0"/>
                </a:srgbClr>
              </a:gs>
              <a:gs pos="100000">
                <a:srgbClr val="0070C0">
                  <a:alpha val="2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2545080" y="2923540"/>
            <a:ext cx="608965" cy="608965"/>
          </a:xfrm>
          <a:prstGeom prst="ellipse">
            <a:avLst/>
          </a:prstGeom>
          <a:gradFill>
            <a:gsLst>
              <a:gs pos="20000">
                <a:srgbClr val="00367A"/>
              </a:gs>
              <a:gs pos="100000">
                <a:srgbClr val="0070C0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41300" y="1967865"/>
            <a:ext cx="6396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已完成</a:t>
            </a:r>
            <a:r>
              <a:rPr lang="en-US" altLang="zh-CN" sz="20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家限上家电企业入驻</a:t>
            </a:r>
            <a:endParaRPr lang="zh-CN" altLang="en-US" sz="20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6" name="椭圆 85"/>
          <p:cNvSpPr/>
          <p:nvPr>
            <p:custDataLst>
              <p:tags r:id="rId7"/>
            </p:custDataLst>
          </p:nvPr>
        </p:nvSpPr>
        <p:spPr>
          <a:xfrm>
            <a:off x="7558405" y="2688590"/>
            <a:ext cx="2870835" cy="28714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01" name="图片 100" descr="C:/Users/Administrator/Desktop/9f6167701f9b4efaab840bfada7bc4f5.jpeg9f6167701f9b4efaab840bfada7bc4f5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 l="12510" t="13" r="12510" b="-13"/>
          <a:stretch>
            <a:fillRect/>
          </a:stretch>
        </p:blipFill>
        <p:spPr>
          <a:xfrm>
            <a:off x="7808595" y="2938780"/>
            <a:ext cx="2370455" cy="2370455"/>
          </a:xfrm>
          <a:prstGeom prst="ellipse">
            <a:avLst/>
          </a:prstGeom>
          <a:solidFill>
            <a:schemeClr val="accent1"/>
          </a:solidFill>
        </p:spPr>
      </p:pic>
      <p:sp>
        <p:nvSpPr>
          <p:cNvPr id="98" name="椭圆 97"/>
          <p:cNvSpPr/>
          <p:nvPr>
            <p:custDataLst>
              <p:tags r:id="rId10"/>
            </p:custDataLst>
          </p:nvPr>
        </p:nvSpPr>
        <p:spPr>
          <a:xfrm>
            <a:off x="7049770" y="2180590"/>
            <a:ext cx="3886835" cy="3886835"/>
          </a:xfrm>
          <a:prstGeom prst="ellipse">
            <a:avLst/>
          </a:prstGeom>
          <a:noFill/>
          <a:ln w="22225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5" name="椭圆 104"/>
          <p:cNvSpPr/>
          <p:nvPr>
            <p:custDataLst>
              <p:tags r:id="rId11"/>
            </p:custDataLst>
          </p:nvPr>
        </p:nvSpPr>
        <p:spPr>
          <a:xfrm>
            <a:off x="9708515" y="2232660"/>
            <a:ext cx="519430" cy="519430"/>
          </a:xfrm>
          <a:prstGeom prst="ellipse">
            <a:avLst/>
          </a:prstGeom>
          <a:gradFill>
            <a:gsLst>
              <a:gs pos="0">
                <a:srgbClr val="029FE8">
                  <a:lumMod val="10000"/>
                  <a:lumOff val="90000"/>
                </a:srgbClr>
              </a:gs>
              <a:gs pos="100000">
                <a:srgbClr val="029FE8">
                  <a:lumMod val="10000"/>
                  <a:lumOff val="90000"/>
                </a:srgbClr>
              </a:gs>
            </a:gsLst>
            <a:lin ang="5400000" scaled="1"/>
          </a:gradFill>
          <a:ln w="6350">
            <a:gradFill flip="none" rotWithShape="1">
              <a:gsLst>
                <a:gs pos="0">
                  <a:srgbClr val="029FE8"/>
                </a:gs>
                <a:gs pos="100000">
                  <a:srgbClr val="035AA7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1" name="椭圆 110"/>
          <p:cNvSpPr/>
          <p:nvPr>
            <p:custDataLst>
              <p:tags r:id="rId12"/>
            </p:custDataLst>
          </p:nvPr>
        </p:nvSpPr>
        <p:spPr>
          <a:xfrm>
            <a:off x="7854315" y="2168525"/>
            <a:ext cx="519430" cy="519430"/>
          </a:xfrm>
          <a:prstGeom prst="ellipse">
            <a:avLst/>
          </a:prstGeom>
          <a:gradFill>
            <a:gsLst>
              <a:gs pos="0">
                <a:srgbClr val="029FE8">
                  <a:lumMod val="10000"/>
                  <a:lumOff val="90000"/>
                </a:srgbClr>
              </a:gs>
              <a:gs pos="100000">
                <a:srgbClr val="029FE8">
                  <a:lumMod val="10000"/>
                  <a:lumOff val="90000"/>
                </a:srgbClr>
              </a:gs>
            </a:gsLst>
            <a:lin ang="5400000" scaled="1"/>
          </a:gradFill>
          <a:ln w="6350">
            <a:gradFill flip="none" rotWithShape="1">
              <a:gsLst>
                <a:gs pos="0">
                  <a:srgbClr val="029FE8"/>
                </a:gs>
                <a:gs pos="100000">
                  <a:srgbClr val="035AA7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6" name="椭圆 115"/>
          <p:cNvSpPr/>
          <p:nvPr>
            <p:custDataLst>
              <p:tags r:id="rId13"/>
            </p:custDataLst>
          </p:nvPr>
        </p:nvSpPr>
        <p:spPr>
          <a:xfrm>
            <a:off x="6823710" y="3561080"/>
            <a:ext cx="519430" cy="519430"/>
          </a:xfrm>
          <a:prstGeom prst="ellipse">
            <a:avLst/>
          </a:prstGeom>
          <a:gradFill>
            <a:gsLst>
              <a:gs pos="0">
                <a:srgbClr val="029FE8">
                  <a:lumMod val="10000"/>
                  <a:lumOff val="90000"/>
                </a:srgbClr>
              </a:gs>
              <a:gs pos="100000">
                <a:srgbClr val="029FE8">
                  <a:lumMod val="10000"/>
                  <a:lumOff val="90000"/>
                </a:srgbClr>
              </a:gs>
            </a:gsLst>
            <a:lin ang="5400000" scaled="1"/>
          </a:gradFill>
          <a:ln w="6350">
            <a:gradFill flip="none" rotWithShape="1">
              <a:gsLst>
                <a:gs pos="0">
                  <a:srgbClr val="029FE8"/>
                </a:gs>
                <a:gs pos="100000">
                  <a:srgbClr val="035AA7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6850380" y="3644265"/>
            <a:ext cx="545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以</a:t>
            </a:r>
            <a:endParaRPr lang="zh-CN" altLang="en-US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5" name="文本框 124"/>
          <p:cNvSpPr txBox="1"/>
          <p:nvPr>
            <p:custDataLst>
              <p:tags r:id="rId14"/>
            </p:custDataLst>
          </p:nvPr>
        </p:nvSpPr>
        <p:spPr>
          <a:xfrm>
            <a:off x="7905115" y="2232660"/>
            <a:ext cx="545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旧</a:t>
            </a:r>
            <a:endParaRPr lang="zh-CN" altLang="en-US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6" name="文本框 125"/>
          <p:cNvSpPr txBox="1"/>
          <p:nvPr>
            <p:custDataLst>
              <p:tags r:id="rId15"/>
            </p:custDataLst>
          </p:nvPr>
        </p:nvSpPr>
        <p:spPr>
          <a:xfrm>
            <a:off x="9757410" y="2313305"/>
            <a:ext cx="545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换</a:t>
            </a:r>
            <a:endParaRPr lang="zh-CN" altLang="en-US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文本框 126"/>
          <p:cNvSpPr txBox="1"/>
          <p:nvPr>
            <p:custDataLst>
              <p:tags r:id="rId16"/>
            </p:custDataLst>
          </p:nvPr>
        </p:nvSpPr>
        <p:spPr>
          <a:xfrm>
            <a:off x="10626725" y="3644265"/>
            <a:ext cx="545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新</a:t>
            </a:r>
            <a:endParaRPr lang="zh-CN" altLang="en-US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129"/>
          <p:cNvSpPr txBox="1"/>
          <p:nvPr>
            <p:custDataLst>
              <p:tags r:id="rId17"/>
            </p:custDataLst>
          </p:nvPr>
        </p:nvSpPr>
        <p:spPr>
          <a:xfrm>
            <a:off x="1055370" y="5512435"/>
            <a:ext cx="10116820" cy="10814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indent="457200" algn="just" defTabSz="9144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目前，海尔、海信、美的、格力等</a:t>
            </a: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21家</a:t>
            </a:r>
            <a:r>
              <a:rPr kumimoji="0" lang="zh-CN" altLang="en-US" b="1" kern="1200" cap="none" spc="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省内外家电品牌</a:t>
            </a:r>
            <a:r>
              <a:rPr kumimoji="0" lang="zh-CN" altLang="en-US" sz="2800" b="1" kern="1200" cap="none" spc="0" normalizeH="0" baseline="0" noProof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kumimoji="0" lang="zh-CN" altLang="en-US" b="1" kern="1200" cap="none" spc="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大品类</a:t>
            </a:r>
            <a:r>
              <a:rPr kumimoji="0" lang="zh-CN" altLang="en-US" sz="2800" b="1" kern="1200" cap="none" spc="0" normalizeH="0" baseline="0" noProof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1000</a:t>
            </a:r>
            <a:r>
              <a:rPr kumimoji="0" lang="zh-CN" altLang="en-US" b="1" kern="1200" cap="none" spc="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多个品种产品均可在平台实现以旧换新。</a:t>
            </a:r>
            <a:endParaRPr kumimoji="0" lang="zh-CN" altLang="en-US" b="1" kern="1200" cap="none" spc="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86410" y="680720"/>
            <a:ext cx="102381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优供给扩内需，持续放大消费需求</a:t>
            </a:r>
            <a:endParaRPr lang="zh-CN" sz="32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09172" y="2996282"/>
            <a:ext cx="60461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20000">
                      <a:schemeClr val="bg1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邦通家电</a:t>
            </a:r>
            <a:endParaRPr lang="zh-CN" altLang="en-US" sz="1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952052" y="3911317"/>
            <a:ext cx="60461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20000">
                      <a:schemeClr val="bg1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昆仑电子</a:t>
            </a:r>
            <a:endParaRPr lang="zh-CN" altLang="en-US" sz="1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38592" y="3941797"/>
            <a:ext cx="60461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20000">
                      <a:schemeClr val="bg1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晨光电器</a:t>
            </a:r>
            <a:endParaRPr lang="zh-CN" altLang="en-US" sz="1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001707" y="3911317"/>
            <a:ext cx="60461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20000">
                      <a:schemeClr val="bg1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天和家电</a:t>
            </a:r>
            <a:endParaRPr lang="zh-CN" altLang="en-US" sz="1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050727" y="3932272"/>
            <a:ext cx="60461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20000">
                      <a:schemeClr val="bg1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瑞达商贸</a:t>
            </a:r>
            <a:endParaRPr lang="zh-CN" altLang="en-US" sz="1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062282" y="3941797"/>
            <a:ext cx="60461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20000">
                      <a:schemeClr val="bg1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兴澳电器</a:t>
            </a:r>
            <a:endParaRPr lang="zh-CN" altLang="en-US" sz="1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543872" y="2996282"/>
            <a:ext cx="60461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20000">
                      <a:schemeClr val="bg1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信宇制冷</a:t>
            </a:r>
            <a:endParaRPr lang="zh-CN" altLang="en-US" sz="1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7" name="椭圆 66"/>
          <p:cNvSpPr/>
          <p:nvPr>
            <p:custDataLst>
              <p:tags r:id="rId18"/>
            </p:custDataLst>
          </p:nvPr>
        </p:nvSpPr>
        <p:spPr>
          <a:xfrm>
            <a:off x="1677674" y="2904688"/>
            <a:ext cx="608771" cy="608764"/>
          </a:xfrm>
          <a:prstGeom prst="ellipse">
            <a:avLst/>
          </a:prstGeom>
          <a:gradFill>
            <a:gsLst>
              <a:gs pos="20000">
                <a:srgbClr val="00367A"/>
              </a:gs>
              <a:gs pos="100000">
                <a:srgbClr val="0070C0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1677732" y="2960722"/>
            <a:ext cx="60461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20000">
                      <a:schemeClr val="bg1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百大三联</a:t>
            </a:r>
            <a:endParaRPr lang="zh-CN" altLang="en-US" sz="1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-3811" y="127000"/>
            <a:ext cx="12192003" cy="6858000"/>
          </a:xfrm>
          <a:prstGeom prst="rect">
            <a:avLst/>
          </a:prstGeom>
          <a:blipFill dpi="0" rotWithShape="1">
            <a:blip r:embed="rId2">
              <a:alphaModFix amt="10000"/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18" name="矩形 217"/>
          <p:cNvSpPr/>
          <p:nvPr>
            <p:custDataLst>
              <p:tags r:id="rId3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4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DFA249">
              <a:shade val="50000"/>
            </a:srgbClr>
          </a:lnRef>
          <a:fillRef idx="1">
            <a:srgbClr val="DFA249"/>
          </a:fillRef>
          <a:effectRef idx="0">
            <a:srgbClr val="DFA249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193306" y="-419100"/>
            <a:ext cx="7805388" cy="7805388"/>
          </a:xfrm>
          <a:prstGeom prst="ellipse">
            <a:avLst/>
          </a:prstGeom>
          <a:gradFill>
            <a:gsLst>
              <a:gs pos="28000">
                <a:schemeClr val="accent4">
                  <a:alpha val="3000"/>
                </a:schemeClr>
              </a:gs>
              <a:gs pos="100000">
                <a:srgbClr val="0070C0">
                  <a:alpha val="3000"/>
                </a:srgbClr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799741" y="1187335"/>
            <a:ext cx="4592518" cy="4592518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283734" y="1671328"/>
            <a:ext cx="3624532" cy="3624532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30140" y="4223385"/>
            <a:ext cx="2332355" cy="5835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u="none" strike="noStrike" kern="1200" cap="none" spc="0" normalizeH="0" baseline="0" noProof="0" dirty="0">
                <a:ln>
                  <a:noFill/>
                </a:ln>
                <a:solidFill>
                  <a:srgbClr val="FFE500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第一家</a:t>
            </a:r>
            <a:endParaRPr kumimoji="0" lang="zh-CN" altLang="en-US" sz="1600" b="1" u="none" strike="noStrike" kern="1200" cap="none" spc="0" normalizeH="0" baseline="0" noProof="0" dirty="0">
              <a:ln>
                <a:noFill/>
              </a:ln>
              <a:solidFill>
                <a:srgbClr val="FFE500">
                  <a:lumMod val="40000"/>
                  <a:lumOff val="6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u="none" strike="noStrike" kern="1200" cap="none" spc="0" normalizeH="0" baseline="0" noProof="0" dirty="0">
                <a:ln>
                  <a:noFill/>
                </a:ln>
                <a:solidFill>
                  <a:srgbClr val="FFE500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社区以旧换新服务站</a:t>
            </a:r>
            <a:endParaRPr kumimoji="0" lang="zh-CN" altLang="en-US" sz="1600" b="1" u="none" strike="noStrike" kern="1200" cap="none" spc="0" normalizeH="0" baseline="0" noProof="0" dirty="0">
              <a:ln>
                <a:noFill/>
              </a:ln>
              <a:solidFill>
                <a:srgbClr val="FFE500">
                  <a:lumMod val="40000"/>
                  <a:lumOff val="6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52" name="组合 51"/>
          <p:cNvGrpSpPr/>
          <p:nvPr/>
        </p:nvGrpSpPr>
        <p:grpSpPr>
          <a:xfrm rot="0">
            <a:off x="483870" y="1602105"/>
            <a:ext cx="3044199" cy="2621280"/>
            <a:chOff x="483870" y="2247900"/>
            <a:chExt cx="3044190" cy="2621308"/>
          </a:xfrm>
        </p:grpSpPr>
        <p:sp>
          <p:nvSpPr>
            <p:cNvPr id="35" name="文本框 34"/>
            <p:cNvSpPr txBox="1"/>
            <p:nvPr/>
          </p:nvSpPr>
          <p:spPr>
            <a:xfrm>
              <a:off x="483870" y="4470424"/>
              <a:ext cx="2795262" cy="398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000">
                  <a:gradFill>
                    <a:gsLst>
                      <a:gs pos="28000">
                        <a:schemeClr val="accent4"/>
                      </a:gs>
                      <a:gs pos="100000">
                        <a:srgbClr val="0070C0"/>
                      </a:gs>
                    </a:gsLst>
                    <a:path path="circle">
                      <a:fillToRect r="100000" b="100000"/>
                    </a:path>
                  </a:gradFill>
                  <a:latin typeface="+mj-lt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u="none" strike="noStrike" kern="1200" cap="none" spc="0" normalizeH="0" baseline="0" noProof="0">
                  <a:ln>
                    <a:noFill/>
                  </a:ln>
                  <a:gradFill>
                    <a:gsLst>
                      <a:gs pos="28000">
                        <a:srgbClr val="2B49AD"/>
                      </a:gs>
                      <a:gs pos="100000">
                        <a:srgbClr val="0070C0"/>
                      </a:gs>
                    </a:gsLst>
                    <a:path path="circle">
                      <a:fillToRect r="100000" b="100000"/>
                    </a:path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以旧换新率</a:t>
              </a:r>
              <a:endParaRPr kumimoji="0" lang="zh-CN" altLang="en-US" sz="2000" b="1" u="none" strike="noStrike" kern="1200" cap="none" spc="0" normalizeH="0" baseline="0" noProof="0">
                <a:ln>
                  <a:noFill/>
                </a:ln>
                <a:gradFill>
                  <a:gsLst>
                    <a:gs pos="28000">
                      <a:srgbClr val="2B49AD"/>
                    </a:gs>
                    <a:gs pos="100000">
                      <a:srgbClr val="0070C0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493395" y="2247900"/>
              <a:ext cx="3034665" cy="398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000">
                  <a:gradFill>
                    <a:gsLst>
                      <a:gs pos="28000">
                        <a:schemeClr val="accent4"/>
                      </a:gs>
                      <a:gs pos="100000">
                        <a:srgbClr val="0070C0"/>
                      </a:gs>
                    </a:gsLst>
                    <a:path path="circle">
                      <a:fillToRect r="100000" b="100000"/>
                    </a:path>
                  </a:gradFill>
                  <a:latin typeface="+mj-lt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8000">
                        <a:srgbClr val="2B49AD"/>
                      </a:gs>
                      <a:gs pos="100000">
                        <a:srgbClr val="0070C0"/>
                      </a:gs>
                    </a:gsLst>
                    <a:path path="circle">
                      <a:fillToRect r="100000" b="100000"/>
                    </a:path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社区服务站建设</a:t>
              </a:r>
              <a:endParaRPr kumimoji="0" lang="zh-CN" altLang="en-US" sz="2000" b="1" u="none" strike="noStrike" kern="1200" cap="none" spc="0" normalizeH="0" baseline="0" noProof="0" dirty="0">
                <a:ln>
                  <a:noFill/>
                </a:ln>
                <a:gradFill>
                  <a:gsLst>
                    <a:gs pos="28000">
                      <a:srgbClr val="2B49AD"/>
                    </a:gs>
                    <a:gs pos="100000">
                      <a:srgbClr val="0070C0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3" name="矩形: 圆角 42"/>
            <p:cNvSpPr/>
            <p:nvPr/>
          </p:nvSpPr>
          <p:spPr>
            <a:xfrm>
              <a:off x="493395" y="2856236"/>
              <a:ext cx="2796532" cy="817253"/>
            </a:xfrm>
            <a:prstGeom prst="roundRect">
              <a:avLst>
                <a:gd name="adj" fmla="val 50000"/>
              </a:avLst>
            </a:prstGeom>
            <a:gradFill>
              <a:gsLst>
                <a:gs pos="28000">
                  <a:srgbClr val="2B49AD">
                    <a:alpha val="9804"/>
                  </a:srgbClr>
                </a:gs>
                <a:gs pos="100000">
                  <a:srgbClr val="0070C0">
                    <a:alpha val="10000"/>
                  </a:srgbClr>
                </a:gs>
              </a:gsLst>
              <a:path path="circle">
                <a:fillToRect r="100000" b="100000"/>
              </a:path>
            </a:gradFill>
            <a:ln w="12700" cap="flat" cmpd="sng" algn="ctr">
              <a:gradFill>
                <a:gsLst>
                  <a:gs pos="0">
                    <a:srgbClr val="2B49AD"/>
                  </a:gs>
                  <a:gs pos="100000">
                    <a:srgbClr val="0070C0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677545" y="2961647"/>
              <a:ext cx="2321553" cy="787408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10</a:t>
              </a:r>
              <a:r>
                <a:rPr kumimoji="0" lang="zh-CN" alt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家</a:t>
              </a:r>
              <a:endPara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7908290" y="3824605"/>
            <a:ext cx="3790315" cy="100520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28000">
                      <a:schemeClr val="accent4"/>
                    </a:gs>
                    <a:gs pos="100000">
                      <a:srgbClr val="0070C0"/>
                    </a:gs>
                  </a:gsLst>
                  <a:path path="circle">
                    <a:fillToRect r="100000" b="100000"/>
                  </a:path>
                </a:gradFill>
                <a:latin typeface="+mj-lt"/>
                <a:ea typeface="+mj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gradFill>
                  <a:gsLst>
                    <a:gs pos="28000">
                      <a:srgbClr val="2B49AD"/>
                    </a:gs>
                    <a:gs pos="100000">
                      <a:srgbClr val="0070C0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直接带动智能家电消费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gradFill>
                <a:gsLst>
                  <a:gs pos="28000">
                    <a:srgbClr val="2B49AD"/>
                  </a:gs>
                  <a:gs pos="100000">
                    <a:srgbClr val="0070C0"/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793480" y="1602105"/>
            <a:ext cx="303466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28000">
                      <a:schemeClr val="accent4"/>
                    </a:gs>
                    <a:gs pos="100000">
                      <a:srgbClr val="0070C0"/>
                    </a:gs>
                  </a:gsLst>
                  <a:path path="circle">
                    <a:fillToRect r="100000" b="100000"/>
                  </a:path>
                </a:gradFill>
                <a:latin typeface="+mj-lt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gradFill>
                  <a:gsLst>
                    <a:gs pos="28000">
                      <a:srgbClr val="2B49AD"/>
                    </a:gs>
                    <a:gs pos="100000">
                      <a:srgbClr val="0070C0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旧家电回收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gradFill>
                <a:gsLst>
                  <a:gs pos="28000">
                    <a:srgbClr val="2B49AD"/>
                  </a:gs>
                  <a:gs pos="100000">
                    <a:srgbClr val="0070C0"/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5" name="任意多边形: 形状 54"/>
          <p:cNvSpPr/>
          <p:nvPr/>
        </p:nvSpPr>
        <p:spPr>
          <a:xfrm>
            <a:off x="5633721" y="2267554"/>
            <a:ext cx="924560" cy="799150"/>
          </a:xfrm>
          <a:custGeom>
            <a:avLst/>
            <a:gdLst>
              <a:gd name="connsiteX0" fmla="*/ 543449 w 654349"/>
              <a:gd name="connsiteY0" fmla="*/ 271382 h 565592"/>
              <a:gd name="connsiteX1" fmla="*/ 543449 w 654349"/>
              <a:gd name="connsiteY1" fmla="*/ 216256 h 565592"/>
              <a:gd name="connsiteX2" fmla="*/ 327193 w 654349"/>
              <a:gd name="connsiteY2" fmla="*/ 0 h 565592"/>
              <a:gd name="connsiteX3" fmla="*/ 110937 w 654349"/>
              <a:gd name="connsiteY3" fmla="*/ 216256 h 565592"/>
              <a:gd name="connsiteX4" fmla="*/ 110937 w 654349"/>
              <a:gd name="connsiteY4" fmla="*/ 271382 h 565592"/>
              <a:gd name="connsiteX5" fmla="*/ 5143 w 654349"/>
              <a:gd name="connsiteY5" fmla="*/ 454692 h 565592"/>
              <a:gd name="connsiteX6" fmla="*/ 149752 w 654349"/>
              <a:gd name="connsiteY6" fmla="*/ 565593 h 565592"/>
              <a:gd name="connsiteX7" fmla="*/ 504634 w 654349"/>
              <a:gd name="connsiteY7" fmla="*/ 565593 h 565592"/>
              <a:gd name="connsiteX8" fmla="*/ 654350 w 654349"/>
              <a:gd name="connsiteY8" fmla="*/ 415992 h 565592"/>
              <a:gd name="connsiteX9" fmla="*/ 543449 w 654349"/>
              <a:gd name="connsiteY9" fmla="*/ 271382 h 565592"/>
              <a:gd name="connsiteX10" fmla="*/ 460274 w 654349"/>
              <a:gd name="connsiteY10" fmla="*/ 432512 h 565592"/>
              <a:gd name="connsiteX11" fmla="*/ 234269 w 654349"/>
              <a:gd name="connsiteY11" fmla="*/ 432512 h 565592"/>
              <a:gd name="connsiteX12" fmla="*/ 272419 w 654349"/>
              <a:gd name="connsiteY12" fmla="*/ 470662 h 565592"/>
              <a:gd name="connsiteX13" fmla="*/ 273067 w 654349"/>
              <a:gd name="connsiteY13" fmla="*/ 494179 h 565592"/>
              <a:gd name="connsiteX14" fmla="*/ 249552 w 654349"/>
              <a:gd name="connsiteY14" fmla="*/ 494827 h 565592"/>
              <a:gd name="connsiteX15" fmla="*/ 248897 w 654349"/>
              <a:gd name="connsiteY15" fmla="*/ 494173 h 565592"/>
              <a:gd name="connsiteX16" fmla="*/ 182357 w 654349"/>
              <a:gd name="connsiteY16" fmla="*/ 427632 h 565592"/>
              <a:gd name="connsiteX17" fmla="*/ 182423 w 654349"/>
              <a:gd name="connsiteY17" fmla="*/ 404086 h 565592"/>
              <a:gd name="connsiteX18" fmla="*/ 194112 w 654349"/>
              <a:gd name="connsiteY18" fmla="*/ 399242 h 565592"/>
              <a:gd name="connsiteX19" fmla="*/ 460274 w 654349"/>
              <a:gd name="connsiteY19" fmla="*/ 399242 h 565592"/>
              <a:gd name="connsiteX20" fmla="*/ 476909 w 654349"/>
              <a:gd name="connsiteY20" fmla="*/ 415877 h 565592"/>
              <a:gd name="connsiteX21" fmla="*/ 460274 w 654349"/>
              <a:gd name="connsiteY21" fmla="*/ 432512 h 565592"/>
              <a:gd name="connsiteX22" fmla="*/ 475618 w 654349"/>
              <a:gd name="connsiteY22" fmla="*/ 333511 h 565592"/>
              <a:gd name="connsiteX23" fmla="*/ 460274 w 654349"/>
              <a:gd name="connsiteY23" fmla="*/ 343792 h 565592"/>
              <a:gd name="connsiteX24" fmla="*/ 194112 w 654349"/>
              <a:gd name="connsiteY24" fmla="*/ 343792 h 565592"/>
              <a:gd name="connsiteX25" fmla="*/ 177477 w 654349"/>
              <a:gd name="connsiteY25" fmla="*/ 327157 h 565592"/>
              <a:gd name="connsiteX26" fmla="*/ 194112 w 654349"/>
              <a:gd name="connsiteY26" fmla="*/ 310521 h 565592"/>
              <a:gd name="connsiteX27" fmla="*/ 420128 w 654349"/>
              <a:gd name="connsiteY27" fmla="*/ 310521 h 565592"/>
              <a:gd name="connsiteX28" fmla="*/ 381978 w 654349"/>
              <a:gd name="connsiteY28" fmla="*/ 272372 h 565592"/>
              <a:gd name="connsiteX29" fmla="*/ 382807 w 654349"/>
              <a:gd name="connsiteY29" fmla="*/ 248861 h 565592"/>
              <a:gd name="connsiteX30" fmla="*/ 405489 w 654349"/>
              <a:gd name="connsiteY30" fmla="*/ 248861 h 565592"/>
              <a:gd name="connsiteX31" fmla="*/ 472029 w 654349"/>
              <a:gd name="connsiteY31" fmla="*/ 315401 h 565592"/>
              <a:gd name="connsiteX32" fmla="*/ 475882 w 654349"/>
              <a:gd name="connsiteY32" fmla="*/ 332828 h 5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54349" h="565592">
                <a:moveTo>
                  <a:pt x="543449" y="271382"/>
                </a:moveTo>
                <a:lnTo>
                  <a:pt x="543449" y="216256"/>
                </a:lnTo>
                <a:cubicBezTo>
                  <a:pt x="543449" y="96821"/>
                  <a:pt x="446628" y="0"/>
                  <a:pt x="327193" y="0"/>
                </a:cubicBezTo>
                <a:cubicBezTo>
                  <a:pt x="207758" y="0"/>
                  <a:pt x="110937" y="96821"/>
                  <a:pt x="110937" y="216256"/>
                </a:cubicBezTo>
                <a:lnTo>
                  <a:pt x="110937" y="271382"/>
                </a:lnTo>
                <a:cubicBezTo>
                  <a:pt x="31104" y="292788"/>
                  <a:pt x="-16263" y="374859"/>
                  <a:pt x="5143" y="454692"/>
                </a:cubicBezTo>
                <a:cubicBezTo>
                  <a:pt x="22689" y="520130"/>
                  <a:pt x="82003" y="565619"/>
                  <a:pt x="149752" y="565593"/>
                </a:cubicBezTo>
                <a:lnTo>
                  <a:pt x="504634" y="565593"/>
                </a:lnTo>
                <a:cubicBezTo>
                  <a:pt x="587288" y="565624"/>
                  <a:pt x="654318" y="498646"/>
                  <a:pt x="654350" y="415992"/>
                </a:cubicBezTo>
                <a:cubicBezTo>
                  <a:pt x="654374" y="348243"/>
                  <a:pt x="608885" y="288927"/>
                  <a:pt x="543449" y="271382"/>
                </a:cubicBezTo>
                <a:close/>
                <a:moveTo>
                  <a:pt x="460274" y="432512"/>
                </a:moveTo>
                <a:lnTo>
                  <a:pt x="234269" y="432512"/>
                </a:lnTo>
                <a:lnTo>
                  <a:pt x="272419" y="470662"/>
                </a:lnTo>
                <a:cubicBezTo>
                  <a:pt x="279093" y="476976"/>
                  <a:pt x="279382" y="487505"/>
                  <a:pt x="273067" y="494179"/>
                </a:cubicBezTo>
                <a:cubicBezTo>
                  <a:pt x="266752" y="500851"/>
                  <a:pt x="256223" y="501142"/>
                  <a:pt x="249552" y="494827"/>
                </a:cubicBezTo>
                <a:cubicBezTo>
                  <a:pt x="249328" y="494614"/>
                  <a:pt x="249110" y="494397"/>
                  <a:pt x="248897" y="494173"/>
                </a:cubicBezTo>
                <a:lnTo>
                  <a:pt x="182357" y="427632"/>
                </a:lnTo>
                <a:cubicBezTo>
                  <a:pt x="175874" y="421111"/>
                  <a:pt x="175902" y="410569"/>
                  <a:pt x="182423" y="404086"/>
                </a:cubicBezTo>
                <a:cubicBezTo>
                  <a:pt x="185531" y="400996"/>
                  <a:pt x="189732" y="399255"/>
                  <a:pt x="194112" y="399242"/>
                </a:cubicBezTo>
                <a:lnTo>
                  <a:pt x="460274" y="399242"/>
                </a:lnTo>
                <a:cubicBezTo>
                  <a:pt x="469461" y="399242"/>
                  <a:pt x="476909" y="406690"/>
                  <a:pt x="476909" y="415877"/>
                </a:cubicBezTo>
                <a:cubicBezTo>
                  <a:pt x="476909" y="425064"/>
                  <a:pt x="469461" y="432512"/>
                  <a:pt x="460274" y="432512"/>
                </a:cubicBezTo>
                <a:close/>
                <a:moveTo>
                  <a:pt x="475618" y="333511"/>
                </a:moveTo>
                <a:cubicBezTo>
                  <a:pt x="472998" y="339679"/>
                  <a:pt x="466976" y="343714"/>
                  <a:pt x="460274" y="343792"/>
                </a:cubicBezTo>
                <a:lnTo>
                  <a:pt x="194112" y="343792"/>
                </a:lnTo>
                <a:cubicBezTo>
                  <a:pt x="184925" y="343792"/>
                  <a:pt x="177477" y="336344"/>
                  <a:pt x="177477" y="327157"/>
                </a:cubicBezTo>
                <a:cubicBezTo>
                  <a:pt x="177477" y="317970"/>
                  <a:pt x="184925" y="310521"/>
                  <a:pt x="194112" y="310521"/>
                </a:cubicBezTo>
                <a:lnTo>
                  <a:pt x="420128" y="310521"/>
                </a:lnTo>
                <a:lnTo>
                  <a:pt x="381978" y="272372"/>
                </a:lnTo>
                <a:cubicBezTo>
                  <a:pt x="375714" y="265651"/>
                  <a:pt x="376087" y="255124"/>
                  <a:pt x="382807" y="248861"/>
                </a:cubicBezTo>
                <a:cubicBezTo>
                  <a:pt x="389195" y="242908"/>
                  <a:pt x="399101" y="242908"/>
                  <a:pt x="405489" y="248861"/>
                </a:cubicBezTo>
                <a:lnTo>
                  <a:pt x="472029" y="315401"/>
                </a:lnTo>
                <a:cubicBezTo>
                  <a:pt x="476529" y="320001"/>
                  <a:pt x="478024" y="326760"/>
                  <a:pt x="475882" y="332828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88000">
                <a:schemeClr val="bg1">
                  <a:alpha val="0"/>
                </a:schemeClr>
              </a:gs>
            </a:gsLst>
            <a:lin ang="5400000" scaled="1"/>
          </a:gradFill>
          <a:ln w="220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: 圆角 42"/>
          <p:cNvSpPr/>
          <p:nvPr>
            <p:custDataLst>
              <p:tags r:id="rId7"/>
            </p:custDataLst>
          </p:nvPr>
        </p:nvSpPr>
        <p:spPr>
          <a:xfrm>
            <a:off x="492760" y="4519930"/>
            <a:ext cx="2796540" cy="817245"/>
          </a:xfrm>
          <a:prstGeom prst="roundRect">
            <a:avLst>
              <a:gd name="adj" fmla="val 50000"/>
            </a:avLst>
          </a:prstGeom>
          <a:gradFill>
            <a:gsLst>
              <a:gs pos="28000">
                <a:srgbClr val="2B49AD">
                  <a:alpha val="9804"/>
                </a:srgbClr>
              </a:gs>
              <a:gs pos="100000">
                <a:srgbClr val="0070C0">
                  <a:alpha val="10000"/>
                </a:srgbClr>
              </a:gs>
            </a:gsLst>
            <a:path path="circle">
              <a:fillToRect r="100000" b="100000"/>
            </a:path>
          </a:gradFill>
          <a:ln w="12700" cap="flat" cmpd="sng" algn="ctr">
            <a:gradFill>
              <a:gsLst>
                <a:gs pos="0">
                  <a:srgbClr val="2B49AD"/>
                </a:gs>
                <a:gs pos="100000">
                  <a:srgbClr val="0070C0"/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727710" y="4549140"/>
            <a:ext cx="2321560" cy="879475"/>
          </a:xfrm>
          <a:prstGeom prst="rect">
            <a:avLst/>
          </a:prstGeom>
          <a:noFill/>
        </p:spPr>
        <p:txBody>
          <a:bodyPr wrap="none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91%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矩形: 圆角 42"/>
          <p:cNvSpPr/>
          <p:nvPr>
            <p:custDataLst>
              <p:tags r:id="rId9"/>
            </p:custDataLst>
          </p:nvPr>
        </p:nvSpPr>
        <p:spPr>
          <a:xfrm>
            <a:off x="8886825" y="2134235"/>
            <a:ext cx="2796540" cy="817245"/>
          </a:xfrm>
          <a:prstGeom prst="roundRect">
            <a:avLst>
              <a:gd name="adj" fmla="val 50000"/>
            </a:avLst>
          </a:prstGeom>
          <a:gradFill>
            <a:gsLst>
              <a:gs pos="28000">
                <a:srgbClr val="2B49AD">
                  <a:alpha val="9804"/>
                </a:srgbClr>
              </a:gs>
              <a:gs pos="100000">
                <a:srgbClr val="0070C0">
                  <a:alpha val="10000"/>
                </a:srgbClr>
              </a:gs>
            </a:gsLst>
            <a:path path="circle">
              <a:fillToRect r="100000" b="100000"/>
            </a:path>
          </a:gradFill>
          <a:ln w="12700" cap="flat" cmpd="sng" algn="ctr">
            <a:gradFill>
              <a:gsLst>
                <a:gs pos="0">
                  <a:srgbClr val="2B49AD"/>
                </a:gs>
                <a:gs pos="100000">
                  <a:srgbClr val="0070C0"/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9096375" y="2239645"/>
            <a:ext cx="2321560" cy="711835"/>
          </a:xfrm>
          <a:prstGeom prst="rect">
            <a:avLst/>
          </a:prstGeom>
          <a:noFill/>
        </p:spPr>
        <p:txBody>
          <a:bodyPr wrap="none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60000</a:t>
            </a:r>
            <a:r>
              <a: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台</a:t>
            </a:r>
            <a:r>
              <a:rPr kumimoji="0" lang="en-US" altLang="zh-C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endParaRPr kumimoji="0" lang="en-US" altLang="zh-CN" sz="3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矩形: 圆角 42"/>
          <p:cNvSpPr/>
          <p:nvPr>
            <p:custDataLst>
              <p:tags r:id="rId11"/>
            </p:custDataLst>
          </p:nvPr>
        </p:nvSpPr>
        <p:spPr>
          <a:xfrm>
            <a:off x="8912860" y="4450715"/>
            <a:ext cx="2796540" cy="817245"/>
          </a:xfrm>
          <a:prstGeom prst="roundRect">
            <a:avLst>
              <a:gd name="adj" fmla="val 50000"/>
            </a:avLst>
          </a:prstGeom>
          <a:gradFill>
            <a:gsLst>
              <a:gs pos="28000">
                <a:srgbClr val="2B49AD">
                  <a:alpha val="9804"/>
                </a:srgbClr>
              </a:gs>
              <a:gs pos="100000">
                <a:srgbClr val="0070C0">
                  <a:alpha val="10000"/>
                </a:srgbClr>
              </a:gs>
            </a:gsLst>
            <a:path path="circle">
              <a:fillToRect r="100000" b="100000"/>
            </a:path>
          </a:gradFill>
          <a:ln w="12700" cap="flat" cmpd="sng" algn="ctr">
            <a:gradFill>
              <a:gsLst>
                <a:gs pos="0">
                  <a:srgbClr val="2B49AD"/>
                </a:gs>
                <a:gs pos="100000">
                  <a:srgbClr val="0070C0"/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9106535" y="4527550"/>
            <a:ext cx="2321560" cy="711835"/>
          </a:xfrm>
          <a:prstGeom prst="rect">
            <a:avLst/>
          </a:prstGeom>
          <a:noFill/>
        </p:spPr>
        <p:txBody>
          <a:bodyPr wrap="none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1.35</a:t>
            </a:r>
            <a:r>
              <a: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endParaRPr kumimoji="0" lang="zh-CN" altLang="en-US" sz="3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5111" y="1111697"/>
            <a:ext cx="9326880" cy="6451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筹备开展</a:t>
            </a:r>
            <a:r>
              <a: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新能源汽车下乡、汽车以旧换新</a:t>
            </a:r>
            <a:r>
              <a: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活动</a:t>
            </a:r>
            <a:endParaRPr kumimoji="0" lang="zh-CN" altLang="en-US" sz="36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0" y="5628640"/>
            <a:ext cx="12192000" cy="1229359"/>
          </a:xfrm>
          <a:prstGeom prst="rect">
            <a:avLst/>
          </a:prstGeom>
          <a:gradFill>
            <a:gsLst>
              <a:gs pos="41000">
                <a:schemeClr val="accent1"/>
              </a:gs>
              <a:gs pos="100000">
                <a:srgbClr val="00B0F0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704215" y="5970905"/>
            <a:ext cx="11214100" cy="7759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筹备旧房装修、厨卫等局部改造、更新智能家居</a:t>
            </a: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等家装消费品换新活动</a:t>
            </a:r>
            <a:endParaRPr kumimoji="0" lang="zh-CN" altLang="en-US" sz="2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>
            <p:custDataLst>
              <p:tags r:id="rId1"/>
            </p:custDataLst>
          </p:nvPr>
        </p:nvSpPr>
        <p:spPr>
          <a:xfrm>
            <a:off x="-3811" y="127000"/>
            <a:ext cx="12192003" cy="6858000"/>
          </a:xfrm>
          <a:prstGeom prst="rect">
            <a:avLst/>
          </a:prstGeom>
          <a:blipFill dpi="0" rotWithShape="1">
            <a:blip r:embed="rId2">
              <a:alphaModFix amt="10000"/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8" name="矩形 217"/>
          <p:cNvSpPr/>
          <p:nvPr>
            <p:custDataLst>
              <p:tags r:id="rId3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4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4246245" y="4416425"/>
            <a:ext cx="2081530" cy="2069465"/>
          </a:xfrm>
          <a:prstGeom prst="roundRect">
            <a:avLst>
              <a:gd name="adj" fmla="val 2319"/>
            </a:avLst>
          </a:prstGeom>
          <a:blipFill rotWithShape="1"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1456690" y="4416425"/>
            <a:ext cx="2472690" cy="2069465"/>
          </a:xfrm>
          <a:prstGeom prst="roundRect">
            <a:avLst>
              <a:gd name="adj" fmla="val 3279"/>
            </a:avLst>
          </a:prstGeom>
          <a:blipFill rotWithShape="1">
            <a:blip r:embed="rId7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3929380" y="2493645"/>
            <a:ext cx="2398395" cy="1779905"/>
          </a:xfrm>
          <a:prstGeom prst="roundRect">
            <a:avLst>
              <a:gd name="adj" fmla="val 2319"/>
            </a:avLst>
          </a:prstGeom>
          <a:blipFill rotWithShape="1">
            <a:blip r:embed="rId8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1456690" y="2493645"/>
            <a:ext cx="2317115" cy="1779905"/>
          </a:xfrm>
          <a:prstGeom prst="roundRect">
            <a:avLst>
              <a:gd name="adj" fmla="val 3279"/>
            </a:avLst>
          </a:prstGeom>
          <a:blipFill rotWithShape="1">
            <a:blip r:embed="rId9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054340" y="0"/>
            <a:ext cx="4137660" cy="6858000"/>
          </a:xfrm>
          <a:prstGeom prst="rect">
            <a:avLst/>
          </a:prstGeom>
          <a:gradFill flip="none" rotWithShape="1">
            <a:gsLst>
              <a:gs pos="0">
                <a:srgbClr val="029FE8"/>
              </a:gs>
              <a:gs pos="60000">
                <a:srgbClr val="035AA7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726170" y="1897380"/>
            <a:ext cx="2957195" cy="7042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发展首店经济</a:t>
            </a:r>
            <a:endParaRPr kumimoji="0" lang="zh-CN" altLang="en-US" sz="2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8845556" y="2606992"/>
            <a:ext cx="283844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2848610" y="3524250"/>
            <a:ext cx="1930400" cy="193040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5420" y="4179570"/>
            <a:ext cx="221805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大型商业综合体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扩容升级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: 圆角 69"/>
          <p:cNvSpPr/>
          <p:nvPr/>
        </p:nvSpPr>
        <p:spPr>
          <a:xfrm>
            <a:off x="8726805" y="3723640"/>
            <a:ext cx="1280795" cy="402590"/>
          </a:xfrm>
          <a:prstGeom prst="roundRect">
            <a:avLst>
              <a:gd name="adj" fmla="val 20702"/>
            </a:avLst>
          </a:prstGeom>
          <a:gradFill>
            <a:gsLst>
              <a:gs pos="28000">
                <a:srgbClr val="2B49AD">
                  <a:lumMod val="10000"/>
                  <a:lumOff val="90000"/>
                </a:srgbClr>
              </a:gs>
              <a:gs pos="100000">
                <a:srgbClr val="0070C0">
                  <a:lumMod val="10000"/>
                  <a:lumOff val="90000"/>
                </a:srgbClr>
              </a:gs>
            </a:gsLst>
            <a:path path="circle">
              <a:fillToRect r="100000" b="100000"/>
            </a:path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" name="矩形: 圆角 69"/>
          <p:cNvSpPr/>
          <p:nvPr/>
        </p:nvSpPr>
        <p:spPr>
          <a:xfrm>
            <a:off x="10387330" y="4443730"/>
            <a:ext cx="1249045" cy="402590"/>
          </a:xfrm>
          <a:prstGeom prst="roundRect">
            <a:avLst>
              <a:gd name="adj" fmla="val 20702"/>
            </a:avLst>
          </a:prstGeom>
          <a:gradFill>
            <a:gsLst>
              <a:gs pos="28000">
                <a:srgbClr val="2B49AD">
                  <a:lumMod val="10000"/>
                  <a:lumOff val="90000"/>
                </a:srgbClr>
              </a:gs>
              <a:gs pos="100000">
                <a:srgbClr val="0070C0">
                  <a:lumMod val="10000"/>
                  <a:lumOff val="90000"/>
                </a:srgbClr>
              </a:gs>
            </a:gsLst>
            <a:path path="circle">
              <a:fillToRect r="100000" b="100000"/>
            </a:path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490239" y="4519580"/>
            <a:ext cx="1107996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b="1">
                <a:gradFill>
                  <a:gsLst>
                    <a:gs pos="0">
                      <a:srgbClr val="2B49AD">
                        <a:lumMod val="100000"/>
                      </a:srgbClr>
                    </a:gs>
                    <a:gs pos="100000">
                      <a:srgbClr val="036DBF">
                        <a:lumMod val="100000"/>
                      </a:srgbClr>
                    </a:gs>
                  </a:gsLst>
                  <a:path path="circle">
                    <a:fillToRect r="100000" b="100000"/>
                  </a:path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2B49AD">
                        <a:lumMod val="100000"/>
                      </a:srgbClr>
                    </a:gs>
                    <a:gs pos="100000">
                      <a:srgbClr val="036DBF">
                        <a:lumMod val="100000"/>
                      </a:srgbClr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美容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品牌</a:t>
            </a:r>
            <a:endParaRPr kumimoji="0" lang="zh-CN" altLang="en-US" sz="140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2B49AD">
                      <a:lumMod val="100000"/>
                    </a:srgbClr>
                  </a:gs>
                  <a:gs pos="100000">
                    <a:srgbClr val="036DBF">
                      <a:lumMod val="100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8726209" y="3791235"/>
            <a:ext cx="1107996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b="1">
                <a:gradFill>
                  <a:gsLst>
                    <a:gs pos="0">
                      <a:srgbClr val="2B49AD">
                        <a:lumMod val="100000"/>
                      </a:srgbClr>
                    </a:gs>
                    <a:gs pos="100000">
                      <a:srgbClr val="036DBF">
                        <a:lumMod val="100000"/>
                      </a:srgbClr>
                    </a:gs>
                  </a:gsLst>
                  <a:path path="circle">
                    <a:fillToRect r="100000" b="100000"/>
                  </a:path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2B49AD">
                        <a:lumMod val="100000"/>
                      </a:srgbClr>
                    </a:gs>
                    <a:gs pos="100000">
                      <a:srgbClr val="036DBF">
                        <a:lumMod val="100000"/>
                      </a:srgbClr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餐饮品牌</a:t>
            </a:r>
            <a:endParaRPr kumimoji="0" lang="zh-CN" altLang="en-US" sz="140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2B49AD">
                      <a:lumMod val="100000"/>
                    </a:srgbClr>
                  </a:gs>
                  <a:gs pos="100000">
                    <a:srgbClr val="036DBF">
                      <a:lumMod val="100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矩形: 圆角 69"/>
          <p:cNvSpPr/>
          <p:nvPr/>
        </p:nvSpPr>
        <p:spPr>
          <a:xfrm>
            <a:off x="8726170" y="4439920"/>
            <a:ext cx="1281430" cy="402590"/>
          </a:xfrm>
          <a:prstGeom prst="roundRect">
            <a:avLst>
              <a:gd name="adj" fmla="val 20702"/>
            </a:avLst>
          </a:prstGeom>
          <a:gradFill>
            <a:gsLst>
              <a:gs pos="28000">
                <a:srgbClr val="2B49AD">
                  <a:lumMod val="10000"/>
                  <a:lumOff val="90000"/>
                </a:srgbClr>
              </a:gs>
              <a:gs pos="100000">
                <a:srgbClr val="0070C0">
                  <a:lumMod val="10000"/>
                  <a:lumOff val="90000"/>
                </a:srgbClr>
              </a:gs>
            </a:gsLst>
            <a:path path="circle">
              <a:fillToRect r="100000" b="100000"/>
            </a:path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26209" y="4502435"/>
            <a:ext cx="1107996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b="1">
                <a:gradFill>
                  <a:gsLst>
                    <a:gs pos="0">
                      <a:srgbClr val="2B49AD">
                        <a:lumMod val="100000"/>
                      </a:srgbClr>
                    </a:gs>
                    <a:gs pos="100000">
                      <a:srgbClr val="036DBF">
                        <a:lumMod val="100000"/>
                      </a:srgbClr>
                    </a:gs>
                  </a:gsLst>
                  <a:path path="circle">
                    <a:fillToRect r="100000" b="100000"/>
                  </a:path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2B49AD">
                        <a:lumMod val="100000"/>
                      </a:srgbClr>
                    </a:gs>
                    <a:gs pos="100000">
                      <a:srgbClr val="036DBF">
                        <a:lumMod val="100000"/>
                      </a:srgbClr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娱乐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品牌</a:t>
            </a:r>
            <a:endParaRPr kumimoji="0" lang="zh-CN" altLang="en-US" sz="140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2B49AD">
                      <a:lumMod val="100000"/>
                    </a:srgbClr>
                  </a:gs>
                  <a:gs pos="100000">
                    <a:srgbClr val="036DBF">
                      <a:lumMod val="100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: 圆角 69"/>
          <p:cNvSpPr/>
          <p:nvPr/>
        </p:nvSpPr>
        <p:spPr>
          <a:xfrm>
            <a:off x="10387330" y="3725545"/>
            <a:ext cx="1266190" cy="402590"/>
          </a:xfrm>
          <a:prstGeom prst="roundRect">
            <a:avLst>
              <a:gd name="adj" fmla="val 20702"/>
            </a:avLst>
          </a:prstGeom>
          <a:gradFill>
            <a:gsLst>
              <a:gs pos="28000">
                <a:srgbClr val="2B49AD">
                  <a:lumMod val="10000"/>
                  <a:lumOff val="90000"/>
                </a:srgbClr>
              </a:gs>
              <a:gs pos="100000">
                <a:srgbClr val="0070C0">
                  <a:lumMod val="10000"/>
                  <a:lumOff val="90000"/>
                </a:srgbClr>
              </a:gs>
            </a:gsLst>
            <a:path path="circle">
              <a:fillToRect r="100000" b="100000"/>
            </a:path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59759" y="3785520"/>
            <a:ext cx="1107996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b="1">
                <a:gradFill>
                  <a:gsLst>
                    <a:gs pos="0">
                      <a:srgbClr val="2B49AD">
                        <a:lumMod val="100000"/>
                      </a:srgbClr>
                    </a:gs>
                    <a:gs pos="100000">
                      <a:srgbClr val="036DBF">
                        <a:lumMod val="100000"/>
                      </a:srgbClr>
                    </a:gs>
                  </a:gsLst>
                  <a:path path="circle">
                    <a:fillToRect r="100000" b="100000"/>
                  </a:path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2B49AD">
                        <a:lumMod val="100000"/>
                      </a:srgbClr>
                    </a:gs>
                    <a:gs pos="100000">
                      <a:srgbClr val="036DBF">
                        <a:lumMod val="100000"/>
                      </a:srgbClr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服装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品牌</a:t>
            </a:r>
            <a:endParaRPr kumimoji="0" lang="zh-CN" altLang="en-US" sz="140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2B49AD">
                      <a:lumMod val="100000"/>
                    </a:srgbClr>
                  </a:gs>
                  <a:gs pos="100000">
                    <a:srgbClr val="036DBF">
                      <a:lumMod val="100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: 圆角 69"/>
          <p:cNvSpPr/>
          <p:nvPr/>
        </p:nvSpPr>
        <p:spPr>
          <a:xfrm>
            <a:off x="8716645" y="3026410"/>
            <a:ext cx="2910205" cy="402590"/>
          </a:xfrm>
          <a:prstGeom prst="roundRect">
            <a:avLst>
              <a:gd name="adj" fmla="val 20702"/>
            </a:avLst>
          </a:prstGeom>
          <a:gradFill>
            <a:gsLst>
              <a:gs pos="28000">
                <a:srgbClr val="2B49AD">
                  <a:lumMod val="10000"/>
                  <a:lumOff val="90000"/>
                </a:srgbClr>
              </a:gs>
              <a:gs pos="100000">
                <a:srgbClr val="0070C0">
                  <a:lumMod val="10000"/>
                  <a:lumOff val="90000"/>
                </a:srgbClr>
              </a:gs>
            </a:gsLst>
            <a:path path="circle">
              <a:fillToRect r="100000" b="100000"/>
            </a:path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05925" y="3082290"/>
            <a:ext cx="187325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b="1">
                <a:gradFill>
                  <a:gsLst>
                    <a:gs pos="0">
                      <a:srgbClr val="2B49AD">
                        <a:lumMod val="100000"/>
                      </a:srgbClr>
                    </a:gs>
                    <a:gs pos="100000">
                      <a:srgbClr val="036DBF">
                        <a:lumMod val="100000"/>
                      </a:srgbClr>
                    </a:gs>
                  </a:gsLst>
                  <a:path path="circle">
                    <a:fillToRect r="100000" b="100000"/>
                  </a:path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全国、</a:t>
            </a:r>
            <a:r>
              <a:rPr kumimoji="0" lang="zh-CN" altLang="en-US" sz="16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全省</a:t>
            </a:r>
            <a:endParaRPr kumimoji="0" lang="zh-CN" altLang="en-US" sz="160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54025" y="1544955"/>
            <a:ext cx="7112635" cy="6508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传统消费提质扩容</a:t>
            </a:r>
            <a:endParaRPr kumimoji="0" lang="zh-CN" altLang="en-US" sz="28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1115" y="680720"/>
            <a:ext cx="75349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（二）持续提升消费品质</a:t>
            </a:r>
            <a:endParaRPr lang="zh-CN" sz="32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-3811" y="127000"/>
            <a:ext cx="12192003" cy="6858000"/>
          </a:xfrm>
          <a:prstGeom prst="rect">
            <a:avLst/>
          </a:prstGeom>
          <a:blipFill dpi="0" rotWithShape="1">
            <a:blip r:embed="rId2">
              <a:alphaModFix amt="10000"/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18" name="矩形 217"/>
          <p:cNvSpPr/>
          <p:nvPr>
            <p:custDataLst>
              <p:tags r:id="rId3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4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DFA249">
              <a:shade val="50000"/>
            </a:srgbClr>
          </a:lnRef>
          <a:fillRef idx="1">
            <a:srgbClr val="DFA249"/>
          </a:fillRef>
          <a:effectRef idx="0">
            <a:srgbClr val="DFA249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0" y="2181860"/>
            <a:ext cx="12192000" cy="2519680"/>
          </a:xfrm>
          <a:prstGeom prst="rect">
            <a:avLst/>
          </a:prstGeom>
          <a:gradFill flip="none" rotWithShape="1">
            <a:gsLst>
              <a:gs pos="28000">
                <a:schemeClr val="accent4"/>
              </a:gs>
              <a:gs pos="100000">
                <a:srgbClr val="0070C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3280" y="2181860"/>
            <a:ext cx="3729248" cy="251968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75" b="52772"/>
          <a:stretch>
            <a:fillRect/>
          </a:stretch>
        </p:blipFill>
        <p:spPr>
          <a:xfrm flipH="1">
            <a:off x="9870440" y="674439"/>
            <a:ext cx="2331720" cy="1718241"/>
          </a:xfrm>
          <a:prstGeom prst="rect">
            <a:avLst/>
          </a:prstGeom>
        </p:spPr>
      </p:pic>
      <p:sp>
        <p:nvSpPr>
          <p:cNvPr id="49" name="矩形 48"/>
          <p:cNvSpPr/>
          <p:nvPr/>
        </p:nvSpPr>
        <p:spPr>
          <a:xfrm>
            <a:off x="8463280" y="2181860"/>
            <a:ext cx="1651063" cy="2519680"/>
          </a:xfrm>
          <a:prstGeom prst="rect">
            <a:avLst/>
          </a:prstGeom>
          <a:gradFill flip="none" rotWithShape="1">
            <a:gsLst>
              <a:gs pos="3000">
                <a:srgbClr val="1260B8"/>
              </a:gs>
              <a:gs pos="100000">
                <a:srgbClr val="0070C0">
                  <a:alpha val="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538480" y="3705765"/>
            <a:ext cx="1960880" cy="39878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28000">
                      <a:schemeClr val="accent4"/>
                    </a:gs>
                    <a:gs pos="100000">
                      <a:srgbClr val="0070C0"/>
                    </a:gs>
                  </a:gsLst>
                  <a:path path="circle">
                    <a:fillToRect r="100000" b="100000"/>
                  </a:path>
                </a:gradFill>
                <a:latin typeface="+mj-lt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noProof="0" dirty="0">
                <a:ln>
                  <a:noFill/>
                </a:ln>
                <a:solidFill>
                  <a:srgbClr val="FFE500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高能级核心商圈</a:t>
            </a:r>
            <a:endParaRPr lang="zh-CN" altLang="en-US" b="1" noProof="0" dirty="0">
              <a:ln>
                <a:noFill/>
              </a:ln>
              <a:solidFill>
                <a:srgbClr val="FFE500">
                  <a:lumMod val="40000"/>
                  <a:lumOff val="6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3737610" y="3691795"/>
            <a:ext cx="1706880" cy="39878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28000">
                      <a:schemeClr val="accent4"/>
                    </a:gs>
                    <a:gs pos="100000">
                      <a:srgbClr val="0070C0"/>
                    </a:gs>
                  </a:gsLst>
                  <a:path path="circle">
                    <a:fillToRect r="100000" b="100000"/>
                  </a:path>
                </a:gradFill>
                <a:latin typeface="+mj-lt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E500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特色商业街区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solidFill>
                <a:srgbClr val="FFE500">
                  <a:lumMod val="40000"/>
                  <a:lumOff val="6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6326505" y="3691796"/>
            <a:ext cx="2468880" cy="39878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28000">
                      <a:schemeClr val="accent4"/>
                    </a:gs>
                    <a:gs pos="100000">
                      <a:srgbClr val="0070C0"/>
                    </a:gs>
                  </a:gsLst>
                  <a:path path="circle">
                    <a:fillToRect r="100000" b="100000"/>
                  </a:path>
                </a:gradFill>
                <a:latin typeface="+mj-lt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E500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特色型月光经济街区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solidFill>
                <a:srgbClr val="FFE500">
                  <a:lumMod val="40000"/>
                  <a:lumOff val="6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685800" y="2907030"/>
            <a:ext cx="16281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2"/>
            </p:custDataLst>
          </p:nvPr>
        </p:nvSpPr>
        <p:spPr>
          <a:xfrm>
            <a:off x="3816350" y="2960370"/>
            <a:ext cx="16281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3"/>
            </p:custDataLst>
          </p:nvPr>
        </p:nvSpPr>
        <p:spPr>
          <a:xfrm>
            <a:off x="6746875" y="2960370"/>
            <a:ext cx="16281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59656" y="864682"/>
            <a:ext cx="9072880" cy="521970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推动</a:t>
            </a: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江北水城欢乐小镇</a:t>
            </a: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和</a:t>
            </a: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聊城月星环球广场全面开业运营</a:t>
            </a:r>
            <a:endParaRPr kumimoji="0" lang="zh-CN" altLang="en-US" sz="28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矩形 217"/>
          <p:cNvSpPr/>
          <p:nvPr>
            <p:custDataLst>
              <p:tags r:id="rId1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DFA249">
              <a:shade val="50000"/>
            </a:srgbClr>
          </a:lnRef>
          <a:fillRef idx="1">
            <a:srgbClr val="DFA249"/>
          </a:fillRef>
          <a:effectRef idx="0">
            <a:srgbClr val="DFA249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-3811" y="127000"/>
            <a:ext cx="12192003" cy="6858000"/>
          </a:xfrm>
          <a:prstGeom prst="rect">
            <a:avLst/>
          </a:prstGeom>
          <a:blipFill dpi="0" rotWithShape="1">
            <a:blip r:embed="rId5">
              <a:alphaModFix amt="10000"/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0" y="0"/>
            <a:ext cx="3827463" cy="6858000"/>
          </a:xfrm>
          <a:prstGeom prst="rect">
            <a:avLst/>
          </a:prstGeom>
          <a:gradFill>
            <a:gsLst>
              <a:gs pos="28000">
                <a:srgbClr val="2B49AD"/>
              </a:gs>
              <a:gs pos="100000">
                <a:srgbClr val="0070C0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1505" y="2861429"/>
            <a:ext cx="2560320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2023年</a:t>
            </a:r>
            <a:endParaRPr kumimoji="0" lang="zh-CN" altLang="en-US" sz="5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5996697" y="4372732"/>
            <a:ext cx="1339086" cy="1390725"/>
          </a:xfrm>
          <a:prstGeom prst="rect">
            <a:avLst/>
          </a:prstGeom>
          <a:gradFill>
            <a:gsLst>
              <a:gs pos="28000">
                <a:srgbClr val="2B49AD"/>
              </a:gs>
              <a:gs pos="100000">
                <a:srgbClr val="0070C0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8091520" y="2982007"/>
            <a:ext cx="1339086" cy="2781450"/>
          </a:xfrm>
          <a:prstGeom prst="rect">
            <a:avLst/>
          </a:prstGeom>
          <a:gradFill>
            <a:gsLst>
              <a:gs pos="28000">
                <a:srgbClr val="2B49AD"/>
              </a:gs>
              <a:gs pos="100000">
                <a:srgbClr val="0070C0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6107733" y="3393461"/>
            <a:ext cx="894080" cy="3067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同比增长</a:t>
            </a:r>
            <a:endParaRPr kumimoji="0" lang="zh-CN" altLang="en-US" sz="1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6107733" y="3614184"/>
            <a:ext cx="1175322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10.1%</a:t>
            </a:r>
            <a:endParaRPr kumimoji="0" lang="en-US" altLang="zh-CN" sz="2000" b="1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7" name="直接连接符 6"/>
          <p:cNvCxnSpPr/>
          <p:nvPr>
            <p:custDataLst>
              <p:tags r:id="rId10"/>
            </p:custDataLst>
          </p:nvPr>
        </p:nvCxnSpPr>
        <p:spPr>
          <a:xfrm flipH="1">
            <a:off x="5996697" y="2980289"/>
            <a:ext cx="3400201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11"/>
            </p:custDataLst>
          </p:nvPr>
        </p:nvCxnSpPr>
        <p:spPr>
          <a:xfrm flipH="1">
            <a:off x="5996697" y="4372732"/>
            <a:ext cx="3400201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12"/>
            </p:custDataLst>
          </p:nvPr>
        </p:nvCxnSpPr>
        <p:spPr>
          <a:xfrm flipV="1">
            <a:off x="7696797" y="3086639"/>
            <a:ext cx="0" cy="1221511"/>
          </a:xfrm>
          <a:prstGeom prst="line">
            <a:avLst/>
          </a:prstGeom>
          <a:ln w="19050">
            <a:solidFill>
              <a:srgbClr val="0D4DA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等腰三角形 24"/>
          <p:cNvSpPr/>
          <p:nvPr>
            <p:custDataLst>
              <p:tags r:id="rId13"/>
            </p:custDataLst>
          </p:nvPr>
        </p:nvSpPr>
        <p:spPr>
          <a:xfrm>
            <a:off x="7134398" y="3708263"/>
            <a:ext cx="83256" cy="71772"/>
          </a:xfrm>
          <a:prstGeom prst="triangle">
            <a:avLst/>
          </a:prstGeom>
          <a:solidFill>
            <a:srgbClr val="0D4DA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38" name="直接连接符 37"/>
          <p:cNvCxnSpPr/>
          <p:nvPr>
            <p:custDataLst>
              <p:tags r:id="rId14"/>
            </p:custDataLst>
          </p:nvPr>
        </p:nvCxnSpPr>
        <p:spPr>
          <a:xfrm>
            <a:off x="4528157" y="2211893"/>
            <a:ext cx="2741628" cy="0"/>
          </a:xfrm>
          <a:prstGeom prst="line">
            <a:avLst/>
          </a:prstGeom>
          <a:ln w="12700">
            <a:solidFill>
              <a:srgbClr val="0D4D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15"/>
            </p:custDataLst>
          </p:nvPr>
        </p:nvCxnSpPr>
        <p:spPr>
          <a:xfrm>
            <a:off x="8048260" y="2211893"/>
            <a:ext cx="3411171" cy="0"/>
          </a:xfrm>
          <a:prstGeom prst="line">
            <a:avLst/>
          </a:prstGeom>
          <a:ln w="12700">
            <a:solidFill>
              <a:srgbClr val="0D4D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>
            <p:custDataLst>
              <p:tags r:id="rId16"/>
            </p:custDataLst>
          </p:nvPr>
        </p:nvSpPr>
        <p:spPr>
          <a:xfrm>
            <a:off x="6198881" y="5863148"/>
            <a:ext cx="93472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2022</a:t>
            </a:r>
            <a:endParaRPr kumimoji="0" lang="en-US" altLang="zh-CN" sz="24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2" name="文本框 41"/>
          <p:cNvSpPr txBox="1"/>
          <p:nvPr>
            <p:custDataLst>
              <p:tags r:id="rId17"/>
            </p:custDataLst>
          </p:nvPr>
        </p:nvSpPr>
        <p:spPr>
          <a:xfrm>
            <a:off x="8293703" y="5863148"/>
            <a:ext cx="93472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2023</a:t>
            </a:r>
            <a:endParaRPr kumimoji="0" lang="en-US" altLang="zh-CN" sz="24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528185" y="757555"/>
            <a:ext cx="625919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社会消费品零售总额</a:t>
            </a:r>
            <a:r>
              <a:rPr kumimoji="0" lang="zh-CN" altLang="en-US" sz="4000" b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369.7</a:t>
            </a: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" name="直接连接符 1"/>
          <p:cNvCxnSpPr/>
          <p:nvPr>
            <p:custDataLst>
              <p:tags r:id="rId18"/>
            </p:custDataLst>
          </p:nvPr>
        </p:nvCxnSpPr>
        <p:spPr>
          <a:xfrm flipV="1">
            <a:off x="4528157" y="2203638"/>
            <a:ext cx="6971030" cy="8255"/>
          </a:xfrm>
          <a:prstGeom prst="line">
            <a:avLst/>
          </a:prstGeom>
          <a:ln w="12700">
            <a:solidFill>
              <a:srgbClr val="0D4D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矩形 217"/>
          <p:cNvSpPr/>
          <p:nvPr>
            <p:custDataLst>
              <p:tags r:id="rId1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DFA249">
              <a:shade val="50000"/>
            </a:srgbClr>
          </a:lnRef>
          <a:fillRef idx="1">
            <a:srgbClr val="DFA249"/>
          </a:fillRef>
          <a:effectRef idx="0">
            <a:srgbClr val="DFA249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" name="椭圆 2"/>
          <p:cNvSpPr/>
          <p:nvPr>
            <p:custDataLst>
              <p:tags r:id="rId4"/>
            </p:custDataLst>
          </p:nvPr>
        </p:nvSpPr>
        <p:spPr>
          <a:xfrm>
            <a:off x="6787829" y="1073158"/>
            <a:ext cx="4794241" cy="479424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402080" y="2052955"/>
            <a:ext cx="5284470" cy="1315720"/>
          </a:xfrm>
        </p:spPr>
        <p:txBody>
          <a:bodyPr lIns="0" tIns="0" rIns="0" bIns="0" anchor="b">
            <a:normAutofit fontScale="90000"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持续推进</a:t>
            </a:r>
            <a:br>
              <a:rPr lang="zh-CN" altLang="en-US" dirty="0">
                <a:solidFill>
                  <a:srgbClr val="0070C0"/>
                </a:solidFill>
              </a:rPr>
            </a:br>
            <a:r>
              <a:rPr lang="zh-CN" altLang="en-US" dirty="0">
                <a:solidFill>
                  <a:srgbClr val="0070C0"/>
                </a:solidFill>
              </a:rPr>
              <a:t>城市一刻钟便民生活圈建设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7" name="图片 16" descr="C:/Users/Administrator/Desktop/微信图片_20240328233542.jpg微信图片_20240328233542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12505" r="12505"/>
          <a:stretch>
            <a:fillRect/>
          </a:stretch>
        </p:blipFill>
        <p:spPr>
          <a:xfrm>
            <a:off x="7000537" y="1035058"/>
            <a:ext cx="4676776" cy="4676776"/>
          </a:xfrm>
          <a:custGeom>
            <a:avLst/>
            <a:gdLst>
              <a:gd name="connsiteX0" fmla="*/ 2338388 w 4676776"/>
              <a:gd name="connsiteY0" fmla="*/ 0 h 4676776"/>
              <a:gd name="connsiteX1" fmla="*/ 4676776 w 4676776"/>
              <a:gd name="connsiteY1" fmla="*/ 2338388 h 4676776"/>
              <a:gd name="connsiteX2" fmla="*/ 2338388 w 4676776"/>
              <a:gd name="connsiteY2" fmla="*/ 4676776 h 4676776"/>
              <a:gd name="connsiteX3" fmla="*/ 0 w 4676776"/>
              <a:gd name="connsiteY3" fmla="*/ 2338388 h 4676776"/>
              <a:gd name="connsiteX4" fmla="*/ 2338388 w 4676776"/>
              <a:gd name="connsiteY4" fmla="*/ 0 h 467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6776" h="4676776">
                <a:moveTo>
                  <a:pt x="2338388" y="0"/>
                </a:moveTo>
                <a:cubicBezTo>
                  <a:pt x="3629844" y="0"/>
                  <a:pt x="4676776" y="1046932"/>
                  <a:pt x="4676776" y="2338388"/>
                </a:cubicBezTo>
                <a:cubicBezTo>
                  <a:pt x="4676776" y="3629844"/>
                  <a:pt x="3629844" y="4676776"/>
                  <a:pt x="2338388" y="4676776"/>
                </a:cubicBezTo>
                <a:cubicBezTo>
                  <a:pt x="1046932" y="4676776"/>
                  <a:pt x="0" y="3629844"/>
                  <a:pt x="0" y="2338388"/>
                </a:cubicBezTo>
                <a:cubicBezTo>
                  <a:pt x="0" y="1046932"/>
                  <a:pt x="1046932" y="0"/>
                  <a:pt x="2338388" y="0"/>
                </a:cubicBezTo>
                <a:close/>
              </a:path>
            </a:pathLst>
          </a:custGeom>
          <a:ln w="9525" cap="flat" cmpd="sng" algn="ctr">
            <a:solidFill>
              <a:schemeClr val="accent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矩形: 圆角 9"/>
          <p:cNvSpPr/>
          <p:nvPr>
            <p:custDataLst>
              <p:tags r:id="rId8"/>
            </p:custDataLst>
          </p:nvPr>
        </p:nvSpPr>
        <p:spPr>
          <a:xfrm>
            <a:off x="1287780" y="4008120"/>
            <a:ext cx="4392930" cy="803275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7950" tIns="0" rIns="107950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sz="2800" b="1" dirty="0">
                <a:solidFill>
                  <a:schemeClr val="lt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培育</a:t>
            </a:r>
            <a:r>
              <a:rPr lang="en-US" altLang="zh-CN" sz="2400" b="1" dirty="0">
                <a:solidFill>
                  <a:schemeClr val="lt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3600" b="1" dirty="0">
                <a:solidFill>
                  <a:schemeClr val="lt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36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36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个试点</a:t>
            </a:r>
            <a:endParaRPr lang="zh-CN" altLang="en-US" sz="36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/>
        </p:nvSpPr>
        <p:spPr>
          <a:xfrm>
            <a:off x="8575040" y="0"/>
            <a:ext cx="361696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575040" y="3429000"/>
            <a:ext cx="3616960" cy="3429000"/>
          </a:xfrm>
          <a:prstGeom prst="rect">
            <a:avLst/>
          </a:prstGeom>
          <a:gradFill>
            <a:gsLst>
              <a:gs pos="28000">
                <a:schemeClr val="accent4">
                  <a:alpha val="10000"/>
                </a:schemeClr>
              </a:gs>
              <a:gs pos="100000">
                <a:srgbClr val="0070C0">
                  <a:alpha val="10000"/>
                </a:srgbClr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22055" y="1469390"/>
            <a:ext cx="3161030" cy="42519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>
              <a:lnSpc>
                <a:spcPct val="190000"/>
              </a:lnSpc>
            </a:pPr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统筹万达广场、香江市场等资源，培育推进香江路智慧商圈建设，积极申报第三批省级智慧商圈试点。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47" name="图片 46" descr="C:/Users/Administrator/Desktop/201932915138392869x.jpg201932915138392869x"/>
          <p:cNvPicPr>
            <a:picLocks noChangeAspect="1"/>
          </p:cNvPicPr>
          <p:nvPr/>
        </p:nvPicPr>
        <p:blipFill>
          <a:blip r:embed="rId1"/>
          <a:srcRect t="6194" b="6194"/>
          <a:stretch>
            <a:fillRect/>
          </a:stretch>
        </p:blipFill>
        <p:spPr>
          <a:xfrm>
            <a:off x="4660900" y="0"/>
            <a:ext cx="3914140" cy="2331085"/>
          </a:xfrm>
          <a:prstGeom prst="rect">
            <a:avLst/>
          </a:prstGeom>
        </p:spPr>
      </p:pic>
      <p:pic>
        <p:nvPicPr>
          <p:cNvPr id="8" name="图片 7" descr="C:/Users/Administrator/Desktop/445b24e6-7612-43a7-993d-6b9706faecd3.JPEG445b24e6-7612-43a7-993d-6b9706faecd3"/>
          <p:cNvPicPr>
            <a:picLocks noChangeAspect="1"/>
          </p:cNvPicPr>
          <p:nvPr/>
        </p:nvPicPr>
        <p:blipFill>
          <a:blip r:embed="rId2"/>
          <a:srcRect t="10223" b="10223"/>
          <a:stretch>
            <a:fillRect/>
          </a:stretch>
        </p:blipFill>
        <p:spPr>
          <a:xfrm>
            <a:off x="4652010" y="2326005"/>
            <a:ext cx="3900805" cy="2327910"/>
          </a:xfrm>
          <a:prstGeom prst="rect">
            <a:avLst/>
          </a:prstGeom>
        </p:spPr>
      </p:pic>
      <p:pic>
        <p:nvPicPr>
          <p:cNvPr id="10" name="图片 9" descr="C:/Users/Administrator/Desktop/94bdf5a82dea44fb95f08c8e49c164df.jpeg94bdf5a82dea44fb95f08c8e49c164df"/>
          <p:cNvPicPr>
            <a:picLocks noChangeAspect="1"/>
          </p:cNvPicPr>
          <p:nvPr/>
        </p:nvPicPr>
        <p:blipFill>
          <a:blip r:embed="rId3"/>
          <a:srcRect l="24535" r="24535"/>
          <a:stretch>
            <a:fillRect/>
          </a:stretch>
        </p:blipFill>
        <p:spPr>
          <a:xfrm>
            <a:off x="4665345" y="4641215"/>
            <a:ext cx="3900805" cy="2216785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0" y="0"/>
            <a:ext cx="4673600" cy="6858000"/>
          </a:xfrm>
          <a:prstGeom prst="rect">
            <a:avLst/>
          </a:prstGeom>
          <a:gradFill>
            <a:gsLst>
              <a:gs pos="28000">
                <a:schemeClr val="accent4"/>
              </a:gs>
              <a:gs pos="100000">
                <a:srgbClr val="0070C0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287020" y="4709795"/>
            <a:ext cx="3293745" cy="1108075"/>
          </a:xfrm>
          <a:prstGeom prst="roundRect">
            <a:avLst>
              <a:gd name="adj" fmla="val 4288"/>
            </a:avLst>
          </a:prstGeom>
          <a:solidFill>
            <a:schemeClr val="accent4">
              <a:lumMod val="20000"/>
              <a:lumOff val="80000"/>
              <a:alpha val="20000"/>
            </a:schemeClr>
          </a:solidFill>
          <a:ln w="6350">
            <a:solidFill>
              <a:schemeClr val="accent4">
                <a:lumMod val="20000"/>
                <a:lumOff val="8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3" name="矩形: 圆角 22"/>
          <p:cNvSpPr/>
          <p:nvPr/>
        </p:nvSpPr>
        <p:spPr>
          <a:xfrm>
            <a:off x="287020" y="3393440"/>
            <a:ext cx="3293110" cy="1108075"/>
          </a:xfrm>
          <a:prstGeom prst="roundRect">
            <a:avLst>
              <a:gd name="adj" fmla="val 4288"/>
            </a:avLst>
          </a:prstGeom>
          <a:solidFill>
            <a:schemeClr val="accent4">
              <a:lumMod val="20000"/>
              <a:lumOff val="80000"/>
              <a:alpha val="20000"/>
            </a:schemeClr>
          </a:solidFill>
          <a:ln w="6350">
            <a:solidFill>
              <a:schemeClr val="accent4">
                <a:lumMod val="20000"/>
                <a:lumOff val="8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287020" y="2077085"/>
            <a:ext cx="3293745" cy="1108075"/>
          </a:xfrm>
          <a:prstGeom prst="roundRect">
            <a:avLst>
              <a:gd name="adj" fmla="val 4288"/>
            </a:avLst>
          </a:prstGeom>
          <a:solidFill>
            <a:schemeClr val="accent4">
              <a:lumMod val="20000"/>
              <a:lumOff val="80000"/>
              <a:alpha val="20000"/>
            </a:schemeClr>
          </a:solidFill>
          <a:ln w="6350">
            <a:solidFill>
              <a:schemeClr val="accent4">
                <a:lumMod val="20000"/>
                <a:lumOff val="8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2775" y="824865"/>
            <a:ext cx="3651250" cy="8883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E500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智慧消费便捷高效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rgbClr val="FFE500">
                  <a:lumMod val="40000"/>
                  <a:lumOff val="6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7020" y="2337435"/>
            <a:ext cx="32981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srgbClr val="FFF5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5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</a:t>
            </a:r>
            <a:r>
              <a:rPr kumimoji="0" lang="zh-CN" altLang="en-US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家电智慧应用场景</a:t>
            </a:r>
            <a:endParaRPr kumimoji="0" lang="zh-CN" altLang="en-US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7200" y="3677285"/>
            <a:ext cx="29591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>
                <a:ln>
                  <a:noFill/>
                </a:ln>
                <a:solidFill>
                  <a:srgbClr val="FFF5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3200" b="1" noProof="0" dirty="0">
                <a:ln>
                  <a:noFill/>
                </a:ln>
                <a:solidFill>
                  <a:srgbClr val="FFF5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</a:t>
            </a:r>
            <a:r>
              <a:rPr lang="zh-CN" altLang="en-US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家居智慧应用场景</a:t>
            </a:r>
            <a:endParaRPr kumimoji="0" lang="zh-CN" altLang="en-US" sz="1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175" y="4973955"/>
            <a:ext cx="348170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>
                <a:ln>
                  <a:noFill/>
                </a:ln>
                <a:solidFill>
                  <a:srgbClr val="FFF5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3200" b="1" noProof="0" dirty="0">
                <a:ln>
                  <a:noFill/>
                </a:ln>
                <a:solidFill>
                  <a:srgbClr val="FFF5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</a:t>
            </a:r>
            <a:r>
              <a:rPr lang="zh-CN" altLang="en-US" sz="14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商业综合体智慧应用场景</a:t>
            </a:r>
            <a:endParaRPr lang="zh-CN" altLang="en-US" sz="1400" b="1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矩形: 圆角 20"/>
          <p:cNvSpPr/>
          <p:nvPr/>
        </p:nvSpPr>
        <p:spPr>
          <a:xfrm rot="5400000">
            <a:off x="2176780" y="3637280"/>
            <a:ext cx="3740150" cy="620395"/>
          </a:xfrm>
          <a:prstGeom prst="roundRect">
            <a:avLst>
              <a:gd name="adj" fmla="val 4288"/>
            </a:avLst>
          </a:prstGeom>
          <a:solidFill>
            <a:schemeClr val="accent4">
              <a:lumMod val="20000"/>
              <a:lumOff val="80000"/>
              <a:alpha val="20000"/>
            </a:schemeClr>
          </a:solidFill>
          <a:ln w="6350">
            <a:solidFill>
              <a:schemeClr val="accent4">
                <a:lumMod val="20000"/>
                <a:lumOff val="8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28720" y="2306955"/>
            <a:ext cx="613410" cy="34982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柳园路智慧商圈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梯形 2"/>
          <p:cNvSpPr/>
          <p:nvPr/>
        </p:nvSpPr>
        <p:spPr>
          <a:xfrm>
            <a:off x="-1543050" y="5519602"/>
            <a:ext cx="15278100" cy="1576544"/>
          </a:xfrm>
          <a:prstGeom prst="trapezoid">
            <a:avLst>
              <a:gd name="adj" fmla="val 156298"/>
            </a:avLst>
          </a:prstGeom>
          <a:gradFill flip="none" rotWithShape="1">
            <a:gsLst>
              <a:gs pos="0">
                <a:srgbClr val="0166B4">
                  <a:alpha val="0"/>
                </a:srgbClr>
              </a:gs>
              <a:gs pos="99000">
                <a:srgbClr val="0161AF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10" y="0"/>
            <a:ext cx="12179502" cy="3050587"/>
          </a:xfrm>
          <a:prstGeom prst="rect">
            <a:avLst/>
          </a:prstGeom>
          <a:blipFill dpi="0" rotWithShape="1">
            <a:blip r:embed="rId1">
              <a:alphaModFix amt="5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5094" y="528227"/>
            <a:ext cx="3434080" cy="583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新型消费不断壮大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622884" y="1640940"/>
            <a:ext cx="3476676" cy="4688833"/>
          </a:xfrm>
          <a:prstGeom prst="roundRect">
            <a:avLst>
              <a:gd name="adj" fmla="val 2677"/>
            </a:avLst>
          </a:prstGeom>
          <a:gradFill>
            <a:gsLst>
              <a:gs pos="0">
                <a:srgbClr val="0166B4"/>
              </a:gs>
              <a:gs pos="48000">
                <a:srgbClr val="002A6D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>
            <a:reflection blurRad="6350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4357662" y="1640940"/>
            <a:ext cx="3476676" cy="4688833"/>
          </a:xfrm>
          <a:prstGeom prst="roundRect">
            <a:avLst>
              <a:gd name="adj" fmla="val 2677"/>
            </a:avLst>
          </a:prstGeom>
          <a:gradFill>
            <a:gsLst>
              <a:gs pos="0">
                <a:srgbClr val="0166B4"/>
              </a:gs>
              <a:gs pos="48000">
                <a:srgbClr val="002A6D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>
            <a:reflection blurRad="6350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1" name="矩形: 圆角 30"/>
          <p:cNvSpPr/>
          <p:nvPr/>
        </p:nvSpPr>
        <p:spPr>
          <a:xfrm>
            <a:off x="7996818" y="1640940"/>
            <a:ext cx="3476676" cy="4688833"/>
          </a:xfrm>
          <a:prstGeom prst="roundRect">
            <a:avLst>
              <a:gd name="adj" fmla="val 2677"/>
            </a:avLst>
          </a:prstGeom>
          <a:gradFill>
            <a:gsLst>
              <a:gs pos="0">
                <a:srgbClr val="0166B4"/>
              </a:gs>
              <a:gs pos="48000">
                <a:srgbClr val="002A6D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>
            <a:reflection blurRad="6350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940008" y="2651622"/>
            <a:ext cx="2214880" cy="39878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>
                <a:gradFill>
                  <a:gsLst>
                    <a:gs pos="2600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+mj-lt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4F2C2"/>
                    </a:gs>
                    <a:gs pos="81000">
                      <a:srgbClr val="C1AA7B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引进跨境电商企业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4F2C2"/>
                  </a:gs>
                  <a:gs pos="81000">
                    <a:srgbClr val="C1AA7B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473440" y="2496185"/>
            <a:ext cx="2455545" cy="116395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defRPr>
                <a:gradFill>
                  <a:gsLst>
                    <a:gs pos="2600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+mj-lt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4F2C2"/>
                    </a:gs>
                    <a:gs pos="81000">
                      <a:srgbClr val="C1AA7B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全区网络零售额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4F2C2"/>
                  </a:gs>
                  <a:gs pos="81000">
                    <a:srgbClr val="C1AA7B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4F2C2"/>
                    </a:gs>
                    <a:gs pos="81000">
                      <a:srgbClr val="C1AA7B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力争突破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4F2C2"/>
                  </a:gs>
                  <a:gs pos="81000">
                    <a:srgbClr val="C1AA7B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785495" y="1922145"/>
            <a:ext cx="3176905" cy="4238625"/>
          </a:xfrm>
          <a:prstGeom prst="roundRect">
            <a:avLst>
              <a:gd name="adj" fmla="val 3504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6513" y="2707978"/>
            <a:ext cx="2242047" cy="866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加强与</a:t>
            </a: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淘宝、抖音、快手等国内知名电商平台沟通合作</a:t>
            </a:r>
            <a:endParaRPr kumimoji="0" lang="zh-CN" altLang="en-US" sz="1400" b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76513" y="3992440"/>
            <a:ext cx="2242047" cy="60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重点打造</a:t>
            </a: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东昌葫芦电商产业带</a:t>
            </a:r>
            <a:endParaRPr kumimoji="0" lang="zh-CN" altLang="en-US" sz="1400" b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76513" y="4953052"/>
            <a:ext cx="2242047" cy="866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积极培育</a:t>
            </a: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省级电商直播基地、省级电商供应链基地和省级电商云仓</a:t>
            </a:r>
            <a:endParaRPr kumimoji="0" lang="zh-CN" altLang="en-US" sz="14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1108093" y="3716116"/>
            <a:ext cx="250625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1108093" y="4791806"/>
            <a:ext cx="250625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图形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093" y="2829412"/>
            <a:ext cx="319298" cy="319298"/>
          </a:xfrm>
          <a:prstGeom prst="rect">
            <a:avLst/>
          </a:prstGeom>
        </p:spPr>
      </p:pic>
      <p:pic>
        <p:nvPicPr>
          <p:cNvPr id="52" name="图形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093" y="4070902"/>
            <a:ext cx="319298" cy="319298"/>
          </a:xfrm>
          <a:prstGeom prst="rect">
            <a:avLst/>
          </a:prstGeom>
        </p:spPr>
      </p:pic>
      <p:pic>
        <p:nvPicPr>
          <p:cNvPr id="55" name="图形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8093" y="5050657"/>
            <a:ext cx="319298" cy="31929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990465" y="3698875"/>
            <a:ext cx="2455545" cy="95186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defRPr>
                <a:gradFill>
                  <a:gsLst>
                    <a:gs pos="2600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+mj-lt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4F2C2"/>
                    </a:gs>
                    <a:gs pos="81000">
                      <a:srgbClr val="C1AA7B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</a:t>
            </a:r>
            <a:r>
              <a:rPr kumimoji="0" lang="zh-CN" altLang="en-US" sz="2400" b="1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4F2C2"/>
                    </a:gs>
                    <a:gs pos="81000">
                      <a:srgbClr val="C1AA7B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</a:t>
            </a:r>
            <a:endParaRPr kumimoji="0" lang="zh-CN" altLang="en-US" sz="2400" b="1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4F2C2"/>
                  </a:gs>
                  <a:gs pos="81000">
                    <a:srgbClr val="C1AA7B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12175" y="3698875"/>
            <a:ext cx="2455545" cy="95186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defRPr>
                <a:gradFill>
                  <a:gsLst>
                    <a:gs pos="2600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+mj-lt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4F2C2"/>
                    </a:gs>
                    <a:gs pos="81000">
                      <a:srgbClr val="C1AA7B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kumimoji="0" lang="zh-CN" altLang="en-US" sz="2400" b="1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4F2C2"/>
                    </a:gs>
                    <a:gs pos="81000">
                      <a:srgbClr val="C1AA7B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endParaRPr kumimoji="0" lang="zh-CN" altLang="en-US" sz="2400" b="1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4F2C2"/>
                  </a:gs>
                  <a:gs pos="81000">
                    <a:srgbClr val="C1AA7B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-3811" y="127000"/>
            <a:ext cx="12192003" cy="6858000"/>
          </a:xfrm>
          <a:prstGeom prst="rect">
            <a:avLst/>
          </a:prstGeom>
          <a:blipFill dpi="0" rotWithShape="1">
            <a:blip r:embed="rId2">
              <a:alphaModFix amt="10000"/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18" name="矩形 217"/>
          <p:cNvSpPr/>
          <p:nvPr>
            <p:custDataLst>
              <p:tags r:id="rId3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4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DFA249">
              <a:shade val="50000"/>
            </a:srgbClr>
          </a:lnRef>
          <a:fillRef idx="1">
            <a:srgbClr val="DFA249"/>
          </a:fillRef>
          <a:effectRef idx="0">
            <a:srgbClr val="DFA249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8" name="矩形 37"/>
          <p:cNvSpPr/>
          <p:nvPr>
            <p:custDataLst>
              <p:tags r:id="rId6"/>
            </p:custDataLst>
          </p:nvPr>
        </p:nvSpPr>
        <p:spPr>
          <a:xfrm>
            <a:off x="0" y="1686560"/>
            <a:ext cx="12192000" cy="2519680"/>
          </a:xfrm>
          <a:prstGeom prst="rect">
            <a:avLst/>
          </a:prstGeom>
          <a:gradFill flip="none" rotWithShape="1">
            <a:gsLst>
              <a:gs pos="28000">
                <a:schemeClr val="accent4"/>
              </a:gs>
              <a:gs pos="100000">
                <a:srgbClr val="0070C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48" name="图片 4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63280" y="1686560"/>
            <a:ext cx="3729248" cy="251968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75" b="52772"/>
          <a:stretch>
            <a:fillRect/>
          </a:stretch>
        </p:blipFill>
        <p:spPr>
          <a:xfrm flipH="1">
            <a:off x="9870440" y="674439"/>
            <a:ext cx="2331720" cy="1718241"/>
          </a:xfrm>
          <a:prstGeom prst="rect">
            <a:avLst/>
          </a:prstGeom>
        </p:spPr>
      </p:pic>
      <p:sp>
        <p:nvSpPr>
          <p:cNvPr id="49" name="矩形 48"/>
          <p:cNvSpPr/>
          <p:nvPr>
            <p:custDataLst>
              <p:tags r:id="rId11"/>
            </p:custDataLst>
          </p:nvPr>
        </p:nvSpPr>
        <p:spPr>
          <a:xfrm>
            <a:off x="8463280" y="1686560"/>
            <a:ext cx="1651063" cy="2519680"/>
          </a:xfrm>
          <a:prstGeom prst="rect">
            <a:avLst/>
          </a:prstGeom>
          <a:gradFill flip="none" rotWithShape="1">
            <a:gsLst>
              <a:gs pos="3000">
                <a:srgbClr val="1260B8"/>
              </a:gs>
              <a:gs pos="100000">
                <a:srgbClr val="0070C0">
                  <a:alpha val="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矩形 17"/>
          <p:cNvSpPr/>
          <p:nvPr>
            <p:custDataLst>
              <p:tags r:id="rId12"/>
            </p:custDataLst>
          </p:nvPr>
        </p:nvSpPr>
        <p:spPr>
          <a:xfrm>
            <a:off x="538480" y="3897726"/>
            <a:ext cx="11115040" cy="251968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0" name="文本框 29"/>
          <p:cNvSpPr txBox="1"/>
          <p:nvPr>
            <p:custDataLst>
              <p:tags r:id="rId13"/>
            </p:custDataLst>
          </p:nvPr>
        </p:nvSpPr>
        <p:spPr>
          <a:xfrm>
            <a:off x="3052823" y="4147255"/>
            <a:ext cx="6105644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涉及体验类、特色餐饮、网红饮品、综合娱乐类等</a:t>
            </a:r>
            <a:endParaRPr kumimoji="0" lang="zh-CN" altLang="en-US" sz="2000" b="1" kern="1200" cap="none" spc="0" normalizeH="0" baseline="0" noProof="0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32" name="直接连接符 31"/>
          <p:cNvCxnSpPr/>
          <p:nvPr>
            <p:custDataLst>
              <p:tags r:id="rId14"/>
            </p:custDataLst>
          </p:nvPr>
        </p:nvCxnSpPr>
        <p:spPr>
          <a:xfrm flipH="1" flipV="1">
            <a:off x="2096842" y="4331921"/>
            <a:ext cx="1247140" cy="1333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>
            <p:custDataLst>
              <p:tags r:id="rId15"/>
            </p:custDataLst>
          </p:nvPr>
        </p:nvCxnSpPr>
        <p:spPr>
          <a:xfrm flipH="1" flipV="1">
            <a:off x="8842198" y="4330651"/>
            <a:ext cx="1252855" cy="12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16"/>
            </p:custDataLst>
          </p:nvPr>
        </p:nvSpPr>
        <p:spPr>
          <a:xfrm>
            <a:off x="829310" y="2725325"/>
            <a:ext cx="7186930" cy="89154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28000">
                      <a:schemeClr val="accent4"/>
                    </a:gs>
                    <a:gs pos="100000">
                      <a:srgbClr val="0070C0"/>
                    </a:gs>
                  </a:gsLst>
                  <a:path path="circle">
                    <a:fillToRect r="100000" b="100000"/>
                  </a:path>
                </a:gradFill>
                <a:latin typeface="+mj-lt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聚焦万达、柳园路等核心商圈</a:t>
            </a:r>
            <a:endParaRPr kumimoji="0" lang="zh-CN" altLang="en-US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完成招引品牌“首店”、</a:t>
            </a:r>
            <a:r>
              <a:rPr kumimoji="0" lang="en-US" altLang="zh-CN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kumimoji="0" lang="zh-CN" altLang="en-US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一线品牌</a:t>
            </a:r>
            <a:r>
              <a:rPr kumimoji="0" lang="en-US" altLang="zh-CN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kumimoji="0" lang="zh-CN" altLang="en-US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kumimoji="0" lang="en-US" altLang="zh-CN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kumimoji="0" lang="zh-CN" altLang="en-US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轻奢品牌</a:t>
            </a:r>
            <a:r>
              <a:rPr kumimoji="0" lang="en-US" altLang="zh-CN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E500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20个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rgbClr val="FFE500">
                  <a:lumMod val="40000"/>
                  <a:lumOff val="6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7"/>
            </p:custDataLst>
          </p:nvPr>
        </p:nvSpPr>
        <p:spPr>
          <a:xfrm>
            <a:off x="772795" y="5440045"/>
            <a:ext cx="1099693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预计全年拉动消费</a:t>
            </a:r>
            <a:r>
              <a:rPr kumimoji="0" lang="zh-CN" altLang="en-US" sz="3600" b="1" kern="1200" cap="none" spc="0" normalizeH="0" baseline="0" noProof="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kumimoji="0" lang="en-US" altLang="zh-CN" sz="3600" b="1" kern="1200" cap="none" spc="0" normalizeH="0" baseline="0" noProof="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kumimoji="0" lang="zh-CN" altLang="en-US" sz="3600" b="1" kern="1200" cap="none" spc="0" normalizeH="0" baseline="0" noProof="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00多万元</a:t>
            </a:r>
            <a:r>
              <a:rPr kumimoji="0" lang="zh-CN" altLang="en-US" sz="2800" b="1" kern="1200" cap="none" spc="0" normalizeH="0" baseline="0" noProof="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0" lang="zh-CN" altLang="en-US" sz="2400" b="1" kern="1200" cap="none" spc="0" normalizeH="0" baseline="0" noProof="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线上线下拉动客流量</a:t>
            </a:r>
            <a:r>
              <a:rPr kumimoji="0" lang="en-US" altLang="zh-CN" sz="3600" b="1" kern="1200" cap="none" spc="0" normalizeH="0" baseline="0" noProof="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kumimoji="0" lang="zh-CN" altLang="en-US" sz="3600" b="1" kern="1200" cap="none" spc="0" normalizeH="0" baseline="0" noProof="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0万人次</a:t>
            </a:r>
            <a:endParaRPr kumimoji="0" lang="zh-CN" altLang="en-US" sz="3600" b="1" kern="1200" cap="none" spc="0" normalizeH="0" baseline="0" noProof="0" dirty="0">
              <a:solidFill>
                <a:schemeClr val="accent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5094" y="528227"/>
            <a:ext cx="2621280" cy="58356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solidFill>
                  <a:srgbClr val="4472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加大招引力度</a:t>
            </a:r>
            <a:endParaRPr kumimoji="0" lang="zh-CN" altLang="en-US" sz="3200" b="1" kern="1200" cap="none" spc="0" normalizeH="0" baseline="0" noProof="0" dirty="0">
              <a:solidFill>
                <a:srgbClr val="4472C4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62990" y="2125980"/>
            <a:ext cx="61087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华文仿宋" charset="0"/>
              </a:rPr>
              <a:t>制定《关于支持总部经济和首店经济发展的实施方案》</a:t>
            </a:r>
            <a:endParaRPr lang="zh-CN" altLang="en-US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华文仿宋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Administrator/Desktop/9f3632a01cad4ab547ddae7431decfa.jpg9f3632a01cad4ab547ddae7431decfa"/>
          <p:cNvPicPr>
            <a:picLocks noChangeAspect="1"/>
          </p:cNvPicPr>
          <p:nvPr/>
        </p:nvPicPr>
        <p:blipFill>
          <a:blip r:embed="rId1"/>
          <a:srcRect l="9608" r="4560"/>
          <a:stretch>
            <a:fillRect/>
          </a:stretch>
        </p:blipFill>
        <p:spPr>
          <a:xfrm>
            <a:off x="0" y="-7620"/>
            <a:ext cx="7724140" cy="6865620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28000">
                <a:schemeClr val="accent4"/>
              </a:gs>
              <a:gs pos="100000">
                <a:srgbClr val="0070C0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23915" y="358390"/>
            <a:ext cx="3840480" cy="583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（三）激活农村消费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240" y="1250950"/>
            <a:ext cx="4287520" cy="507238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" name="矩形 40"/>
          <p:cNvSpPr/>
          <p:nvPr/>
        </p:nvSpPr>
        <p:spPr>
          <a:xfrm>
            <a:off x="2510" y="0"/>
            <a:ext cx="12179502" cy="3050587"/>
          </a:xfrm>
          <a:prstGeom prst="rect">
            <a:avLst/>
          </a:prstGeom>
          <a:blipFill dpi="0" rotWithShape="1">
            <a:blip r:embed="rId1">
              <a:alphaModFix amt="5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0" name="Title 6"/>
          <p:cNvSpPr txBox="1"/>
          <p:nvPr>
            <p:custDataLst>
              <p:tags r:id="rId2"/>
            </p:custDataLst>
          </p:nvPr>
        </p:nvSpPr>
        <p:spPr>
          <a:xfrm>
            <a:off x="664506" y="1007469"/>
            <a:ext cx="5032255" cy="5016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Segoe UI" panose="020B0502040204020203" pitchFamily="34" charset="0"/>
              </a:defRPr>
            </a:lvl1pPr>
          </a:lstStyle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300" normalizeH="0" noProof="0" dirty="0">
                <a:ln w="3175">
                  <a:noFill/>
                  <a:prstDash val="dash"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cs typeface="微软雅黑" panose="020B0503020204020204" charset="-122"/>
              </a:rPr>
              <a:t>（四）持续推进文旅消费</a:t>
            </a:r>
            <a:endParaRPr kumimoji="0" lang="zh-CN" altLang="en-US" sz="2800" b="1" i="0" u="none" strike="noStrike" kern="1200" cap="none" spc="300" normalizeH="0" noProof="0" dirty="0">
              <a:ln w="3175">
                <a:noFill/>
                <a:prstDash val="dash"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C:/Users/Administrator/Desktop/132623qbebn007brbi0vqz.jpg132623qbebn007brbi0vqz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9307" b="3739"/>
          <a:stretch>
            <a:fillRect/>
          </a:stretch>
        </p:blipFill>
        <p:spPr>
          <a:xfrm>
            <a:off x="7322185" y="997585"/>
            <a:ext cx="3938270" cy="5136515"/>
          </a:xfrm>
          <a:prstGeom prst="rect">
            <a:avLst/>
          </a:prstGeom>
          <a:ln>
            <a:solidFill>
              <a:srgbClr val="FFF599"/>
            </a:solidFill>
          </a:ln>
        </p:spPr>
      </p:pic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953135" y="1926590"/>
            <a:ext cx="5410200" cy="3534410"/>
          </a:xfrm>
          <a:prstGeom prst="rect">
            <a:avLst/>
          </a:prstGeom>
          <a:noFill/>
        </p:spPr>
        <p:txBody>
          <a:bodyPr wrap="square" tIns="46990" rtlCol="0" anchor="t">
            <a:noAutofit/>
          </a:bodyPr>
          <a:p>
            <a:pPr lvl="0" algn="just" fontAlgn="auto">
              <a:lnSpc>
                <a:spcPct val="18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2400" b="1" spc="15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做大做强葫芦产业</a:t>
            </a:r>
            <a:endParaRPr lang="zh-CN" altLang="en-US" sz="2400" b="1" spc="15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lvl="0" algn="just" fontAlgn="auto">
              <a:lnSpc>
                <a:spcPct val="18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b="1" spc="15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运行好聊城葫芦文化协会、聊城葫芦文化研究院；</a:t>
            </a:r>
            <a:endParaRPr lang="zh-CN" altLang="en-US" b="1" spc="15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lvl="0" algn="just" fontAlgn="auto">
              <a:lnSpc>
                <a:spcPct val="18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b="1" spc="15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举办第十六届中国江北水城·两河明珠（聊城）葫芦文化艺术节；</a:t>
            </a:r>
            <a:endParaRPr lang="zh-CN" altLang="en-US" b="1" spc="15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lvl="0" algn="just" fontAlgn="auto">
              <a:lnSpc>
                <a:spcPct val="18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b="1" spc="15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申请“东昌府葫芦”品牌入选国家地理性保护标志产品。</a:t>
            </a:r>
            <a:endParaRPr lang="zh-CN" altLang="en-US" b="1" spc="15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3811" y="127000"/>
            <a:ext cx="12192003" cy="6858000"/>
          </a:xfrm>
          <a:prstGeom prst="rect">
            <a:avLst/>
          </a:prstGeom>
          <a:blipFill dpi="0" rotWithShape="1">
            <a:blip r:embed="rId2">
              <a:alphaModFix amt="10000"/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8" name="矩形 217"/>
          <p:cNvSpPr/>
          <p:nvPr>
            <p:custDataLst>
              <p:tags r:id="rId3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4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835650" y="1783715"/>
            <a:ext cx="5542915" cy="3849370"/>
          </a:xfrm>
          <a:prstGeom prst="rect">
            <a:avLst/>
          </a:prstGeom>
          <a:noFill/>
        </p:spPr>
        <p:txBody>
          <a:bodyPr wrap="square" tIns="46800" bIns="46800" rtlCol="0">
            <a:normAutofit/>
          </a:bodyPr>
          <a:p>
            <a:pPr algn="just">
              <a:lnSpc>
                <a:spcPct val="210000"/>
              </a:lnSpc>
              <a:spcBef>
                <a:spcPts val="600"/>
              </a:spcBef>
            </a:pPr>
            <a:r>
              <a:rPr lang="zh-CN" altLang="en-US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培育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堂邑、道口铺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乡镇村庄创建省级景区化村庄、省级乡村旅游重点村和省级精品文旅名镇；</a:t>
            </a:r>
            <a:endParaRPr lang="zh-CN" altLang="en-US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210000"/>
              </a:lnSpc>
              <a:spcBef>
                <a:spcPts val="600"/>
              </a:spcBef>
            </a:pPr>
            <a:r>
              <a:rPr lang="zh-CN" altLang="en-US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指导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东方国防教育基地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和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孟尝君酒业工业游博览园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创建3A级景区；</a:t>
            </a:r>
            <a:endParaRPr lang="zh-CN" altLang="en-US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210000"/>
              </a:lnSpc>
              <a:spcBef>
                <a:spcPts val="600"/>
              </a:spcBef>
            </a:pPr>
            <a:r>
              <a:rPr lang="zh-CN" altLang="en-US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围绕业态布局，活动开展，研学举办等事项，将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中华葫芦文化园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打造成为聊城近郊游旅游目的地。</a:t>
            </a:r>
            <a:endParaRPr lang="zh-CN" altLang="en-US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8" name="组合 7"/>
          <p:cNvGrpSpPr/>
          <p:nvPr>
            <p:custDataLst>
              <p:tags r:id="rId7"/>
            </p:custDataLst>
          </p:nvPr>
        </p:nvGrpSpPr>
        <p:grpSpPr>
          <a:xfrm>
            <a:off x="11378484" y="636755"/>
            <a:ext cx="203545" cy="74612"/>
            <a:chOff x="9839643" y="910585"/>
            <a:chExt cx="203545" cy="74612"/>
          </a:xfrm>
        </p:grpSpPr>
        <p:cxnSp>
          <p:nvCxnSpPr>
            <p:cNvPr id="9" name="直接连接符 8"/>
            <p:cNvCxnSpPr/>
            <p:nvPr>
              <p:custDataLst>
                <p:tags r:id="rId8"/>
              </p:custDataLst>
            </p:nvPr>
          </p:nvCxnSpPr>
          <p:spPr>
            <a:xfrm>
              <a:off x="9839643" y="910585"/>
              <a:ext cx="203545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0" name="直接连接符 9"/>
            <p:cNvCxnSpPr/>
            <p:nvPr>
              <p:custDataLst>
                <p:tags r:id="rId9"/>
              </p:custDataLst>
            </p:nvPr>
          </p:nvCxnSpPr>
          <p:spPr>
            <a:xfrm>
              <a:off x="9839643" y="985197"/>
              <a:ext cx="155575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5835015" y="760095"/>
            <a:ext cx="4870450" cy="641350"/>
          </a:xfrm>
          <a:prstGeom prst="rect">
            <a:avLst/>
          </a:prstGeom>
          <a:noFill/>
        </p:spPr>
        <p:txBody>
          <a:bodyPr wrap="square" tIns="46800" bIns="46800" rtlCol="0" anchor="b" anchorCtr="0">
            <a:normAutofit fontScale="90000"/>
          </a:bodyPr>
          <a:p>
            <a:pPr>
              <a:lnSpc>
                <a:spcPct val="120000"/>
              </a:lnSpc>
            </a:pPr>
            <a:r>
              <a:rPr lang="zh-CN" altLang="en-US" sz="3200" b="1" spc="3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提升旅游产品品质</a:t>
            </a:r>
            <a:endParaRPr lang="zh-CN" altLang="en-US" sz="3200" b="1" spc="30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-10795" y="635"/>
            <a:ext cx="5031740" cy="685355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12"/>
          <a:srcRect l="20764" r="19396" b="24550"/>
          <a:stretch>
            <a:fillRect/>
          </a:stretch>
        </p:blipFill>
        <p:spPr>
          <a:xfrm>
            <a:off x="393700" y="998220"/>
            <a:ext cx="4222750" cy="4418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矩形 217"/>
          <p:cNvSpPr/>
          <p:nvPr>
            <p:custDataLst>
              <p:tags r:id="rId1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onyOS Sans SC" panose="00000500000000000000" pitchFamily="2" charset="-122"/>
              <a:ea typeface="HarmonyOS Sans SC" panose="00000500000000000000" pitchFamily="2" charset="-122"/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804025" y="2546350"/>
            <a:ext cx="4512310" cy="2586355"/>
            <a:chOff x="9515" y="2619"/>
            <a:chExt cx="9170" cy="5256"/>
          </a:xfrm>
        </p:grpSpPr>
        <p:sp>
          <p:nvSpPr>
            <p:cNvPr id="58" name="圆角矩形 57"/>
            <p:cNvSpPr/>
            <p:nvPr>
              <p:custDataLst>
                <p:tags r:id="rId4"/>
              </p:custDataLst>
            </p:nvPr>
          </p:nvSpPr>
          <p:spPr>
            <a:xfrm>
              <a:off x="14225" y="2619"/>
              <a:ext cx="4460" cy="5257"/>
            </a:xfrm>
            <a:prstGeom prst="roundRect">
              <a:avLst>
                <a:gd name="adj" fmla="val 14112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schemeClr val="accent1">
                  <a:lumMod val="60000"/>
                  <a:lumOff val="4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pic>
          <p:nvPicPr>
            <p:cNvPr id="59" name="图片 58" descr="C:/Users/Administrator/Desktop/5fbdd790-ce1a-11ea-807e-e99540ba26b2.jpg5fbdd790-ce1a-11ea-807e-e99540ba26b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t="3391" b="3391"/>
            <a:stretch>
              <a:fillRect/>
            </a:stretch>
          </p:blipFill>
          <p:spPr>
            <a:xfrm>
              <a:off x="14413" y="2692"/>
              <a:ext cx="4084" cy="5076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19" h="7202">
                  <a:moveTo>
                    <a:pt x="515" y="0"/>
                  </a:moveTo>
                  <a:lnTo>
                    <a:pt x="4104" y="0"/>
                  </a:lnTo>
                  <a:cubicBezTo>
                    <a:pt x="4388" y="0"/>
                    <a:pt x="4619" y="231"/>
                    <a:pt x="4619" y="515"/>
                  </a:cubicBezTo>
                  <a:lnTo>
                    <a:pt x="4619" y="6687"/>
                  </a:lnTo>
                  <a:cubicBezTo>
                    <a:pt x="4619" y="6971"/>
                    <a:pt x="4388" y="7202"/>
                    <a:pt x="4104" y="7202"/>
                  </a:cubicBezTo>
                  <a:lnTo>
                    <a:pt x="515" y="7202"/>
                  </a:lnTo>
                  <a:cubicBezTo>
                    <a:pt x="231" y="7202"/>
                    <a:pt x="0" y="6971"/>
                    <a:pt x="0" y="6687"/>
                  </a:cubicBezTo>
                  <a:lnTo>
                    <a:pt x="0" y="515"/>
                  </a:lnTo>
                  <a:cubicBezTo>
                    <a:pt x="0" y="231"/>
                    <a:pt x="231" y="0"/>
                    <a:pt x="515" y="0"/>
                  </a:cubicBezTo>
                  <a:close/>
                </a:path>
              </a:pathLst>
            </a:custGeom>
            <a:ln w="3175" cap="flat" cmpd="sng" algn="ctr">
              <a:solidFill>
                <a:schemeClr val="tx1">
                  <a:lumMod val="40000"/>
                  <a:lumOff val="60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45" name="圆角矩形 44"/>
            <p:cNvSpPr/>
            <p:nvPr>
              <p:custDataLst>
                <p:tags r:id="rId7"/>
              </p:custDataLst>
            </p:nvPr>
          </p:nvSpPr>
          <p:spPr>
            <a:xfrm>
              <a:off x="9515" y="2619"/>
              <a:ext cx="4553" cy="5256"/>
            </a:xfrm>
            <a:prstGeom prst="roundRect">
              <a:avLst>
                <a:gd name="adj" fmla="val 14112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schemeClr val="accent1">
                  <a:lumMod val="60000"/>
                  <a:lumOff val="4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pic>
          <p:nvPicPr>
            <p:cNvPr id="39" name="图片 38" descr="C:/Users/Administrator/Desktop/2222222.png222222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21680" r="21680"/>
            <a:stretch>
              <a:fillRect/>
            </a:stretch>
          </p:blipFill>
          <p:spPr>
            <a:xfrm>
              <a:off x="9634" y="2691"/>
              <a:ext cx="4313" cy="5076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19" h="7202">
                  <a:moveTo>
                    <a:pt x="515" y="0"/>
                  </a:moveTo>
                  <a:lnTo>
                    <a:pt x="4104" y="0"/>
                  </a:lnTo>
                  <a:cubicBezTo>
                    <a:pt x="4388" y="0"/>
                    <a:pt x="4619" y="231"/>
                    <a:pt x="4619" y="515"/>
                  </a:cubicBezTo>
                  <a:lnTo>
                    <a:pt x="4619" y="6687"/>
                  </a:lnTo>
                  <a:cubicBezTo>
                    <a:pt x="4619" y="6971"/>
                    <a:pt x="4388" y="7202"/>
                    <a:pt x="4104" y="7202"/>
                  </a:cubicBezTo>
                  <a:lnTo>
                    <a:pt x="515" y="7202"/>
                  </a:lnTo>
                  <a:cubicBezTo>
                    <a:pt x="231" y="7202"/>
                    <a:pt x="0" y="6971"/>
                    <a:pt x="0" y="6687"/>
                  </a:cubicBezTo>
                  <a:lnTo>
                    <a:pt x="0" y="515"/>
                  </a:lnTo>
                  <a:cubicBezTo>
                    <a:pt x="0" y="231"/>
                    <a:pt x="231" y="0"/>
                    <a:pt x="515" y="0"/>
                  </a:cubicBezTo>
                  <a:close/>
                </a:path>
              </a:pathLst>
            </a:custGeom>
            <a:noFill/>
            <a:ln w="3175" cap="flat" cmpd="sng" algn="ctr">
              <a:solidFill>
                <a:schemeClr val="tx1">
                  <a:lumMod val="40000"/>
                  <a:lumOff val="60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sp>
        <p:nvSpPr>
          <p:cNvPr id="35" name="标题 34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06400" y="358775"/>
            <a:ext cx="5319395" cy="1022985"/>
          </a:xfrm>
        </p:spPr>
        <p:txBody>
          <a:bodyPr lIns="107950">
            <a:noAutofit/>
          </a:bodyPr>
          <a:lstStyle/>
          <a:p>
            <a:r>
              <a:rPr lang="zh-CN" altLang="en-US" sz="3400" b="1" dirty="0">
                <a:solidFill>
                  <a:srgbClr val="0070C0"/>
                </a:solidFill>
              </a:rPr>
              <a:t>培育发展旅游新业态</a:t>
            </a:r>
            <a:endParaRPr lang="zh-CN" altLang="en-US" sz="3400" b="1" dirty="0">
              <a:solidFill>
                <a:srgbClr val="0070C0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11"/>
            </p:custDataLst>
          </p:nvPr>
        </p:nvSpPr>
        <p:spPr>
          <a:xfrm>
            <a:off x="810895" y="2621280"/>
            <a:ext cx="3698875" cy="518160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第二届运河文化美食节</a:t>
            </a:r>
            <a:endParaRPr lang="en-US" altLang="zh-CN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" name="矩形 2"/>
          <p:cNvSpPr/>
          <p:nvPr>
            <p:custDataLst>
              <p:tags r:id="rId12"/>
            </p:custDataLst>
          </p:nvPr>
        </p:nvSpPr>
        <p:spPr>
          <a:xfrm>
            <a:off x="850900" y="3579495"/>
            <a:ext cx="4243070" cy="473075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第十六届中国葫芦文化艺术节</a:t>
            </a:r>
            <a:endParaRPr lang="en-US" altLang="zh-CN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13"/>
            </p:custDataLst>
          </p:nvPr>
        </p:nvSpPr>
        <p:spPr>
          <a:xfrm>
            <a:off x="546735" y="4467225"/>
            <a:ext cx="4243070" cy="499745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聊城2024青岛啤酒节</a:t>
            </a:r>
            <a:endParaRPr lang="en-US" altLang="zh-CN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4"/>
            </p:custDataLst>
          </p:nvPr>
        </p:nvSpPr>
        <p:spPr>
          <a:xfrm>
            <a:off x="527685" y="5243830"/>
            <a:ext cx="4210050" cy="549910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2024音乐节</a:t>
            </a:r>
            <a:endParaRPr lang="en-US" altLang="zh-CN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7685" y="2687320"/>
            <a:ext cx="4729480" cy="5334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28955" y="5358130"/>
            <a:ext cx="4727575" cy="5334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29590" y="4499610"/>
            <a:ext cx="4726940" cy="5334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28955" y="3590290"/>
            <a:ext cx="4727575" cy="5334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28320" y="1663065"/>
            <a:ext cx="4728845" cy="75057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37185" y="1781175"/>
            <a:ext cx="50927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 b="1" dirty="0">
                <a:solidFill>
                  <a:schemeClr val="bg1"/>
                </a:solidFill>
                <a:sym typeface="+mn-ea"/>
              </a:rPr>
              <a:t>筹办节庆活动100余场</a:t>
            </a:r>
            <a:endParaRPr lang="zh-CN" altLang="en-US" sz="28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047740" y="5300345"/>
            <a:ext cx="5812790" cy="6711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572885" y="5353685"/>
            <a:ext cx="4952365" cy="581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开发“沉浸式”研学活动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6861810" y="1663065"/>
            <a:ext cx="4361815" cy="750570"/>
          </a:xfrm>
          <a:prstGeom prst="roundRect">
            <a:avLst>
              <a:gd name="adj" fmla="val 6514"/>
            </a:avLst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432550" y="1781175"/>
            <a:ext cx="50927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 b="1" dirty="0">
                <a:solidFill>
                  <a:schemeClr val="bg1"/>
                </a:solidFill>
                <a:sym typeface="+mn-ea"/>
              </a:rPr>
              <a:t>指导研学基地</a:t>
            </a:r>
            <a:endParaRPr lang="zh-CN" altLang="en-US" sz="2800" b="1" dirty="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3811" y="127000"/>
            <a:ext cx="12192003" cy="6858000"/>
          </a:xfrm>
          <a:prstGeom prst="rect">
            <a:avLst/>
          </a:prstGeom>
          <a:blipFill dpi="0" rotWithShape="1">
            <a:blip r:embed="rId2">
              <a:alphaModFix amt="10000"/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8" name="矩形 217"/>
          <p:cNvSpPr/>
          <p:nvPr>
            <p:custDataLst>
              <p:tags r:id="rId3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4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3" name="矩形 262"/>
          <p:cNvSpPr/>
          <p:nvPr/>
        </p:nvSpPr>
        <p:spPr>
          <a:xfrm>
            <a:off x="0" y="0"/>
            <a:ext cx="4280141" cy="6857999"/>
          </a:xfrm>
          <a:prstGeom prst="rect">
            <a:avLst/>
          </a:prstGeom>
          <a:gradFill>
            <a:gsLst>
              <a:gs pos="11000">
                <a:srgbClr val="2B47AA"/>
              </a:gs>
              <a:gs pos="87000">
                <a:srgbClr val="046DC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73455" y="1798320"/>
            <a:ext cx="198437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康养经济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92795" y="2051050"/>
            <a:ext cx="3592195" cy="30841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为提振全市消费体现东昌府担当</a:t>
            </a:r>
            <a:endParaRPr kumimoji="0" lang="zh-CN" altLang="en-US" sz="36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贡献东昌府力量</a:t>
            </a:r>
            <a:endParaRPr kumimoji="0" lang="zh-CN" altLang="en-US" sz="36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282" name="图片 281"/>
          <p:cNvPicPr>
            <a:picLocks noChangeAspect="1"/>
          </p:cNvPicPr>
          <p:nvPr/>
        </p:nvPicPr>
        <p:blipFill>
          <a:blip r:embed="rId6"/>
          <a:srcRect b="20524"/>
          <a:stretch>
            <a:fillRect/>
          </a:stretch>
        </p:blipFill>
        <p:spPr>
          <a:xfrm>
            <a:off x="1" y="4590218"/>
            <a:ext cx="4279378" cy="2267782"/>
          </a:xfrm>
          <a:custGeom>
            <a:avLst/>
            <a:gdLst>
              <a:gd name="connsiteX0" fmla="*/ 0 w 4279378"/>
              <a:gd name="connsiteY0" fmla="*/ 0 h 2267782"/>
              <a:gd name="connsiteX1" fmla="*/ 4279378 w 4279378"/>
              <a:gd name="connsiteY1" fmla="*/ 0 h 2267782"/>
              <a:gd name="connsiteX2" fmla="*/ 4279378 w 4279378"/>
              <a:gd name="connsiteY2" fmla="*/ 2267782 h 2267782"/>
              <a:gd name="connsiteX3" fmla="*/ 0 w 4279378"/>
              <a:gd name="connsiteY3" fmla="*/ 2267782 h 226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9378" h="2267782">
                <a:moveTo>
                  <a:pt x="0" y="0"/>
                </a:moveTo>
                <a:lnTo>
                  <a:pt x="4279378" y="0"/>
                </a:lnTo>
                <a:lnTo>
                  <a:pt x="4279378" y="2267782"/>
                </a:lnTo>
                <a:lnTo>
                  <a:pt x="0" y="2267782"/>
                </a:lnTo>
                <a:close/>
              </a:path>
            </a:pathLst>
          </a:custGeom>
        </p:spPr>
      </p:pic>
      <p:sp>
        <p:nvSpPr>
          <p:cNvPr id="246" name="矩形 43"/>
          <p:cNvSpPr/>
          <p:nvPr/>
        </p:nvSpPr>
        <p:spPr>
          <a:xfrm>
            <a:off x="4444365" y="1569720"/>
            <a:ext cx="833120" cy="4408170"/>
          </a:xfrm>
          <a:prstGeom prst="rect">
            <a:avLst/>
          </a:prstGeom>
          <a:gradFill>
            <a:gsLst>
              <a:gs pos="11000">
                <a:srgbClr val="2B47AA"/>
              </a:gs>
              <a:gs pos="87000">
                <a:srgbClr val="046DC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6" name="矩形 37"/>
          <p:cNvSpPr/>
          <p:nvPr>
            <p:custDataLst>
              <p:tags r:id="rId7"/>
            </p:custDataLst>
          </p:nvPr>
        </p:nvSpPr>
        <p:spPr>
          <a:xfrm>
            <a:off x="5376545" y="1569720"/>
            <a:ext cx="2667635" cy="104648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100000">
                <a:schemeClr val="accent2">
                  <a:lumMod val="5000"/>
                  <a:lumOff val="9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7" name="矩形 37"/>
          <p:cNvSpPr/>
          <p:nvPr>
            <p:custDataLst>
              <p:tags r:id="rId8"/>
            </p:custDataLst>
          </p:nvPr>
        </p:nvSpPr>
        <p:spPr>
          <a:xfrm>
            <a:off x="5462270" y="2827020"/>
            <a:ext cx="2667635" cy="17062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100000">
                <a:schemeClr val="accent2">
                  <a:lumMod val="5000"/>
                  <a:lumOff val="9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8" name="矩形 37"/>
          <p:cNvSpPr/>
          <p:nvPr>
            <p:custDataLst>
              <p:tags r:id="rId9"/>
            </p:custDataLst>
          </p:nvPr>
        </p:nvSpPr>
        <p:spPr>
          <a:xfrm>
            <a:off x="5462270" y="4719320"/>
            <a:ext cx="2667635" cy="124968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100000">
                <a:schemeClr val="accent2">
                  <a:lumMod val="5000"/>
                  <a:lumOff val="9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9" name="文本框 68"/>
          <p:cNvSpPr txBox="1"/>
          <p:nvPr>
            <p:custDataLst>
              <p:tags r:id="rId10"/>
            </p:custDataLst>
          </p:nvPr>
        </p:nvSpPr>
        <p:spPr>
          <a:xfrm>
            <a:off x="5909158" y="1758278"/>
            <a:ext cx="1554480" cy="645160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能消费</a:t>
            </a:r>
            <a:endParaRPr kumimoji="0" lang="zh-CN" altLang="en-US" sz="3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0" name="文本框 69"/>
          <p:cNvSpPr txBox="1"/>
          <p:nvPr>
            <p:custDataLst>
              <p:tags r:id="rId11"/>
            </p:custDataLst>
          </p:nvPr>
        </p:nvSpPr>
        <p:spPr>
          <a:xfrm>
            <a:off x="5909158" y="3371813"/>
            <a:ext cx="1554480" cy="645160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愿消费</a:t>
            </a:r>
            <a:endParaRPr kumimoji="0" lang="zh-CN" altLang="en-US" sz="3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1" name="文本框 70"/>
          <p:cNvSpPr txBox="1"/>
          <p:nvPr>
            <p:custDataLst>
              <p:tags r:id="rId12"/>
            </p:custDataLst>
          </p:nvPr>
        </p:nvSpPr>
        <p:spPr>
          <a:xfrm>
            <a:off x="5909158" y="5016463"/>
            <a:ext cx="1554480" cy="645160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敢消费</a:t>
            </a:r>
            <a:endParaRPr kumimoji="0" lang="zh-CN" altLang="en-US" sz="3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3455" y="3385820"/>
            <a:ext cx="206057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银发经济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3455" y="5044440"/>
            <a:ext cx="206057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高铁经济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62" name="文本框 261"/>
          <p:cNvSpPr txBox="1"/>
          <p:nvPr/>
        </p:nvSpPr>
        <p:spPr>
          <a:xfrm>
            <a:off x="3417570" y="2577465"/>
            <a:ext cx="846455" cy="20034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再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发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力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65015" y="2555240"/>
            <a:ext cx="606425" cy="2159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sz="32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让</a:t>
            </a:r>
            <a:r>
              <a:rPr lang="en-US" altLang="zh-CN" sz="32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sz="32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群</a:t>
            </a:r>
            <a:r>
              <a:rPr lang="en-US" altLang="zh-CN" sz="32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sz="32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众</a:t>
            </a:r>
            <a:endParaRPr lang="zh-CN" altLang="en-US" sz="3200" b="1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C:/Users/Admin/Desktop/6c62654af4da4ae2a0c8504eef351b92.jpeg6c62654af4da4ae2a0c8504eef351b92"/>
          <p:cNvPicPr>
            <a:picLocks noChangeAspect="1"/>
          </p:cNvPicPr>
          <p:nvPr/>
        </p:nvPicPr>
        <p:blipFill>
          <a:blip r:embed="rId2">
            <a:alphaModFix amt="94000"/>
          </a:blip>
          <a:srcRect l="102" r="102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35" y="635"/>
            <a:ext cx="12182475" cy="685673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4335" y="2875280"/>
            <a:ext cx="11403965" cy="110680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>
                <a:rot lat="0" lon="0" rev="3600000"/>
              </a:lightRig>
            </a:scene3d>
            <a:sp3d contourW="50800" prstMaterial="metal">
              <a:contourClr>
                <a:schemeClr val="bg2"/>
              </a:contourClr>
            </a:sp3d>
          </a:bodyPr>
          <a:p>
            <a:pPr algn="ctr"/>
            <a:r>
              <a:rPr lang="zh-CN" altLang="en-US" sz="6600" b="1">
                <a:ln w="12700" cmpd="sng">
                  <a:noFill/>
                  <a:prstDash val="solid"/>
                </a:ln>
                <a:solidFill>
                  <a:srgbClr val="F5F6F8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字魂武林江湖体" panose="00000500000000000000" charset="-122"/>
                <a:sym typeface="字魂武林江湖体" panose="00000500000000000000" charset="-122"/>
              </a:rPr>
              <a:t>感谢聆听</a:t>
            </a:r>
            <a:endParaRPr lang="zh-CN" altLang="en-US" sz="6600" b="1">
              <a:ln w="12700" cmpd="sng">
                <a:noFill/>
                <a:prstDash val="solid"/>
              </a:ln>
              <a:solidFill>
                <a:srgbClr val="F5F6F8"/>
              </a:solidFill>
              <a:effectLst/>
              <a:latin typeface="微软雅黑" panose="020B0503020204020204" charset="-122"/>
              <a:ea typeface="微软雅黑" panose="020B0503020204020204" charset="-122"/>
              <a:cs typeface="字魂武林江湖体" panose="00000500000000000000" charset="-122"/>
              <a:sym typeface="字魂武林江湖体" panose="000005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矩形 217"/>
          <p:cNvSpPr/>
          <p:nvPr>
            <p:custDataLst>
              <p:tags r:id="rId1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DFA249">
              <a:shade val="50000"/>
            </a:srgbClr>
          </a:lnRef>
          <a:fillRef idx="1">
            <a:srgbClr val="DFA249"/>
          </a:fillRef>
          <a:effectRef idx="0">
            <a:srgbClr val="DFA249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-3811" y="127000"/>
            <a:ext cx="12192003" cy="6858000"/>
          </a:xfrm>
          <a:prstGeom prst="rect">
            <a:avLst/>
          </a:prstGeom>
          <a:blipFill dpi="0" rotWithShape="1">
            <a:blip r:embed="rId5">
              <a:alphaModFix amt="10000"/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0" y="0"/>
            <a:ext cx="3827463" cy="6858000"/>
          </a:xfrm>
          <a:prstGeom prst="rect">
            <a:avLst/>
          </a:prstGeom>
          <a:gradFill>
            <a:gsLst>
              <a:gs pos="28000">
                <a:srgbClr val="2B49AD"/>
              </a:gs>
              <a:gs pos="100000">
                <a:srgbClr val="0070C0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1505" y="2861429"/>
            <a:ext cx="2699385" cy="17532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</a:t>
            </a:r>
            <a:r>
              <a:rPr kumimoji="0" lang="en-US" altLang="zh-C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kumimoji="0" lang="zh-CN" altLang="en-US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endParaRPr kumimoji="0" lang="zh-CN" altLang="en-US" sz="5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1-2</a:t>
            </a:r>
            <a:r>
              <a:rPr kumimoji="0" lang="zh-CN" altLang="en-US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月份</a:t>
            </a:r>
            <a:endParaRPr kumimoji="0" lang="zh-CN" altLang="en-US" sz="5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5942965" y="4310380"/>
            <a:ext cx="1339215" cy="1456055"/>
          </a:xfrm>
          <a:prstGeom prst="rect">
            <a:avLst/>
          </a:prstGeom>
          <a:gradFill>
            <a:gsLst>
              <a:gs pos="28000">
                <a:srgbClr val="2B49AD"/>
              </a:gs>
              <a:gs pos="100000">
                <a:srgbClr val="0070C0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8037545" y="2985182"/>
            <a:ext cx="1339086" cy="2781450"/>
          </a:xfrm>
          <a:prstGeom prst="rect">
            <a:avLst/>
          </a:prstGeom>
          <a:gradFill>
            <a:gsLst>
              <a:gs pos="28000">
                <a:srgbClr val="2B49AD"/>
              </a:gs>
              <a:gs pos="100000">
                <a:srgbClr val="0070C0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6053758" y="3396636"/>
            <a:ext cx="90281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同比增长</a:t>
            </a:r>
            <a:endParaRPr kumimoji="0" lang="zh-CN" altLang="en-US" sz="1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6053758" y="3617359"/>
            <a:ext cx="1175322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11.1%</a:t>
            </a:r>
            <a:endParaRPr kumimoji="0" lang="en-US" altLang="zh-CN" sz="2000" b="1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7" name="直接连接符 6"/>
          <p:cNvCxnSpPr/>
          <p:nvPr>
            <p:custDataLst>
              <p:tags r:id="rId10"/>
            </p:custDataLst>
          </p:nvPr>
        </p:nvCxnSpPr>
        <p:spPr>
          <a:xfrm flipH="1">
            <a:off x="5942722" y="2983464"/>
            <a:ext cx="3400201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11"/>
            </p:custDataLst>
          </p:nvPr>
        </p:nvCxnSpPr>
        <p:spPr>
          <a:xfrm flipH="1">
            <a:off x="5942722" y="4307327"/>
            <a:ext cx="3400201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12"/>
            </p:custDataLst>
          </p:nvPr>
        </p:nvCxnSpPr>
        <p:spPr>
          <a:xfrm flipV="1">
            <a:off x="7642822" y="3089814"/>
            <a:ext cx="0" cy="1221511"/>
          </a:xfrm>
          <a:prstGeom prst="line">
            <a:avLst/>
          </a:prstGeom>
          <a:ln w="19050">
            <a:solidFill>
              <a:srgbClr val="0D4DA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等腰三角形 24"/>
          <p:cNvSpPr/>
          <p:nvPr>
            <p:custDataLst>
              <p:tags r:id="rId13"/>
            </p:custDataLst>
          </p:nvPr>
        </p:nvSpPr>
        <p:spPr>
          <a:xfrm>
            <a:off x="7080423" y="3711438"/>
            <a:ext cx="83256" cy="71772"/>
          </a:xfrm>
          <a:prstGeom prst="triangle">
            <a:avLst/>
          </a:prstGeom>
          <a:solidFill>
            <a:srgbClr val="0D4DA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38" name="直接连接符 37"/>
          <p:cNvCxnSpPr/>
          <p:nvPr>
            <p:custDataLst>
              <p:tags r:id="rId14"/>
            </p:custDataLst>
          </p:nvPr>
        </p:nvCxnSpPr>
        <p:spPr>
          <a:xfrm>
            <a:off x="4528157" y="2211893"/>
            <a:ext cx="2741628" cy="0"/>
          </a:xfrm>
          <a:prstGeom prst="line">
            <a:avLst/>
          </a:prstGeom>
          <a:ln w="12700">
            <a:solidFill>
              <a:srgbClr val="0D4D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15"/>
            </p:custDataLst>
          </p:nvPr>
        </p:nvCxnSpPr>
        <p:spPr>
          <a:xfrm>
            <a:off x="8048260" y="2211893"/>
            <a:ext cx="3411171" cy="0"/>
          </a:xfrm>
          <a:prstGeom prst="line">
            <a:avLst/>
          </a:prstGeom>
          <a:ln w="12700">
            <a:solidFill>
              <a:srgbClr val="0D4D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>
            <p:custDataLst>
              <p:tags r:id="rId16"/>
            </p:custDataLst>
          </p:nvPr>
        </p:nvCxnSpPr>
        <p:spPr>
          <a:xfrm flipV="1">
            <a:off x="4528157" y="2203638"/>
            <a:ext cx="6971030" cy="8255"/>
          </a:xfrm>
          <a:prstGeom prst="line">
            <a:avLst/>
          </a:prstGeom>
          <a:ln w="12700">
            <a:solidFill>
              <a:srgbClr val="0D4D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528185" y="601980"/>
            <a:ext cx="5668010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限上零售额</a:t>
            </a:r>
            <a:r>
              <a:rPr kumimoji="0" lang="en-US" altLang="zh-CN" sz="4000" b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21.58</a:t>
            </a: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7"/>
            </p:custDataLst>
          </p:nvPr>
        </p:nvSpPr>
        <p:spPr>
          <a:xfrm>
            <a:off x="6198881" y="5863148"/>
            <a:ext cx="93472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2023</a:t>
            </a:r>
            <a:endParaRPr kumimoji="0" lang="en-US" altLang="zh-CN" sz="24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>
            <p:custDataLst>
              <p:tags r:id="rId18"/>
            </p:custDataLst>
          </p:nvPr>
        </p:nvSpPr>
        <p:spPr>
          <a:xfrm>
            <a:off x="8293703" y="5863148"/>
            <a:ext cx="93472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2024</a:t>
            </a:r>
            <a:endParaRPr kumimoji="0" lang="en-US" altLang="zh-CN" sz="24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27" name="图片 126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27"/>
            <a:ext cx="12192000" cy="68488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0" y="-7620"/>
            <a:ext cx="12182475" cy="6856730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" name="图片 19" descr="C:/Users/Admin/Desktop/6c62654af4da4ae2a0c8504eef351b92.jpeg6c62654af4da4ae2a0c8504eef351b9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alphaModFix amt="94000"/>
          </a:blip>
          <a:srcRect l="102" r="102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sp>
        <p:nvSpPr>
          <p:cNvPr id="21" name="矩形 20"/>
          <p:cNvSpPr/>
          <p:nvPr>
            <p:custDataLst>
              <p:tags r:id="rId5"/>
            </p:custDataLst>
          </p:nvPr>
        </p:nvSpPr>
        <p:spPr>
          <a:xfrm>
            <a:off x="635" y="635"/>
            <a:ext cx="12182475" cy="6856730"/>
          </a:xfrm>
          <a:prstGeom prst="rect">
            <a:avLst/>
          </a:pr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4655774" y="2113567"/>
            <a:ext cx="2931886" cy="1107996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p>
            <a:pPr algn="ctr"/>
            <a:r>
              <a:rPr lang="en-US" altLang="zh-CN" sz="6600" b="1" dirty="0">
                <a:solidFill>
                  <a:schemeClr val="bg1"/>
                </a:solidFill>
                <a:effectLst>
                  <a:glow>
                    <a:schemeClr val="bg1"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Part 1</a:t>
            </a:r>
            <a:endParaRPr lang="en-US" altLang="zh-CN" sz="6600" b="1" dirty="0">
              <a:solidFill>
                <a:schemeClr val="bg1"/>
              </a:solidFill>
              <a:effectLst>
                <a:glow>
                  <a:schemeClr val="bg1"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标题 1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3718560" y="3429000"/>
            <a:ext cx="4744720" cy="1108075"/>
          </a:xfrm>
          <a:prstGeom prst="rect">
            <a:avLst/>
          </a:prstGeom>
        </p:spPr>
        <p:txBody>
          <a:bodyPr vert="horz" lIns="90000" tIns="46800" rIns="90000" bIns="46800" rtlCol="0" anchor="t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5400" b="1" u="none" strike="noStrike" kern="1200" cap="none" spc="300" normalizeH="0" baseline="0">
                <a:solidFill>
                  <a:sysClr val="windowText" lastClr="000000">
                    <a:lumMod val="85000"/>
                    <a:lumOff val="15000"/>
                  </a:sys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n-ea"/>
              </a:defRPr>
            </a:lvl1pPr>
          </a:lstStyle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汉仪力量黑简" panose="00020600040101010101" charset="-122"/>
              </a:rPr>
              <a:t>工作做法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汉仪力量黑简" panose="0002060004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矩形 217"/>
          <p:cNvSpPr/>
          <p:nvPr/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1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DFA249">
              <a:shade val="50000"/>
            </a:srgbClr>
          </a:lnRef>
          <a:fillRef idx="1">
            <a:srgbClr val="DFA249"/>
          </a:fillRef>
          <a:effectRef idx="0">
            <a:srgbClr val="DFA249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6" name="矩形: 圆角 135"/>
          <p:cNvSpPr/>
          <p:nvPr/>
        </p:nvSpPr>
        <p:spPr>
          <a:xfrm>
            <a:off x="7566660" y="1124108"/>
            <a:ext cx="3025965" cy="5345182"/>
          </a:xfrm>
          <a:prstGeom prst="roundRect">
            <a:avLst>
              <a:gd name="adj" fmla="val 2197"/>
            </a:avLst>
          </a:prstGeom>
          <a:gradFill flip="none" rotWithShape="1">
            <a:gsLst>
              <a:gs pos="0">
                <a:srgbClr val="0097F3"/>
              </a:gs>
              <a:gs pos="100000">
                <a:srgbClr val="003399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5" name="矩形: 圆角 134"/>
          <p:cNvSpPr/>
          <p:nvPr/>
        </p:nvSpPr>
        <p:spPr>
          <a:xfrm>
            <a:off x="7566660" y="1471019"/>
            <a:ext cx="4084319" cy="5232482"/>
          </a:xfrm>
          <a:prstGeom prst="roundRect">
            <a:avLst>
              <a:gd name="adj" fmla="val 2197"/>
            </a:avLst>
          </a:prstGeom>
          <a:gradFill>
            <a:gsLst>
              <a:gs pos="0">
                <a:srgbClr val="0097F3">
                  <a:lumMod val="5000"/>
                  <a:lumOff val="95000"/>
                </a:srgbClr>
              </a:gs>
              <a:gs pos="100000">
                <a:srgbClr val="79B6E3">
                  <a:lumMod val="10000"/>
                  <a:lumOff val="9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03" name="直接连接符 102"/>
          <p:cNvCxnSpPr/>
          <p:nvPr/>
        </p:nvCxnSpPr>
        <p:spPr>
          <a:xfrm flipH="1">
            <a:off x="6096000" y="4087260"/>
            <a:ext cx="1290320" cy="0"/>
          </a:xfrm>
          <a:prstGeom prst="line">
            <a:avLst/>
          </a:prstGeom>
          <a:ln w="19050">
            <a:gradFill flip="none" rotWithShape="1">
              <a:gsLst>
                <a:gs pos="17000">
                  <a:srgbClr val="0097F3">
                    <a:alpha val="0"/>
                  </a:srgbClr>
                </a:gs>
                <a:gs pos="100000">
                  <a:srgbClr val="0097F3"/>
                </a:gs>
              </a:gsLst>
              <a:lin ang="10800000" scaled="1"/>
              <a:tileRect/>
            </a:gra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: 圆角 31"/>
          <p:cNvSpPr/>
          <p:nvPr/>
        </p:nvSpPr>
        <p:spPr>
          <a:xfrm>
            <a:off x="675356" y="1637167"/>
            <a:ext cx="3302283" cy="29852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7F3">
                  <a:lumMod val="10000"/>
                  <a:lumOff val="90000"/>
                </a:srgbClr>
              </a:gs>
              <a:gs pos="100000">
                <a:srgbClr val="79B6E3">
                  <a:lumMod val="20000"/>
                  <a:lumOff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14052" y="1655623"/>
            <a:ext cx="102489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建库专项行动</a:t>
            </a:r>
            <a:endParaRPr kumimoji="0" lang="zh-CN" altLang="en-US" sz="11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3" name="矩形: 圆角 32"/>
          <p:cNvSpPr/>
          <p:nvPr/>
        </p:nvSpPr>
        <p:spPr>
          <a:xfrm>
            <a:off x="675356" y="2020639"/>
            <a:ext cx="3302283" cy="29852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7F3">
                  <a:lumMod val="10000"/>
                  <a:lumOff val="90000"/>
                </a:srgbClr>
              </a:gs>
              <a:gs pos="100000">
                <a:srgbClr val="79B6E3">
                  <a:lumMod val="20000"/>
                  <a:lumOff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43885" y="2039095"/>
            <a:ext cx="1165225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1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填空白专项行动</a:t>
            </a:r>
            <a:endParaRPr kumimoji="0" sz="11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675356" y="2404111"/>
            <a:ext cx="3302283" cy="29852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7F3">
                  <a:lumMod val="10000"/>
                  <a:lumOff val="90000"/>
                </a:srgbClr>
              </a:gs>
              <a:gs pos="100000">
                <a:srgbClr val="79B6E3">
                  <a:lumMod val="20000"/>
                  <a:lumOff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673717" y="2422567"/>
            <a:ext cx="130556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主辅分离专项行动</a:t>
            </a:r>
            <a:endParaRPr kumimoji="0" lang="zh-CN" altLang="en-US" sz="11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7" name="矩形: 圆角 36"/>
          <p:cNvSpPr/>
          <p:nvPr/>
        </p:nvSpPr>
        <p:spPr>
          <a:xfrm>
            <a:off x="675356" y="2787583"/>
            <a:ext cx="3302283" cy="29852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7F3">
                  <a:lumMod val="10000"/>
                  <a:lumOff val="90000"/>
                </a:srgbClr>
              </a:gs>
              <a:gs pos="100000">
                <a:srgbClr val="79B6E3">
                  <a:lumMod val="20000"/>
                  <a:lumOff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673717" y="2806039"/>
            <a:ext cx="130556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三所纳统专项行动</a:t>
            </a:r>
            <a:endParaRPr kumimoji="0" lang="zh-CN" altLang="en-US" sz="11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9" name="矩形: 圆角 38"/>
          <p:cNvSpPr/>
          <p:nvPr/>
        </p:nvSpPr>
        <p:spPr>
          <a:xfrm>
            <a:off x="675356" y="3171055"/>
            <a:ext cx="3302283" cy="29852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7F3">
                  <a:lumMod val="10000"/>
                  <a:lumOff val="90000"/>
                </a:srgbClr>
              </a:gs>
              <a:gs pos="100000">
                <a:srgbClr val="79B6E3">
                  <a:lumMod val="20000"/>
                  <a:lumOff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673718" y="3189511"/>
            <a:ext cx="130556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古城纳统专项行动</a:t>
            </a:r>
            <a:endParaRPr kumimoji="0" lang="zh-CN" altLang="en-US" sz="11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1" name="矩形: 圆角 40"/>
          <p:cNvSpPr/>
          <p:nvPr/>
        </p:nvSpPr>
        <p:spPr>
          <a:xfrm>
            <a:off x="675356" y="3554527"/>
            <a:ext cx="3302283" cy="29852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7F3">
                  <a:lumMod val="10000"/>
                  <a:lumOff val="90000"/>
                </a:srgbClr>
              </a:gs>
              <a:gs pos="100000">
                <a:srgbClr val="79B6E3">
                  <a:lumMod val="20000"/>
                  <a:lumOff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603550" y="3572983"/>
            <a:ext cx="1445895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加油站纳统专项行动</a:t>
            </a:r>
            <a:endParaRPr kumimoji="0" lang="zh-CN" altLang="en-US" sz="11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3" name="矩形: 圆角 42"/>
          <p:cNvSpPr/>
          <p:nvPr/>
        </p:nvSpPr>
        <p:spPr>
          <a:xfrm>
            <a:off x="675356" y="3937999"/>
            <a:ext cx="3302283" cy="29852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7F3">
                  <a:lumMod val="10000"/>
                  <a:lumOff val="90000"/>
                </a:srgbClr>
              </a:gs>
              <a:gs pos="100000">
                <a:srgbClr val="79B6E3">
                  <a:lumMod val="20000"/>
                  <a:lumOff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533383" y="3956455"/>
            <a:ext cx="158623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铁塔商圈纳统专项行动</a:t>
            </a:r>
            <a:endParaRPr kumimoji="0" lang="zh-CN" altLang="en-US" sz="11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5" name="矩形: 圆角 44"/>
          <p:cNvSpPr/>
          <p:nvPr/>
        </p:nvSpPr>
        <p:spPr>
          <a:xfrm>
            <a:off x="675356" y="4321471"/>
            <a:ext cx="3302283" cy="29852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7F3">
                  <a:lumMod val="10000"/>
                  <a:lumOff val="90000"/>
                </a:srgbClr>
              </a:gs>
              <a:gs pos="100000">
                <a:srgbClr val="79B6E3">
                  <a:lumMod val="20000"/>
                  <a:lumOff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533383" y="4339927"/>
            <a:ext cx="158623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葫芦电商纳统专项行动</a:t>
            </a:r>
            <a:endParaRPr kumimoji="0" lang="zh-CN" altLang="en-US" sz="11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7" name="矩形: 圆角 46"/>
          <p:cNvSpPr/>
          <p:nvPr/>
        </p:nvSpPr>
        <p:spPr>
          <a:xfrm>
            <a:off x="675356" y="4704943"/>
            <a:ext cx="3302283" cy="29852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7F3">
                  <a:lumMod val="10000"/>
                  <a:lumOff val="90000"/>
                </a:srgbClr>
              </a:gs>
              <a:gs pos="100000">
                <a:srgbClr val="79B6E3">
                  <a:lumMod val="20000"/>
                  <a:lumOff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463215" y="4723399"/>
            <a:ext cx="1726565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产业联合体纳统专项行动</a:t>
            </a:r>
            <a:endParaRPr kumimoji="0" lang="zh-CN" altLang="en-US" sz="11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675356" y="5088415"/>
            <a:ext cx="3302283" cy="29852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7F3">
                  <a:lumMod val="10000"/>
                  <a:lumOff val="90000"/>
                </a:srgbClr>
              </a:gs>
              <a:gs pos="100000">
                <a:srgbClr val="79B6E3">
                  <a:lumMod val="20000"/>
                  <a:lumOff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393047" y="5106871"/>
            <a:ext cx="18669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医院内部餐厅纳统专项行动</a:t>
            </a:r>
            <a:endParaRPr kumimoji="0" lang="zh-CN" altLang="en-US" sz="11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1" name="矩形: 圆角 50"/>
          <p:cNvSpPr/>
          <p:nvPr/>
        </p:nvSpPr>
        <p:spPr>
          <a:xfrm>
            <a:off x="675356" y="5471887"/>
            <a:ext cx="3302283" cy="29852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7F3">
                  <a:lumMod val="10000"/>
                  <a:lumOff val="90000"/>
                </a:srgbClr>
              </a:gs>
              <a:gs pos="100000">
                <a:srgbClr val="79B6E3">
                  <a:lumMod val="20000"/>
                  <a:lumOff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182545" y="5490343"/>
            <a:ext cx="2287905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1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辖区内私立学校食堂纳统专项行动</a:t>
            </a:r>
            <a:endParaRPr kumimoji="0" sz="11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3" name="矩形: 圆角 52"/>
          <p:cNvSpPr/>
          <p:nvPr/>
        </p:nvSpPr>
        <p:spPr>
          <a:xfrm>
            <a:off x="675640" y="5855335"/>
            <a:ext cx="3302000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7F3">
                  <a:lumMod val="10000"/>
                  <a:lumOff val="90000"/>
                </a:srgbClr>
              </a:gs>
              <a:gs pos="100000">
                <a:srgbClr val="79B6E3">
                  <a:lumMod val="20000"/>
                  <a:lumOff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182545" y="5873815"/>
            <a:ext cx="2287905" cy="4298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高中学校（市属）、职业院校</a:t>
            </a:r>
            <a:endParaRPr kumimoji="0" lang="zh-CN" altLang="en-US" sz="11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及高等院校校园餐厅纳统专项行动</a:t>
            </a:r>
            <a:endParaRPr kumimoji="0" lang="zh-CN" altLang="en-US" sz="11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583174" y="501233"/>
            <a:ext cx="3840480" cy="583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（一）深挖纳统潜力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61" name="直接连接符 60"/>
          <p:cNvCxnSpPr>
            <a:stCxn id="32" idx="3"/>
          </p:cNvCxnSpPr>
          <p:nvPr/>
        </p:nvCxnSpPr>
        <p:spPr>
          <a:xfrm>
            <a:off x="3977639" y="1786428"/>
            <a:ext cx="2118361" cy="2300832"/>
          </a:xfrm>
          <a:prstGeom prst="line">
            <a:avLst/>
          </a:prstGeom>
          <a:ln>
            <a:gradFill flip="none" rotWithShape="1">
              <a:gsLst>
                <a:gs pos="33000">
                  <a:schemeClr val="accent1">
                    <a:lumMod val="5000"/>
                    <a:lumOff val="95000"/>
                  </a:schemeClr>
                </a:gs>
                <a:gs pos="100000">
                  <a:srgbClr val="0097F3">
                    <a:alpha val="50000"/>
                  </a:srgb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>
            <a:stCxn id="33" idx="3"/>
          </p:cNvCxnSpPr>
          <p:nvPr/>
        </p:nvCxnSpPr>
        <p:spPr>
          <a:xfrm>
            <a:off x="3977639" y="2169900"/>
            <a:ext cx="2118361" cy="1917360"/>
          </a:xfrm>
          <a:prstGeom prst="line">
            <a:avLst/>
          </a:prstGeom>
          <a:ln>
            <a:gradFill flip="none" rotWithShape="1">
              <a:gsLst>
                <a:gs pos="33000">
                  <a:schemeClr val="accent1">
                    <a:lumMod val="5000"/>
                    <a:lumOff val="95000"/>
                  </a:schemeClr>
                </a:gs>
                <a:gs pos="100000">
                  <a:srgbClr val="0097F3">
                    <a:alpha val="50000"/>
                  </a:srgb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>
            <a:stCxn id="35" idx="3"/>
          </p:cNvCxnSpPr>
          <p:nvPr/>
        </p:nvCxnSpPr>
        <p:spPr>
          <a:xfrm>
            <a:off x="3977639" y="2553372"/>
            <a:ext cx="2118361" cy="1533888"/>
          </a:xfrm>
          <a:prstGeom prst="line">
            <a:avLst/>
          </a:prstGeom>
          <a:ln>
            <a:gradFill flip="none" rotWithShape="1">
              <a:gsLst>
                <a:gs pos="33000">
                  <a:schemeClr val="accent1">
                    <a:lumMod val="5000"/>
                    <a:lumOff val="95000"/>
                  </a:schemeClr>
                </a:gs>
                <a:gs pos="100000">
                  <a:srgbClr val="0097F3">
                    <a:alpha val="50000"/>
                  </a:srgb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>
            <a:stCxn id="37" idx="3"/>
          </p:cNvCxnSpPr>
          <p:nvPr/>
        </p:nvCxnSpPr>
        <p:spPr>
          <a:xfrm>
            <a:off x="3977639" y="2936844"/>
            <a:ext cx="2118361" cy="1150416"/>
          </a:xfrm>
          <a:prstGeom prst="line">
            <a:avLst/>
          </a:prstGeom>
          <a:ln>
            <a:gradFill flip="none" rotWithShape="1">
              <a:gsLst>
                <a:gs pos="33000">
                  <a:schemeClr val="accent1">
                    <a:lumMod val="5000"/>
                    <a:lumOff val="95000"/>
                  </a:schemeClr>
                </a:gs>
                <a:gs pos="100000">
                  <a:srgbClr val="0097F3">
                    <a:alpha val="50000"/>
                  </a:srgb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>
            <a:stCxn id="39" idx="3"/>
          </p:cNvCxnSpPr>
          <p:nvPr/>
        </p:nvCxnSpPr>
        <p:spPr>
          <a:xfrm>
            <a:off x="3977639" y="3320316"/>
            <a:ext cx="2118361" cy="766944"/>
          </a:xfrm>
          <a:prstGeom prst="line">
            <a:avLst/>
          </a:prstGeom>
          <a:ln>
            <a:gradFill flip="none" rotWithShape="1">
              <a:gsLst>
                <a:gs pos="33000">
                  <a:schemeClr val="accent1">
                    <a:lumMod val="5000"/>
                    <a:lumOff val="95000"/>
                  </a:schemeClr>
                </a:gs>
                <a:gs pos="100000">
                  <a:srgbClr val="0097F3">
                    <a:alpha val="50000"/>
                  </a:srgb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>
            <a:stCxn id="41" idx="3"/>
          </p:cNvCxnSpPr>
          <p:nvPr/>
        </p:nvCxnSpPr>
        <p:spPr>
          <a:xfrm>
            <a:off x="3977639" y="3703788"/>
            <a:ext cx="2118361" cy="383472"/>
          </a:xfrm>
          <a:prstGeom prst="line">
            <a:avLst/>
          </a:prstGeom>
          <a:ln>
            <a:gradFill flip="none" rotWithShape="1">
              <a:gsLst>
                <a:gs pos="33000">
                  <a:schemeClr val="accent1">
                    <a:lumMod val="5000"/>
                    <a:lumOff val="95000"/>
                  </a:schemeClr>
                </a:gs>
                <a:gs pos="100000">
                  <a:srgbClr val="0097F3">
                    <a:alpha val="50000"/>
                  </a:srgb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>
            <a:stCxn id="43" idx="3"/>
          </p:cNvCxnSpPr>
          <p:nvPr/>
        </p:nvCxnSpPr>
        <p:spPr>
          <a:xfrm>
            <a:off x="3977639" y="4087260"/>
            <a:ext cx="2118361" cy="0"/>
          </a:xfrm>
          <a:prstGeom prst="line">
            <a:avLst/>
          </a:prstGeom>
          <a:ln>
            <a:gradFill flip="none" rotWithShape="1">
              <a:gsLst>
                <a:gs pos="33000">
                  <a:schemeClr val="accent1">
                    <a:lumMod val="5000"/>
                    <a:lumOff val="95000"/>
                  </a:schemeClr>
                </a:gs>
                <a:gs pos="100000">
                  <a:srgbClr val="0097F3">
                    <a:alpha val="50000"/>
                  </a:srgb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>
            <a:stCxn id="45" idx="3"/>
          </p:cNvCxnSpPr>
          <p:nvPr/>
        </p:nvCxnSpPr>
        <p:spPr>
          <a:xfrm flipV="1">
            <a:off x="3977639" y="4087260"/>
            <a:ext cx="2118361" cy="383472"/>
          </a:xfrm>
          <a:prstGeom prst="line">
            <a:avLst/>
          </a:prstGeom>
          <a:ln>
            <a:gradFill flip="none" rotWithShape="1">
              <a:gsLst>
                <a:gs pos="33000">
                  <a:schemeClr val="accent1">
                    <a:lumMod val="5000"/>
                    <a:lumOff val="95000"/>
                  </a:schemeClr>
                </a:gs>
                <a:gs pos="100000">
                  <a:srgbClr val="0097F3">
                    <a:alpha val="50000"/>
                  </a:srgb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>
            <a:stCxn id="47" idx="3"/>
          </p:cNvCxnSpPr>
          <p:nvPr/>
        </p:nvCxnSpPr>
        <p:spPr>
          <a:xfrm flipV="1">
            <a:off x="3977639" y="4087260"/>
            <a:ext cx="2118361" cy="766944"/>
          </a:xfrm>
          <a:prstGeom prst="line">
            <a:avLst/>
          </a:prstGeom>
          <a:ln>
            <a:gradFill flip="none" rotWithShape="1">
              <a:gsLst>
                <a:gs pos="33000">
                  <a:schemeClr val="accent1">
                    <a:lumMod val="5000"/>
                    <a:lumOff val="95000"/>
                  </a:schemeClr>
                </a:gs>
                <a:gs pos="100000">
                  <a:srgbClr val="0097F3">
                    <a:alpha val="50000"/>
                  </a:srgb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>
            <a:stCxn id="49" idx="3"/>
          </p:cNvCxnSpPr>
          <p:nvPr/>
        </p:nvCxnSpPr>
        <p:spPr>
          <a:xfrm flipV="1">
            <a:off x="3977639" y="4087260"/>
            <a:ext cx="2118361" cy="1150416"/>
          </a:xfrm>
          <a:prstGeom prst="line">
            <a:avLst/>
          </a:prstGeom>
          <a:ln>
            <a:gradFill flip="none" rotWithShape="1">
              <a:gsLst>
                <a:gs pos="33000">
                  <a:schemeClr val="accent1">
                    <a:lumMod val="5000"/>
                    <a:lumOff val="95000"/>
                  </a:schemeClr>
                </a:gs>
                <a:gs pos="100000">
                  <a:srgbClr val="0097F3">
                    <a:alpha val="50000"/>
                  </a:srgb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>
            <a:stCxn id="51" idx="3"/>
          </p:cNvCxnSpPr>
          <p:nvPr/>
        </p:nvCxnSpPr>
        <p:spPr>
          <a:xfrm flipV="1">
            <a:off x="3977639" y="4087260"/>
            <a:ext cx="2118361" cy="1533888"/>
          </a:xfrm>
          <a:prstGeom prst="line">
            <a:avLst/>
          </a:prstGeom>
          <a:ln>
            <a:gradFill flip="none" rotWithShape="1">
              <a:gsLst>
                <a:gs pos="33000">
                  <a:schemeClr val="accent1">
                    <a:lumMod val="5000"/>
                    <a:lumOff val="95000"/>
                  </a:schemeClr>
                </a:gs>
                <a:gs pos="100000">
                  <a:srgbClr val="0097F3">
                    <a:alpha val="50000"/>
                  </a:srgb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>
            <a:stCxn id="53" idx="3"/>
          </p:cNvCxnSpPr>
          <p:nvPr/>
        </p:nvCxnSpPr>
        <p:spPr>
          <a:xfrm flipV="1">
            <a:off x="3977639" y="4162190"/>
            <a:ext cx="2118361" cy="1917360"/>
          </a:xfrm>
          <a:prstGeom prst="line">
            <a:avLst/>
          </a:prstGeom>
          <a:ln>
            <a:gradFill flip="none" rotWithShape="1">
              <a:gsLst>
                <a:gs pos="33000">
                  <a:schemeClr val="accent1">
                    <a:lumMod val="5000"/>
                    <a:lumOff val="95000"/>
                  </a:schemeClr>
                </a:gs>
                <a:gs pos="100000">
                  <a:srgbClr val="0097F3">
                    <a:alpha val="50000"/>
                  </a:srgb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文本框 113"/>
          <p:cNvSpPr txBox="1"/>
          <p:nvPr/>
        </p:nvSpPr>
        <p:spPr>
          <a:xfrm>
            <a:off x="7856169" y="1679438"/>
            <a:ext cx="1367682" cy="344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97F3"/>
                    </a:gs>
                    <a:gs pos="100000">
                      <a:srgbClr val="003399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创新纳统路径</a:t>
            </a:r>
            <a:endParaRPr kumimoji="0" lang="zh-CN" altLang="en-US" sz="1500" b="1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97F3"/>
                  </a:gs>
                  <a:gs pos="100000">
                    <a:srgbClr val="003399"/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7856169" y="2081900"/>
            <a:ext cx="3579654" cy="800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4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91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重点围绕商业综合体、民营加油站、医院学校餐厅、铁塔商圈、电商等领域，创新纳统路径</a:t>
            </a:r>
            <a:r>
              <a:rPr kumimoji="0" lang="zh-CN" sz="14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91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。</a:t>
            </a:r>
            <a:endParaRPr kumimoji="0" lang="zh-CN" sz="1400" b="1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91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7856220" y="3067685"/>
            <a:ext cx="2866390" cy="344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500" b="1" noProof="0" dirty="0">
                <a:ln>
                  <a:noFill/>
                </a:ln>
                <a:gradFill>
                  <a:gsLst>
                    <a:gs pos="0">
                      <a:srgbClr val="0097F3"/>
                    </a:gs>
                    <a:gs pos="100000">
                      <a:srgbClr val="003399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实现企业升规纳统</a:t>
            </a:r>
            <a:endParaRPr kumimoji="0" lang="zh-CN" altLang="en-US" sz="1500" b="1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97F3"/>
                  </a:gs>
                  <a:gs pos="100000">
                    <a:srgbClr val="003399"/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7901940" y="5275580"/>
            <a:ext cx="3426460" cy="6203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4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91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其中</a:t>
            </a:r>
            <a:r>
              <a:rPr kumimoji="0" sz="14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91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贸易企业</a:t>
            </a:r>
            <a:r>
              <a:rPr kumimoji="0" sz="1400" b="1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91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113</a:t>
            </a:r>
            <a:r>
              <a:rPr kumimoji="0" sz="14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91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</a:t>
            </a:r>
            <a:r>
              <a:rPr kumimoji="0" sz="14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91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0" sz="14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91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大个体</a:t>
            </a:r>
            <a:r>
              <a:rPr kumimoji="0" sz="1400" b="1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91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95</a:t>
            </a:r>
            <a:r>
              <a:rPr kumimoji="0" sz="14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91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家。</a:t>
            </a:r>
            <a:endParaRPr kumimoji="0" sz="1400" b="1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91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7868920" y="3420745"/>
            <a:ext cx="3470275" cy="11804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4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91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针对铁塔商圈个体经营的情况，经过反复研究探讨，以总公司分类别设立分公司模式，最终实现</a:t>
            </a:r>
            <a:r>
              <a:rPr kumimoji="0" lang="zh-CN" sz="14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91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国贸商城</a:t>
            </a:r>
            <a:r>
              <a:rPr kumimoji="0" sz="14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91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升规纳统。</a:t>
            </a:r>
            <a:endParaRPr kumimoji="0" sz="1400" b="1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91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7856169" y="1169353"/>
            <a:ext cx="1970405" cy="3067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做好建库培育提升工作</a:t>
            </a:r>
            <a:endParaRPr kumimoji="0" lang="zh-CN" altLang="en-US" sz="1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40" name="直接连接符 139"/>
          <p:cNvCxnSpPr/>
          <p:nvPr/>
        </p:nvCxnSpPr>
        <p:spPr>
          <a:xfrm>
            <a:off x="7965440" y="2979452"/>
            <a:ext cx="336296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连接符 140"/>
          <p:cNvCxnSpPr/>
          <p:nvPr/>
        </p:nvCxnSpPr>
        <p:spPr>
          <a:xfrm>
            <a:off x="7965440" y="4660043"/>
            <a:ext cx="336296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连接符 141"/>
          <p:cNvCxnSpPr/>
          <p:nvPr/>
        </p:nvCxnSpPr>
        <p:spPr>
          <a:xfrm>
            <a:off x="8072755" y="6303169"/>
            <a:ext cx="336296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椭圆 144"/>
          <p:cNvSpPr/>
          <p:nvPr/>
        </p:nvSpPr>
        <p:spPr>
          <a:xfrm>
            <a:off x="5081902" y="3073162"/>
            <a:ext cx="2028196" cy="2028196"/>
          </a:xfrm>
          <a:prstGeom prst="ellipse">
            <a:avLst/>
          </a:prstGeom>
          <a:gradFill flip="none" rotWithShape="1">
            <a:gsLst>
              <a:gs pos="0">
                <a:srgbClr val="0097F3">
                  <a:alpha val="10000"/>
                </a:srgbClr>
              </a:gs>
              <a:gs pos="100000">
                <a:srgbClr val="003399">
                  <a:alpha val="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448300" y="3439560"/>
            <a:ext cx="1295400" cy="1295400"/>
          </a:xfrm>
          <a:prstGeom prst="ellipse">
            <a:avLst/>
          </a:prstGeom>
          <a:gradFill flip="none" rotWithShape="1">
            <a:gsLst>
              <a:gs pos="0">
                <a:srgbClr val="0097F3"/>
              </a:gs>
              <a:gs pos="100000">
                <a:srgbClr val="003399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5428615" y="3707765"/>
            <a:ext cx="133413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“转企升规”培育十二大专项行动</a:t>
            </a:r>
            <a:endParaRPr kumimoji="0" lang="zh-CN" altLang="en-US" sz="1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6" name="椭圆 145"/>
          <p:cNvSpPr/>
          <p:nvPr/>
        </p:nvSpPr>
        <p:spPr>
          <a:xfrm>
            <a:off x="3954778" y="176553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7" name="椭圆 146"/>
          <p:cNvSpPr/>
          <p:nvPr/>
        </p:nvSpPr>
        <p:spPr>
          <a:xfrm>
            <a:off x="3954778" y="2150496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8" name="椭圆 147"/>
          <p:cNvSpPr/>
          <p:nvPr/>
        </p:nvSpPr>
        <p:spPr>
          <a:xfrm>
            <a:off x="3954778" y="2535454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9" name="椭圆 148"/>
          <p:cNvSpPr/>
          <p:nvPr/>
        </p:nvSpPr>
        <p:spPr>
          <a:xfrm>
            <a:off x="3954778" y="2920412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0" name="椭圆 149"/>
          <p:cNvSpPr/>
          <p:nvPr/>
        </p:nvSpPr>
        <p:spPr>
          <a:xfrm>
            <a:off x="3954778" y="3305370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1" name="椭圆 150"/>
          <p:cNvSpPr/>
          <p:nvPr/>
        </p:nvSpPr>
        <p:spPr>
          <a:xfrm>
            <a:off x="3954778" y="369032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2" name="椭圆 151"/>
          <p:cNvSpPr/>
          <p:nvPr/>
        </p:nvSpPr>
        <p:spPr>
          <a:xfrm>
            <a:off x="3954778" y="4075286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3" name="椭圆 152"/>
          <p:cNvSpPr/>
          <p:nvPr/>
        </p:nvSpPr>
        <p:spPr>
          <a:xfrm>
            <a:off x="3954778" y="4460244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4" name="椭圆 153"/>
          <p:cNvSpPr/>
          <p:nvPr/>
        </p:nvSpPr>
        <p:spPr>
          <a:xfrm>
            <a:off x="3954778" y="4845202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3954778" y="5230160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6" name="椭圆 155"/>
          <p:cNvSpPr/>
          <p:nvPr/>
        </p:nvSpPr>
        <p:spPr>
          <a:xfrm>
            <a:off x="3954778" y="560876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7" name="椭圆 156"/>
          <p:cNvSpPr/>
          <p:nvPr/>
        </p:nvSpPr>
        <p:spPr>
          <a:xfrm>
            <a:off x="3954778" y="6050876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01940" y="4497705"/>
            <a:ext cx="2690495" cy="5353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0" lang="zh-CN" altLang="en-US" sz="1500" b="1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97F3"/>
                  </a:gs>
                  <a:gs pos="100000">
                    <a:srgbClr val="003399"/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500" b="1" noProof="0" dirty="0">
                <a:ln>
                  <a:noFill/>
                </a:ln>
                <a:gradFill>
                  <a:gsLst>
                    <a:gs pos="0">
                      <a:srgbClr val="0097F3"/>
                    </a:gs>
                    <a:gs pos="100000">
                      <a:srgbClr val="003399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2023</a:t>
            </a:r>
            <a:r>
              <a:rPr lang="zh-CN" altLang="en-US" sz="1500" b="1" noProof="0" dirty="0">
                <a:ln>
                  <a:noFill/>
                </a:ln>
                <a:gradFill>
                  <a:gsLst>
                    <a:gs pos="0">
                      <a:srgbClr val="0097F3"/>
                    </a:gs>
                    <a:gs pos="100000">
                      <a:srgbClr val="003399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年新增入库企业</a:t>
            </a:r>
            <a:r>
              <a:rPr lang="en-US" altLang="zh-CN" sz="1500" b="1" noProof="0" dirty="0">
                <a:ln>
                  <a:noFill/>
                </a:ln>
                <a:gradFill>
                  <a:gsLst>
                    <a:gs pos="0">
                      <a:srgbClr val="0097F3"/>
                    </a:gs>
                    <a:gs pos="100000">
                      <a:srgbClr val="003399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208</a:t>
            </a:r>
            <a:r>
              <a:rPr lang="zh-CN" altLang="en-US" sz="1500" b="1" noProof="0" dirty="0">
                <a:ln>
                  <a:noFill/>
                </a:ln>
                <a:gradFill>
                  <a:gsLst>
                    <a:gs pos="0">
                      <a:srgbClr val="0097F3"/>
                    </a:gs>
                    <a:gs pos="100000">
                      <a:srgbClr val="003399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家</a:t>
            </a:r>
            <a:endParaRPr lang="zh-CN" altLang="en-US" sz="1500" b="1" noProof="0" dirty="0">
              <a:ln>
                <a:noFill/>
              </a:ln>
              <a:gradFill>
                <a:gsLst>
                  <a:gs pos="0">
                    <a:srgbClr val="0097F3"/>
                  </a:gs>
                  <a:gs pos="100000">
                    <a:srgbClr val="003399"/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矩形 217"/>
          <p:cNvSpPr/>
          <p:nvPr>
            <p:custDataLst>
              <p:tags r:id="rId1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1" name="图片 40" descr="C:/Users/Administrator/Desktop/促销费照片/ce40902e542cb85ebe70d368015c9ba4_7f53b4e984a2adacbfe0cb05cb4975c8.jpgce40902e542cb85ebe70d368015c9ba4_7f53b4e984a2adacbfe0cb05cb4975c8"/>
          <p:cNvPicPr>
            <a:picLocks noChangeAspect="1"/>
          </p:cNvPicPr>
          <p:nvPr/>
        </p:nvPicPr>
        <p:blipFill rotWithShape="1">
          <a:blip r:embed="rId4"/>
          <a:srcRect l="29130" r="29130"/>
          <a:stretch>
            <a:fillRect/>
          </a:stretch>
        </p:blipFill>
        <p:spPr>
          <a:xfrm>
            <a:off x="9766873" y="3377843"/>
            <a:ext cx="1729802" cy="2758160"/>
          </a:xfrm>
          <a:custGeom>
            <a:avLst/>
            <a:gdLst>
              <a:gd name="connsiteX0" fmla="*/ 72000 w 1729802"/>
              <a:gd name="connsiteY0" fmla="*/ 0 h 2758160"/>
              <a:gd name="connsiteX1" fmla="*/ 1657802 w 1729802"/>
              <a:gd name="connsiteY1" fmla="*/ 0 h 2758160"/>
              <a:gd name="connsiteX2" fmla="*/ 1729802 w 1729802"/>
              <a:gd name="connsiteY2" fmla="*/ 72000 h 2758160"/>
              <a:gd name="connsiteX3" fmla="*/ 1729802 w 1729802"/>
              <a:gd name="connsiteY3" fmla="*/ 2686160 h 2758160"/>
              <a:gd name="connsiteX4" fmla="*/ 1657802 w 1729802"/>
              <a:gd name="connsiteY4" fmla="*/ 2758160 h 2758160"/>
              <a:gd name="connsiteX5" fmla="*/ 72000 w 1729802"/>
              <a:gd name="connsiteY5" fmla="*/ 2758160 h 2758160"/>
              <a:gd name="connsiteX6" fmla="*/ 0 w 1729802"/>
              <a:gd name="connsiteY6" fmla="*/ 2686160 h 2758160"/>
              <a:gd name="connsiteX7" fmla="*/ 0 w 1729802"/>
              <a:gd name="connsiteY7" fmla="*/ 72000 h 2758160"/>
              <a:gd name="connsiteX8" fmla="*/ 72000 w 1729802"/>
              <a:gd name="connsiteY8" fmla="*/ 0 h 275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9802" h="2758160">
                <a:moveTo>
                  <a:pt x="72000" y="0"/>
                </a:moveTo>
                <a:lnTo>
                  <a:pt x="1657802" y="0"/>
                </a:lnTo>
                <a:cubicBezTo>
                  <a:pt x="1697546" y="0"/>
                  <a:pt x="1729802" y="32256"/>
                  <a:pt x="1729802" y="72000"/>
                </a:cubicBezTo>
                <a:lnTo>
                  <a:pt x="1729802" y="2686160"/>
                </a:lnTo>
                <a:cubicBezTo>
                  <a:pt x="1729802" y="2725904"/>
                  <a:pt x="1697546" y="2758160"/>
                  <a:pt x="1657802" y="2758160"/>
                </a:cubicBezTo>
                <a:lnTo>
                  <a:pt x="72000" y="2758160"/>
                </a:lnTo>
                <a:cubicBezTo>
                  <a:pt x="32256" y="2758160"/>
                  <a:pt x="0" y="2725904"/>
                  <a:pt x="0" y="268616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  <a:close/>
              </a:path>
            </a:pathLst>
          </a:custGeom>
        </p:spPr>
      </p:pic>
      <p:sp>
        <p:nvSpPr>
          <p:cNvPr id="30" name="矩形 7" hidden="1"/>
          <p:cNvSpPr/>
          <p:nvPr/>
        </p:nvSpPr>
        <p:spPr>
          <a:xfrm>
            <a:off x="4214342" y="3550563"/>
            <a:ext cx="1729802" cy="2758160"/>
          </a:xfrm>
          <a:custGeom>
            <a:avLst/>
            <a:gdLst>
              <a:gd name="connsiteX0" fmla="*/ 72000 w 1729802"/>
              <a:gd name="connsiteY0" fmla="*/ 0 h 2758160"/>
              <a:gd name="connsiteX1" fmla="*/ 1657802 w 1729802"/>
              <a:gd name="connsiteY1" fmla="*/ 0 h 2758160"/>
              <a:gd name="connsiteX2" fmla="*/ 1729802 w 1729802"/>
              <a:gd name="connsiteY2" fmla="*/ 72000 h 2758160"/>
              <a:gd name="connsiteX3" fmla="*/ 1729802 w 1729802"/>
              <a:gd name="connsiteY3" fmla="*/ 2686160 h 2758160"/>
              <a:gd name="connsiteX4" fmla="*/ 1657802 w 1729802"/>
              <a:gd name="connsiteY4" fmla="*/ 2758160 h 2758160"/>
              <a:gd name="connsiteX5" fmla="*/ 72000 w 1729802"/>
              <a:gd name="connsiteY5" fmla="*/ 2758160 h 2758160"/>
              <a:gd name="connsiteX6" fmla="*/ 0 w 1729802"/>
              <a:gd name="connsiteY6" fmla="*/ 2686160 h 2758160"/>
              <a:gd name="connsiteX7" fmla="*/ 0 w 1729802"/>
              <a:gd name="connsiteY7" fmla="*/ 72000 h 2758160"/>
              <a:gd name="connsiteX8" fmla="*/ 72000 w 1729802"/>
              <a:gd name="connsiteY8" fmla="*/ 0 h 275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9802" h="2758160">
                <a:moveTo>
                  <a:pt x="72000" y="0"/>
                </a:moveTo>
                <a:lnTo>
                  <a:pt x="1657802" y="0"/>
                </a:lnTo>
                <a:cubicBezTo>
                  <a:pt x="1697546" y="0"/>
                  <a:pt x="1729802" y="32256"/>
                  <a:pt x="1729802" y="72000"/>
                </a:cubicBezTo>
                <a:lnTo>
                  <a:pt x="1729802" y="2686160"/>
                </a:lnTo>
                <a:cubicBezTo>
                  <a:pt x="1729802" y="2725904"/>
                  <a:pt x="1697546" y="2758160"/>
                  <a:pt x="1657802" y="2758160"/>
                </a:cubicBezTo>
                <a:lnTo>
                  <a:pt x="72000" y="2758160"/>
                </a:lnTo>
                <a:cubicBezTo>
                  <a:pt x="32256" y="2758160"/>
                  <a:pt x="0" y="2725904"/>
                  <a:pt x="0" y="268616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gradFill flip="none" rotWithShape="1">
            <a:gsLst>
              <a:gs pos="2700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100000"/>
                  <a:alpha val="53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onyOS Sans SC" panose="00000500000000000000" pitchFamily="2" charset="-122"/>
              <a:ea typeface="HarmonyOS Sans SC" panose="00000500000000000000" pitchFamily="2" charset="-122"/>
              <a:cs typeface="+mn-cs"/>
            </a:endParaRPr>
          </a:p>
        </p:txBody>
      </p:sp>
      <p:sp>
        <p:nvSpPr>
          <p:cNvPr id="57" name="矩形 23" hidden="1"/>
          <p:cNvSpPr/>
          <p:nvPr/>
        </p:nvSpPr>
        <p:spPr>
          <a:xfrm>
            <a:off x="3738005" y="1723433"/>
            <a:ext cx="2388290" cy="2533194"/>
          </a:xfrm>
          <a:custGeom>
            <a:avLst/>
            <a:gdLst>
              <a:gd name="connsiteX0" fmla="*/ 72000 w 2388290"/>
              <a:gd name="connsiteY0" fmla="*/ 0 h 2533194"/>
              <a:gd name="connsiteX1" fmla="*/ 2316290 w 2388290"/>
              <a:gd name="connsiteY1" fmla="*/ 0 h 2533194"/>
              <a:gd name="connsiteX2" fmla="*/ 2388290 w 2388290"/>
              <a:gd name="connsiteY2" fmla="*/ 72000 h 2533194"/>
              <a:gd name="connsiteX3" fmla="*/ 2388290 w 2388290"/>
              <a:gd name="connsiteY3" fmla="*/ 2461194 h 2533194"/>
              <a:gd name="connsiteX4" fmla="*/ 2316290 w 2388290"/>
              <a:gd name="connsiteY4" fmla="*/ 2533194 h 2533194"/>
              <a:gd name="connsiteX5" fmla="*/ 72000 w 2388290"/>
              <a:gd name="connsiteY5" fmla="*/ 2533194 h 2533194"/>
              <a:gd name="connsiteX6" fmla="*/ 0 w 2388290"/>
              <a:gd name="connsiteY6" fmla="*/ 2461194 h 2533194"/>
              <a:gd name="connsiteX7" fmla="*/ 0 w 2388290"/>
              <a:gd name="connsiteY7" fmla="*/ 72000 h 2533194"/>
              <a:gd name="connsiteX8" fmla="*/ 72000 w 2388290"/>
              <a:gd name="connsiteY8" fmla="*/ 0 h 253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8290" h="2533194">
                <a:moveTo>
                  <a:pt x="72000" y="0"/>
                </a:moveTo>
                <a:lnTo>
                  <a:pt x="2316290" y="0"/>
                </a:lnTo>
                <a:cubicBezTo>
                  <a:pt x="2356034" y="0"/>
                  <a:pt x="2388290" y="32256"/>
                  <a:pt x="2388290" y="72000"/>
                </a:cubicBezTo>
                <a:lnTo>
                  <a:pt x="2388290" y="2461194"/>
                </a:lnTo>
                <a:cubicBezTo>
                  <a:pt x="2388290" y="2500938"/>
                  <a:pt x="2356034" y="2533194"/>
                  <a:pt x="2316290" y="2533194"/>
                </a:cubicBezTo>
                <a:lnTo>
                  <a:pt x="72000" y="2533194"/>
                </a:lnTo>
                <a:cubicBezTo>
                  <a:pt x="32256" y="2533194"/>
                  <a:pt x="0" y="2500938"/>
                  <a:pt x="0" y="2461194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onyOS Sans SC" panose="00000500000000000000" pitchFamily="2" charset="-122"/>
              <a:ea typeface="HarmonyOS Sans SC" panose="00000500000000000000" pitchFamily="2" charset="-122"/>
              <a:cs typeface="+mn-cs"/>
            </a:endParaRPr>
          </a:p>
        </p:txBody>
      </p:sp>
      <p:sp>
        <p:nvSpPr>
          <p:cNvPr id="28" name="矩形 2"/>
          <p:cNvSpPr/>
          <p:nvPr/>
        </p:nvSpPr>
        <p:spPr>
          <a:xfrm>
            <a:off x="6253971" y="1550714"/>
            <a:ext cx="5248818" cy="1706672"/>
          </a:xfrm>
          <a:custGeom>
            <a:avLst/>
            <a:gdLst>
              <a:gd name="connsiteX0" fmla="*/ 72000 w 5248818"/>
              <a:gd name="connsiteY0" fmla="*/ 0 h 1706672"/>
              <a:gd name="connsiteX1" fmla="*/ 5176818 w 5248818"/>
              <a:gd name="connsiteY1" fmla="*/ 0 h 1706672"/>
              <a:gd name="connsiteX2" fmla="*/ 5248818 w 5248818"/>
              <a:gd name="connsiteY2" fmla="*/ 72000 h 1706672"/>
              <a:gd name="connsiteX3" fmla="*/ 5248818 w 5248818"/>
              <a:gd name="connsiteY3" fmla="*/ 1634672 h 1706672"/>
              <a:gd name="connsiteX4" fmla="*/ 5176818 w 5248818"/>
              <a:gd name="connsiteY4" fmla="*/ 1706672 h 1706672"/>
              <a:gd name="connsiteX5" fmla="*/ 72000 w 5248818"/>
              <a:gd name="connsiteY5" fmla="*/ 1706672 h 1706672"/>
              <a:gd name="connsiteX6" fmla="*/ 0 w 5248818"/>
              <a:gd name="connsiteY6" fmla="*/ 1634672 h 1706672"/>
              <a:gd name="connsiteX7" fmla="*/ 0 w 5248818"/>
              <a:gd name="connsiteY7" fmla="*/ 72000 h 1706672"/>
              <a:gd name="connsiteX8" fmla="*/ 72000 w 5248818"/>
              <a:gd name="connsiteY8" fmla="*/ 0 h 170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48818" h="1706672">
                <a:moveTo>
                  <a:pt x="72000" y="0"/>
                </a:moveTo>
                <a:lnTo>
                  <a:pt x="5176818" y="0"/>
                </a:lnTo>
                <a:cubicBezTo>
                  <a:pt x="5216562" y="0"/>
                  <a:pt x="5248818" y="32256"/>
                  <a:pt x="5248818" y="72000"/>
                </a:cubicBezTo>
                <a:lnTo>
                  <a:pt x="5248818" y="1634672"/>
                </a:lnTo>
                <a:cubicBezTo>
                  <a:pt x="5248818" y="1674416"/>
                  <a:pt x="5216562" y="1706672"/>
                  <a:pt x="5176818" y="1706672"/>
                </a:cubicBezTo>
                <a:lnTo>
                  <a:pt x="72000" y="1706672"/>
                </a:lnTo>
                <a:cubicBezTo>
                  <a:pt x="32256" y="1706672"/>
                  <a:pt x="0" y="1674416"/>
                  <a:pt x="0" y="1634672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gradFill>
            <a:gsLst>
              <a:gs pos="11000">
                <a:srgbClr val="2B47AA"/>
              </a:gs>
              <a:gs pos="87000">
                <a:srgbClr val="046DC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9" name="矩形 3"/>
          <p:cNvSpPr/>
          <p:nvPr/>
        </p:nvSpPr>
        <p:spPr>
          <a:xfrm>
            <a:off x="6244800" y="3377843"/>
            <a:ext cx="3403562" cy="2758160"/>
          </a:xfrm>
          <a:custGeom>
            <a:avLst/>
            <a:gdLst>
              <a:gd name="connsiteX0" fmla="*/ 72000 w 3403562"/>
              <a:gd name="connsiteY0" fmla="*/ 0 h 2758160"/>
              <a:gd name="connsiteX1" fmla="*/ 3331562 w 3403562"/>
              <a:gd name="connsiteY1" fmla="*/ 0 h 2758160"/>
              <a:gd name="connsiteX2" fmla="*/ 3403562 w 3403562"/>
              <a:gd name="connsiteY2" fmla="*/ 72000 h 2758160"/>
              <a:gd name="connsiteX3" fmla="*/ 3403562 w 3403562"/>
              <a:gd name="connsiteY3" fmla="*/ 2686160 h 2758160"/>
              <a:gd name="connsiteX4" fmla="*/ 3331562 w 3403562"/>
              <a:gd name="connsiteY4" fmla="*/ 2758160 h 2758160"/>
              <a:gd name="connsiteX5" fmla="*/ 72000 w 3403562"/>
              <a:gd name="connsiteY5" fmla="*/ 2758160 h 2758160"/>
              <a:gd name="connsiteX6" fmla="*/ 0 w 3403562"/>
              <a:gd name="connsiteY6" fmla="*/ 2686160 h 2758160"/>
              <a:gd name="connsiteX7" fmla="*/ 0 w 3403562"/>
              <a:gd name="connsiteY7" fmla="*/ 72000 h 2758160"/>
              <a:gd name="connsiteX8" fmla="*/ 72000 w 3403562"/>
              <a:gd name="connsiteY8" fmla="*/ 0 h 275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3562" h="2758160">
                <a:moveTo>
                  <a:pt x="72000" y="0"/>
                </a:moveTo>
                <a:lnTo>
                  <a:pt x="3331562" y="0"/>
                </a:lnTo>
                <a:cubicBezTo>
                  <a:pt x="3371306" y="0"/>
                  <a:pt x="3403562" y="32256"/>
                  <a:pt x="3403562" y="72000"/>
                </a:cubicBezTo>
                <a:lnTo>
                  <a:pt x="3403562" y="2686160"/>
                </a:lnTo>
                <a:cubicBezTo>
                  <a:pt x="3403562" y="2725904"/>
                  <a:pt x="3371306" y="2758160"/>
                  <a:pt x="3331562" y="2758160"/>
                </a:cubicBezTo>
                <a:lnTo>
                  <a:pt x="72000" y="2758160"/>
                </a:lnTo>
                <a:cubicBezTo>
                  <a:pt x="32256" y="2758160"/>
                  <a:pt x="0" y="2725904"/>
                  <a:pt x="0" y="268616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3" name="矩形 19"/>
          <p:cNvSpPr/>
          <p:nvPr/>
        </p:nvSpPr>
        <p:spPr>
          <a:xfrm>
            <a:off x="695325" y="4205471"/>
            <a:ext cx="5430967" cy="1930534"/>
          </a:xfrm>
          <a:custGeom>
            <a:avLst/>
            <a:gdLst>
              <a:gd name="connsiteX0" fmla="*/ 72000 w 5430967"/>
              <a:gd name="connsiteY0" fmla="*/ 0 h 1930534"/>
              <a:gd name="connsiteX1" fmla="*/ 5358967 w 5430967"/>
              <a:gd name="connsiteY1" fmla="*/ 0 h 1930534"/>
              <a:gd name="connsiteX2" fmla="*/ 5430967 w 5430967"/>
              <a:gd name="connsiteY2" fmla="*/ 72000 h 1930534"/>
              <a:gd name="connsiteX3" fmla="*/ 5430967 w 5430967"/>
              <a:gd name="connsiteY3" fmla="*/ 1858534 h 1930534"/>
              <a:gd name="connsiteX4" fmla="*/ 5358967 w 5430967"/>
              <a:gd name="connsiteY4" fmla="*/ 1930534 h 1930534"/>
              <a:gd name="connsiteX5" fmla="*/ 72000 w 5430967"/>
              <a:gd name="connsiteY5" fmla="*/ 1930534 h 1930534"/>
              <a:gd name="connsiteX6" fmla="*/ 0 w 5430967"/>
              <a:gd name="connsiteY6" fmla="*/ 1858534 h 1930534"/>
              <a:gd name="connsiteX7" fmla="*/ 0 w 5430967"/>
              <a:gd name="connsiteY7" fmla="*/ 72000 h 1930534"/>
              <a:gd name="connsiteX8" fmla="*/ 72000 w 5430967"/>
              <a:gd name="connsiteY8" fmla="*/ 0 h 193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0967" h="1930534">
                <a:moveTo>
                  <a:pt x="72000" y="0"/>
                </a:moveTo>
                <a:lnTo>
                  <a:pt x="5358967" y="0"/>
                </a:lnTo>
                <a:cubicBezTo>
                  <a:pt x="5398711" y="0"/>
                  <a:pt x="5430967" y="32256"/>
                  <a:pt x="5430967" y="72000"/>
                </a:cubicBezTo>
                <a:lnTo>
                  <a:pt x="5430967" y="1858534"/>
                </a:lnTo>
                <a:cubicBezTo>
                  <a:pt x="5430967" y="1898278"/>
                  <a:pt x="5398711" y="1930534"/>
                  <a:pt x="5358967" y="1930534"/>
                </a:cubicBezTo>
                <a:lnTo>
                  <a:pt x="72000" y="1930534"/>
                </a:lnTo>
                <a:cubicBezTo>
                  <a:pt x="32256" y="1930534"/>
                  <a:pt x="0" y="1898278"/>
                  <a:pt x="0" y="1858534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gradFill>
            <a:gsLst>
              <a:gs pos="11000">
                <a:srgbClr val="2B47AA"/>
              </a:gs>
              <a:gs pos="87000">
                <a:srgbClr val="046DC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6" name="矩形 22"/>
          <p:cNvSpPr/>
          <p:nvPr/>
        </p:nvSpPr>
        <p:spPr>
          <a:xfrm>
            <a:off x="695325" y="1550713"/>
            <a:ext cx="3148083" cy="2533194"/>
          </a:xfrm>
          <a:custGeom>
            <a:avLst/>
            <a:gdLst>
              <a:gd name="connsiteX0" fmla="*/ 72000 w 2924173"/>
              <a:gd name="connsiteY0" fmla="*/ 0 h 2533194"/>
              <a:gd name="connsiteX1" fmla="*/ 2852173 w 2924173"/>
              <a:gd name="connsiteY1" fmla="*/ 0 h 2533194"/>
              <a:gd name="connsiteX2" fmla="*/ 2924173 w 2924173"/>
              <a:gd name="connsiteY2" fmla="*/ 72000 h 2533194"/>
              <a:gd name="connsiteX3" fmla="*/ 2924173 w 2924173"/>
              <a:gd name="connsiteY3" fmla="*/ 2461194 h 2533194"/>
              <a:gd name="connsiteX4" fmla="*/ 2852173 w 2924173"/>
              <a:gd name="connsiteY4" fmla="*/ 2533194 h 2533194"/>
              <a:gd name="connsiteX5" fmla="*/ 72000 w 2924173"/>
              <a:gd name="connsiteY5" fmla="*/ 2533194 h 2533194"/>
              <a:gd name="connsiteX6" fmla="*/ 0 w 2924173"/>
              <a:gd name="connsiteY6" fmla="*/ 2461194 h 2533194"/>
              <a:gd name="connsiteX7" fmla="*/ 0 w 2924173"/>
              <a:gd name="connsiteY7" fmla="*/ 72000 h 2533194"/>
              <a:gd name="connsiteX8" fmla="*/ 72000 w 2924173"/>
              <a:gd name="connsiteY8" fmla="*/ 0 h 253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4173" h="2533194">
                <a:moveTo>
                  <a:pt x="72000" y="0"/>
                </a:moveTo>
                <a:lnTo>
                  <a:pt x="2852173" y="0"/>
                </a:lnTo>
                <a:cubicBezTo>
                  <a:pt x="2891917" y="0"/>
                  <a:pt x="2924173" y="32256"/>
                  <a:pt x="2924173" y="72000"/>
                </a:cubicBezTo>
                <a:lnTo>
                  <a:pt x="2924173" y="2461194"/>
                </a:lnTo>
                <a:cubicBezTo>
                  <a:pt x="2924173" y="2500938"/>
                  <a:pt x="2891917" y="2533194"/>
                  <a:pt x="2852173" y="2533194"/>
                </a:cubicBezTo>
                <a:lnTo>
                  <a:pt x="72000" y="2533194"/>
                </a:lnTo>
                <a:cubicBezTo>
                  <a:pt x="32256" y="2533194"/>
                  <a:pt x="0" y="2500938"/>
                  <a:pt x="0" y="2461194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gradFill flip="none" rotWithShape="1">
            <a:gsLst>
              <a:gs pos="3900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68375" y="1758315"/>
            <a:ext cx="2369820" cy="977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累计发放汽车、家电消费券</a:t>
            </a:r>
            <a:endParaRPr kumimoji="0" lang="zh-CN" altLang="en-US" sz="2400" b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19236" y="2894321"/>
            <a:ext cx="2679700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400" b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1000">
                      <a:srgbClr val="2B47AA"/>
                    </a:gs>
                    <a:gs pos="87000">
                      <a:srgbClr val="046DC0"/>
                    </a:gs>
                  </a:gsLst>
                  <a:lin ang="2700000" scaled="1"/>
                </a:gradFill>
                <a:effectLst>
                  <a:reflection blurRad="101600" stA="25000" endPos="45500" dir="5400000" sy="-100000" algn="bl" rotWithShape="0"/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1300万</a:t>
            </a:r>
            <a:r>
              <a:rPr kumimoji="0" lang="zh-CN" sz="4400" b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1000">
                      <a:srgbClr val="2B47AA"/>
                    </a:gs>
                    <a:gs pos="87000">
                      <a:srgbClr val="046DC0"/>
                    </a:gs>
                  </a:gsLst>
                  <a:lin ang="2700000" scaled="1"/>
                </a:gradFill>
                <a:effectLst>
                  <a:reflection blurRad="101600" stA="25000" endPos="45500" dir="5400000" sy="-100000" algn="bl" rotWithShape="0"/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</a:t>
            </a:r>
            <a:endParaRPr kumimoji="0" lang="zh-CN" sz="4400" b="1" u="none" strike="noStrike" kern="1200" cap="none" spc="0" normalizeH="0" baseline="0" noProof="0" dirty="0">
              <a:ln>
                <a:noFill/>
              </a:ln>
              <a:gradFill>
                <a:gsLst>
                  <a:gs pos="11000">
                    <a:srgbClr val="2B47AA"/>
                  </a:gs>
                  <a:gs pos="87000">
                    <a:srgbClr val="046DC0"/>
                  </a:gs>
                </a:gsLst>
                <a:lin ang="2700000" scaled="1"/>
              </a:gradFill>
              <a:effectLst>
                <a:reflection blurRad="101600" stA="25000" endPos="45500" dir="5400000" sy="-100000" algn="bl" rotWithShape="0"/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583767" y="4147533"/>
            <a:ext cx="274501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110</a:t>
            </a:r>
            <a:r>
              <a:rPr lang="zh-CN" altLang="en-US" sz="4000" b="1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</a:t>
            </a:r>
            <a:r>
              <a:rPr lang="zh-CN" altLang="en-US" sz="2000" b="1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人次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581862" y="3833392"/>
            <a:ext cx="2683748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1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2B47AA"/>
                    </a:gs>
                    <a:gs pos="94000">
                      <a:srgbClr val="046DC0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带动人流量</a:t>
            </a:r>
            <a:endParaRPr kumimoji="0" sz="2000" b="1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2B47AA"/>
                  </a:gs>
                  <a:gs pos="94000">
                    <a:srgbClr val="046DC0"/>
                  </a:gs>
                </a:gsLst>
                <a:lin ang="0" scaled="1"/>
                <a:tileRect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548525" y="2054100"/>
            <a:ext cx="229651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组织各单位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875913" y="1850052"/>
            <a:ext cx="2052320" cy="110680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solidFill>
                  <a:schemeClr val="accent2">
                    <a:lumMod val="75000"/>
                  </a:schemeClr>
                </a:solidFill>
                <a:effectLst>
                  <a:reflection blurRad="38100" stA="25000" endPos="45500" dir="5400000" sy="-100000" algn="bl" rotWithShape="0"/>
                </a:effectLst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u="none" strike="noStrike" kern="1200" cap="none" spc="0" normalizeH="0" baseline="0" noProof="0" dirty="0">
                <a:ln>
                  <a:noFill/>
                </a:ln>
                <a:solidFill>
                  <a:srgbClr val="ACFFF6"/>
                </a:solidFill>
                <a:effectLst>
                  <a:reflection blurRad="101600" stA="25000" endPos="45500" dir="5400000" sy="-100000" algn="bl" rotWithShape="0"/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56</a:t>
            </a:r>
            <a:r>
              <a:rPr kumimoji="0" lang="zh-CN" altLang="en-US" sz="6600" b="1" u="none" strike="noStrike" kern="1200" cap="none" spc="0" normalizeH="0" baseline="0" noProof="0" dirty="0">
                <a:ln>
                  <a:noFill/>
                </a:ln>
                <a:solidFill>
                  <a:srgbClr val="ACFFF6"/>
                </a:solidFill>
                <a:effectLst>
                  <a:reflection blurRad="101600" stA="25000" endPos="45500" dir="5400000" sy="-100000" algn="bl" rotWithShape="0"/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</a:t>
            </a:r>
            <a:endParaRPr kumimoji="0" lang="zh-CN" altLang="en-US" sz="6600" b="1" u="none" strike="noStrike" kern="1200" cap="none" spc="0" normalizeH="0" baseline="0" noProof="0" dirty="0">
              <a:ln>
                <a:noFill/>
              </a:ln>
              <a:solidFill>
                <a:srgbClr val="ACFFF6"/>
              </a:solidFill>
              <a:effectLst>
                <a:reflection blurRad="101600" stA="25000" endPos="45500" dir="5400000" sy="-100000" algn="bl" rotWithShape="0"/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548525" y="2446556"/>
            <a:ext cx="2240280" cy="42354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开展促消费</a:t>
            </a:r>
            <a:r>
              <a:rPr kumimoji="0" lang="zh-CN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让利</a:t>
            </a:r>
            <a:r>
              <a:rPr kumimoji="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活动</a:t>
            </a:r>
            <a:endParaRPr kumimoji="0" b="1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7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53" name="图片 52" descr="图形用户界面&#10;&#10;描述已自动生成"/>
          <p:cNvPicPr>
            <a:picLocks noChangeAspect="1"/>
          </p:cNvPicPr>
          <p:nvPr/>
        </p:nvPicPr>
        <p:blipFill rotWithShape="1">
          <a:blip r:embed="rId5">
            <a:alphaModFix amt="6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97" t="48952" r="63988" b="33596"/>
          <a:stretch>
            <a:fillRect/>
          </a:stretch>
        </p:blipFill>
        <p:spPr>
          <a:xfrm>
            <a:off x="2293257" y="4205471"/>
            <a:ext cx="3833037" cy="1930534"/>
          </a:xfrm>
          <a:custGeom>
            <a:avLst/>
            <a:gdLst>
              <a:gd name="connsiteX0" fmla="*/ 0 w 2898619"/>
              <a:gd name="connsiteY0" fmla="*/ 0 h 1930534"/>
              <a:gd name="connsiteX1" fmla="*/ 2826619 w 2898619"/>
              <a:gd name="connsiteY1" fmla="*/ 0 h 1930534"/>
              <a:gd name="connsiteX2" fmla="*/ 2898619 w 2898619"/>
              <a:gd name="connsiteY2" fmla="*/ 72000 h 1930534"/>
              <a:gd name="connsiteX3" fmla="*/ 2898619 w 2898619"/>
              <a:gd name="connsiteY3" fmla="*/ 1858534 h 1930534"/>
              <a:gd name="connsiteX4" fmla="*/ 2826619 w 2898619"/>
              <a:gd name="connsiteY4" fmla="*/ 1930534 h 1930534"/>
              <a:gd name="connsiteX5" fmla="*/ 0 w 2898619"/>
              <a:gd name="connsiteY5" fmla="*/ 1930534 h 193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8619" h="1930534">
                <a:moveTo>
                  <a:pt x="0" y="0"/>
                </a:moveTo>
                <a:lnTo>
                  <a:pt x="2826619" y="0"/>
                </a:lnTo>
                <a:cubicBezTo>
                  <a:pt x="2866363" y="0"/>
                  <a:pt x="2898619" y="32256"/>
                  <a:pt x="2898619" y="72000"/>
                </a:cubicBezTo>
                <a:lnTo>
                  <a:pt x="2898619" y="1858534"/>
                </a:lnTo>
                <a:cubicBezTo>
                  <a:pt x="2898619" y="1898278"/>
                  <a:pt x="2866363" y="1930534"/>
                  <a:pt x="2826619" y="1930534"/>
                </a:cubicBezTo>
                <a:lnTo>
                  <a:pt x="0" y="1930534"/>
                </a:lnTo>
                <a:close/>
              </a:path>
            </a:pathLst>
          </a:custGeom>
        </p:spPr>
      </p:pic>
      <p:sp>
        <p:nvSpPr>
          <p:cNvPr id="54" name="矩形 19"/>
          <p:cNvSpPr/>
          <p:nvPr/>
        </p:nvSpPr>
        <p:spPr>
          <a:xfrm>
            <a:off x="736099" y="4205471"/>
            <a:ext cx="5430967" cy="1930534"/>
          </a:xfrm>
          <a:custGeom>
            <a:avLst/>
            <a:gdLst>
              <a:gd name="connsiteX0" fmla="*/ 72000 w 5430967"/>
              <a:gd name="connsiteY0" fmla="*/ 0 h 1930534"/>
              <a:gd name="connsiteX1" fmla="*/ 5358967 w 5430967"/>
              <a:gd name="connsiteY1" fmla="*/ 0 h 1930534"/>
              <a:gd name="connsiteX2" fmla="*/ 5430967 w 5430967"/>
              <a:gd name="connsiteY2" fmla="*/ 72000 h 1930534"/>
              <a:gd name="connsiteX3" fmla="*/ 5430967 w 5430967"/>
              <a:gd name="connsiteY3" fmla="*/ 1858534 h 1930534"/>
              <a:gd name="connsiteX4" fmla="*/ 5358967 w 5430967"/>
              <a:gd name="connsiteY4" fmla="*/ 1930534 h 1930534"/>
              <a:gd name="connsiteX5" fmla="*/ 72000 w 5430967"/>
              <a:gd name="connsiteY5" fmla="*/ 1930534 h 1930534"/>
              <a:gd name="connsiteX6" fmla="*/ 0 w 5430967"/>
              <a:gd name="connsiteY6" fmla="*/ 1858534 h 1930534"/>
              <a:gd name="connsiteX7" fmla="*/ 0 w 5430967"/>
              <a:gd name="connsiteY7" fmla="*/ 72000 h 1930534"/>
              <a:gd name="connsiteX8" fmla="*/ 72000 w 5430967"/>
              <a:gd name="connsiteY8" fmla="*/ 0 h 193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0967" h="1930534">
                <a:moveTo>
                  <a:pt x="72000" y="0"/>
                </a:moveTo>
                <a:lnTo>
                  <a:pt x="5358967" y="0"/>
                </a:lnTo>
                <a:cubicBezTo>
                  <a:pt x="5398711" y="0"/>
                  <a:pt x="5430967" y="32256"/>
                  <a:pt x="5430967" y="72000"/>
                </a:cubicBezTo>
                <a:lnTo>
                  <a:pt x="5430967" y="1858534"/>
                </a:lnTo>
                <a:cubicBezTo>
                  <a:pt x="5430967" y="1898278"/>
                  <a:pt x="5398711" y="1930534"/>
                  <a:pt x="5358967" y="1930534"/>
                </a:cubicBezTo>
                <a:lnTo>
                  <a:pt x="72000" y="1930534"/>
                </a:lnTo>
                <a:cubicBezTo>
                  <a:pt x="32256" y="1930534"/>
                  <a:pt x="0" y="1898278"/>
                  <a:pt x="0" y="1858534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gradFill>
            <a:gsLst>
              <a:gs pos="67870">
                <a:srgbClr val="0D64BB">
                  <a:alpha val="45000"/>
                </a:srgbClr>
              </a:gs>
              <a:gs pos="43000">
                <a:srgbClr val="165CB6"/>
              </a:gs>
              <a:gs pos="91000">
                <a:srgbClr val="046DC0">
                  <a:alpha val="0"/>
                </a:srgb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2775" y="471805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32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（二）持续释放消费潜能</a:t>
            </a:r>
            <a:endParaRPr lang="zh-CN" sz="32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94562" y="5011317"/>
            <a:ext cx="2683748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000" b="1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2B47AA"/>
                    </a:gs>
                    <a:gs pos="94000">
                      <a:srgbClr val="046DC0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拉动</a:t>
            </a:r>
            <a:r>
              <a:rPr kumimoji="0" lang="zh-CN" sz="2000" b="1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2B47AA"/>
                    </a:gs>
                    <a:gs pos="94000">
                      <a:srgbClr val="046DC0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消费</a:t>
            </a:r>
            <a:endParaRPr kumimoji="0" lang="zh-CN" sz="2000" b="1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2B47AA"/>
                  </a:gs>
                  <a:gs pos="94000">
                    <a:srgbClr val="046DC0"/>
                  </a:gs>
                </a:gsLst>
                <a:lin ang="0" scaled="1"/>
                <a:tileRect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13612" y="5300058"/>
            <a:ext cx="2745018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1.06</a:t>
            </a:r>
            <a:r>
              <a:rPr lang="zh-CN" altLang="en-US" sz="4000" b="1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</a:t>
            </a:r>
            <a:r>
              <a:rPr lang="zh-CN" altLang="en-US" sz="2400" b="1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endParaRPr lang="zh-CN" altLang="en-US" sz="2400" b="1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03935" y="5202555"/>
            <a:ext cx="4203065" cy="76835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同比增长</a:t>
            </a:r>
            <a:r>
              <a:rPr kumimoji="0" lang="en-US" altLang="zh-CN" sz="4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10%</a:t>
            </a: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以上</a:t>
            </a:r>
            <a:endParaRPr kumimoji="0" lang="zh-CN" altLang="en-US" sz="2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8247" y="4451894"/>
            <a:ext cx="2835910" cy="645160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网络零售额达</a:t>
            </a:r>
            <a:r>
              <a: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53.2</a:t>
            </a:r>
            <a:r>
              <a:rPr kumimoji="0" lang="zh-CN" altLang="en-US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endParaRPr kumimoji="0" lang="zh-CN" altLang="en-US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024630" y="1572895"/>
            <a:ext cx="2105025" cy="2513965"/>
          </a:xfrm>
          <a:prstGeom prst="roundRect">
            <a:avLst>
              <a:gd name="adj" fmla="val 2654"/>
            </a:avLst>
          </a:prstGeom>
          <a:solidFill>
            <a:srgbClr val="A5DCF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60392" y="1849664"/>
            <a:ext cx="140208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拉动消费</a:t>
            </a:r>
            <a:endParaRPr kumimoji="0" lang="zh-CN" altLang="en-US" sz="24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051935" y="2884805"/>
            <a:ext cx="2192655" cy="792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5.5</a:t>
            </a:r>
            <a:r>
              <a:rPr kumimoji="0" lang="zh-CN" alt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endParaRPr kumimoji="0" lang="zh-CN" altLang="en-US" sz="4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000000">
                  <a:alpha val="0"/>
                </a:srgbClr>
              </a:highligh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>
            <p:custDataLst>
              <p:tags r:id="rId1"/>
            </p:custDataLst>
          </p:nvPr>
        </p:nvGrpSpPr>
        <p:grpSpPr>
          <a:xfrm>
            <a:off x="4930775" y="554355"/>
            <a:ext cx="6521450" cy="5533390"/>
            <a:chOff x="7765" y="873"/>
            <a:chExt cx="10270" cy="8714"/>
          </a:xfrm>
        </p:grpSpPr>
        <p:cxnSp>
          <p:nvCxnSpPr>
            <p:cNvPr id="4" name="直接连接符 3"/>
            <p:cNvCxnSpPr/>
            <p:nvPr>
              <p:custDataLst>
                <p:tags r:id="rId2"/>
              </p:custDataLst>
            </p:nvPr>
          </p:nvCxnSpPr>
          <p:spPr>
            <a:xfrm>
              <a:off x="7765" y="873"/>
              <a:ext cx="0" cy="8714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3"/>
              </p:custDataLst>
            </p:nvPr>
          </p:nvCxnSpPr>
          <p:spPr>
            <a:xfrm>
              <a:off x="8792" y="873"/>
              <a:ext cx="0" cy="8714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4"/>
              </p:custDataLst>
            </p:nvPr>
          </p:nvCxnSpPr>
          <p:spPr>
            <a:xfrm>
              <a:off x="9819" y="873"/>
              <a:ext cx="0" cy="8714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>
              <a:off x="10846" y="873"/>
              <a:ext cx="0" cy="8714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6"/>
              </p:custDataLst>
            </p:nvPr>
          </p:nvCxnSpPr>
          <p:spPr>
            <a:xfrm>
              <a:off x="11873" y="873"/>
              <a:ext cx="0" cy="8714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>
              <p:custDataLst>
                <p:tags r:id="rId7"/>
              </p:custDataLst>
            </p:nvPr>
          </p:nvCxnSpPr>
          <p:spPr>
            <a:xfrm>
              <a:off x="12900" y="873"/>
              <a:ext cx="0" cy="8714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>
              <p:custDataLst>
                <p:tags r:id="rId8"/>
              </p:custDataLst>
            </p:nvPr>
          </p:nvCxnSpPr>
          <p:spPr>
            <a:xfrm>
              <a:off x="13927" y="873"/>
              <a:ext cx="0" cy="8714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9"/>
              </p:custDataLst>
            </p:nvPr>
          </p:nvCxnSpPr>
          <p:spPr>
            <a:xfrm>
              <a:off x="14954" y="873"/>
              <a:ext cx="0" cy="8714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10"/>
              </p:custDataLst>
            </p:nvPr>
          </p:nvCxnSpPr>
          <p:spPr>
            <a:xfrm>
              <a:off x="15981" y="873"/>
              <a:ext cx="0" cy="8714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11"/>
              </p:custDataLst>
            </p:nvPr>
          </p:nvCxnSpPr>
          <p:spPr>
            <a:xfrm>
              <a:off x="18035" y="873"/>
              <a:ext cx="0" cy="8714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12"/>
              </p:custDataLst>
            </p:nvPr>
          </p:nvCxnSpPr>
          <p:spPr>
            <a:xfrm>
              <a:off x="17008" y="873"/>
              <a:ext cx="0" cy="8714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24"/>
          <p:cNvSpPr/>
          <p:nvPr>
            <p:custDataLst>
              <p:tags r:id="rId13"/>
            </p:custDataLst>
          </p:nvPr>
        </p:nvSpPr>
        <p:spPr>
          <a:xfrm>
            <a:off x="-9525" y="0"/>
            <a:ext cx="3832225" cy="6858000"/>
          </a:xfrm>
          <a:prstGeom prst="rect">
            <a:avLst/>
          </a:prstGeom>
          <a:gradFill flip="none" rotWithShape="1">
            <a:gsLst>
              <a:gs pos="12000">
                <a:schemeClr val="accent5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" dist="88900" algn="l" rotWithShape="0">
              <a:schemeClr val="tx1"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I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505460" y="857250"/>
            <a:ext cx="2711450" cy="42786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just">
              <a:lnSpc>
                <a:spcPct val="180000"/>
              </a:lnSpc>
            </a:pPr>
            <a:r>
              <a:rPr lang="zh-CN" altLang="en-US" sz="3200" b="1" spc="3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2023年</a:t>
            </a:r>
            <a:endParaRPr lang="zh-CN" altLang="en-US" sz="3200" b="1" spc="3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80000"/>
              </a:lnSpc>
            </a:pPr>
            <a:r>
              <a:rPr lang="zh-CN" altLang="en-US" sz="3200" b="1" spc="3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“惠循环”回收旧家电</a:t>
            </a:r>
            <a:endParaRPr lang="zh-CN" altLang="en-US" sz="3200" b="1" spc="3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80000"/>
              </a:lnSpc>
            </a:pPr>
            <a:r>
              <a:rPr lang="zh-CN" altLang="en-US" sz="3200" b="1" spc="3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情况</a:t>
            </a:r>
            <a:endParaRPr lang="zh-CN" altLang="en-US" sz="3200" b="1" spc="3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" name="任意多边形: 形状 65"/>
          <p:cNvSpPr/>
          <p:nvPr>
            <p:custDataLst>
              <p:tags r:id="rId15"/>
            </p:custDataLst>
          </p:nvPr>
        </p:nvSpPr>
        <p:spPr>
          <a:xfrm>
            <a:off x="4928870" y="744855"/>
            <a:ext cx="5218674" cy="575310"/>
          </a:xfrm>
          <a:custGeom>
            <a:avLst/>
            <a:gdLst>
              <a:gd name="connsiteX0" fmla="*/ 0 w 4256064"/>
              <a:gd name="connsiteY0" fmla="*/ 0 h 575310"/>
              <a:gd name="connsiteX1" fmla="*/ 4073697 w 4256064"/>
              <a:gd name="connsiteY1" fmla="*/ 0 h 575310"/>
              <a:gd name="connsiteX2" fmla="*/ 4110483 w 4256064"/>
              <a:gd name="connsiteY2" fmla="*/ 19967 h 575310"/>
              <a:gd name="connsiteX3" fmla="*/ 4256064 w 4256064"/>
              <a:gd name="connsiteY3" fmla="*/ 293772 h 575310"/>
              <a:gd name="connsiteX4" fmla="*/ 4110483 w 4256064"/>
              <a:gd name="connsiteY4" fmla="*/ 567577 h 575310"/>
              <a:gd name="connsiteX5" fmla="*/ 4096236 w 4256064"/>
              <a:gd name="connsiteY5" fmla="*/ 575310 h 575310"/>
              <a:gd name="connsiteX6" fmla="*/ 0 w 4256064"/>
              <a:gd name="connsiteY6" fmla="*/ 575310 h 57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56064" h="575310">
                <a:moveTo>
                  <a:pt x="0" y="0"/>
                </a:moveTo>
                <a:lnTo>
                  <a:pt x="4073697" y="0"/>
                </a:lnTo>
                <a:lnTo>
                  <a:pt x="4110483" y="19967"/>
                </a:lnTo>
                <a:cubicBezTo>
                  <a:pt x="4198316" y="79306"/>
                  <a:pt x="4256064" y="179795"/>
                  <a:pt x="4256064" y="293772"/>
                </a:cubicBezTo>
                <a:cubicBezTo>
                  <a:pt x="4256064" y="407749"/>
                  <a:pt x="4198316" y="508238"/>
                  <a:pt x="4110483" y="567577"/>
                </a:cubicBezTo>
                <a:lnTo>
                  <a:pt x="4096236" y="575310"/>
                </a:lnTo>
                <a:lnTo>
                  <a:pt x="0" y="57531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" name="任意多边形: 形状 69"/>
          <p:cNvSpPr/>
          <p:nvPr>
            <p:custDataLst>
              <p:tags r:id="rId16"/>
            </p:custDataLst>
          </p:nvPr>
        </p:nvSpPr>
        <p:spPr>
          <a:xfrm>
            <a:off x="4928870" y="2272030"/>
            <a:ext cx="4545330" cy="577850"/>
          </a:xfrm>
          <a:custGeom>
            <a:avLst/>
            <a:gdLst>
              <a:gd name="connsiteX0" fmla="*/ 0 w 2940441"/>
              <a:gd name="connsiteY0" fmla="*/ 0 h 577850"/>
              <a:gd name="connsiteX1" fmla="*/ 2751060 w 2940441"/>
              <a:gd name="connsiteY1" fmla="*/ 0 h 577850"/>
              <a:gd name="connsiteX2" fmla="*/ 2794860 w 2940441"/>
              <a:gd name="connsiteY2" fmla="*/ 23774 h 577850"/>
              <a:gd name="connsiteX3" fmla="*/ 2940441 w 2940441"/>
              <a:gd name="connsiteY3" fmla="*/ 297579 h 577850"/>
              <a:gd name="connsiteX4" fmla="*/ 2794860 w 2940441"/>
              <a:gd name="connsiteY4" fmla="*/ 571384 h 577850"/>
              <a:gd name="connsiteX5" fmla="*/ 2782948 w 2940441"/>
              <a:gd name="connsiteY5" fmla="*/ 577850 h 577850"/>
              <a:gd name="connsiteX6" fmla="*/ 0 w 2940441"/>
              <a:gd name="connsiteY6" fmla="*/ 577850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0441" h="577850">
                <a:moveTo>
                  <a:pt x="0" y="0"/>
                </a:moveTo>
                <a:lnTo>
                  <a:pt x="2751060" y="0"/>
                </a:lnTo>
                <a:lnTo>
                  <a:pt x="2794860" y="23774"/>
                </a:lnTo>
                <a:cubicBezTo>
                  <a:pt x="2882693" y="83113"/>
                  <a:pt x="2940441" y="183602"/>
                  <a:pt x="2940441" y="297579"/>
                </a:cubicBezTo>
                <a:cubicBezTo>
                  <a:pt x="2940441" y="411556"/>
                  <a:pt x="2882693" y="512045"/>
                  <a:pt x="2794860" y="571384"/>
                </a:cubicBezTo>
                <a:lnTo>
                  <a:pt x="2782948" y="577850"/>
                </a:lnTo>
                <a:lnTo>
                  <a:pt x="0" y="57785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任意多边形: 形状 70"/>
          <p:cNvSpPr/>
          <p:nvPr>
            <p:custDataLst>
              <p:tags r:id="rId17"/>
            </p:custDataLst>
          </p:nvPr>
        </p:nvSpPr>
        <p:spPr>
          <a:xfrm>
            <a:off x="4928870" y="3863340"/>
            <a:ext cx="4545330" cy="561975"/>
          </a:xfrm>
          <a:custGeom>
            <a:avLst/>
            <a:gdLst>
              <a:gd name="connsiteX0" fmla="*/ 0 w 5540671"/>
              <a:gd name="connsiteY0" fmla="*/ 0 h 561975"/>
              <a:gd name="connsiteX1" fmla="*/ 5356229 w 5540671"/>
              <a:gd name="connsiteY1" fmla="*/ 0 h 561975"/>
              <a:gd name="connsiteX2" fmla="*/ 5395090 w 5540671"/>
              <a:gd name="connsiteY2" fmla="*/ 21093 h 561975"/>
              <a:gd name="connsiteX3" fmla="*/ 5540671 w 5540671"/>
              <a:gd name="connsiteY3" fmla="*/ 294898 h 561975"/>
              <a:gd name="connsiteX4" fmla="*/ 5443958 w 5540671"/>
              <a:gd name="connsiteY4" fmla="*/ 528383 h 561975"/>
              <a:gd name="connsiteX5" fmla="*/ 5403244 w 5540671"/>
              <a:gd name="connsiteY5" fmla="*/ 561975 h 561975"/>
              <a:gd name="connsiteX6" fmla="*/ 0 w 5540671"/>
              <a:gd name="connsiteY6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0671" h="561975">
                <a:moveTo>
                  <a:pt x="0" y="0"/>
                </a:moveTo>
                <a:lnTo>
                  <a:pt x="5356229" y="0"/>
                </a:lnTo>
                <a:lnTo>
                  <a:pt x="5395090" y="21093"/>
                </a:lnTo>
                <a:cubicBezTo>
                  <a:pt x="5482923" y="80432"/>
                  <a:pt x="5540671" y="180921"/>
                  <a:pt x="5540671" y="294898"/>
                </a:cubicBezTo>
                <a:cubicBezTo>
                  <a:pt x="5540671" y="386080"/>
                  <a:pt x="5503712" y="468629"/>
                  <a:pt x="5443958" y="528383"/>
                </a:cubicBezTo>
                <a:lnTo>
                  <a:pt x="5403244" y="561975"/>
                </a:lnTo>
                <a:lnTo>
                  <a:pt x="0" y="561975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任意多边形: 形状 71"/>
          <p:cNvSpPr/>
          <p:nvPr>
            <p:custDataLst>
              <p:tags r:id="rId18"/>
            </p:custDataLst>
          </p:nvPr>
        </p:nvSpPr>
        <p:spPr>
          <a:xfrm>
            <a:off x="4928870" y="5318125"/>
            <a:ext cx="5218674" cy="567690"/>
          </a:xfrm>
          <a:custGeom>
            <a:avLst/>
            <a:gdLst>
              <a:gd name="connsiteX0" fmla="*/ 0 w 4895672"/>
              <a:gd name="connsiteY0" fmla="*/ 0 h 567690"/>
              <a:gd name="connsiteX1" fmla="*/ 4708776 w 4895672"/>
              <a:gd name="connsiteY1" fmla="*/ 0 h 567690"/>
              <a:gd name="connsiteX2" fmla="*/ 4750091 w 4895672"/>
              <a:gd name="connsiteY2" fmla="*/ 22425 h 567690"/>
              <a:gd name="connsiteX3" fmla="*/ 4895672 w 4895672"/>
              <a:gd name="connsiteY3" fmla="*/ 296230 h 567690"/>
              <a:gd name="connsiteX4" fmla="*/ 4798959 w 4895672"/>
              <a:gd name="connsiteY4" fmla="*/ 529715 h 567690"/>
              <a:gd name="connsiteX5" fmla="*/ 4752933 w 4895672"/>
              <a:gd name="connsiteY5" fmla="*/ 567690 h 567690"/>
              <a:gd name="connsiteX6" fmla="*/ 0 w 4895672"/>
              <a:gd name="connsiteY6" fmla="*/ 567690 h 56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5672" h="567690">
                <a:moveTo>
                  <a:pt x="0" y="0"/>
                </a:moveTo>
                <a:lnTo>
                  <a:pt x="4708776" y="0"/>
                </a:lnTo>
                <a:lnTo>
                  <a:pt x="4750091" y="22425"/>
                </a:lnTo>
                <a:cubicBezTo>
                  <a:pt x="4837924" y="81764"/>
                  <a:pt x="4895672" y="182253"/>
                  <a:pt x="4895672" y="296230"/>
                </a:cubicBezTo>
                <a:cubicBezTo>
                  <a:pt x="4895672" y="387412"/>
                  <a:pt x="4858713" y="469961"/>
                  <a:pt x="4798959" y="529715"/>
                </a:cubicBezTo>
                <a:lnTo>
                  <a:pt x="4752933" y="567690"/>
                </a:lnTo>
                <a:lnTo>
                  <a:pt x="0" y="56769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椭圆 57"/>
          <p:cNvSpPr/>
          <p:nvPr>
            <p:custDataLst>
              <p:tags r:id="rId19"/>
            </p:custDataLst>
          </p:nvPr>
        </p:nvSpPr>
        <p:spPr>
          <a:xfrm>
            <a:off x="9473682" y="5288595"/>
            <a:ext cx="655955" cy="65595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9" name="图片 48" descr="20100489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620367" y="5444170"/>
            <a:ext cx="363220" cy="363220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23"/>
            </p:custDataLst>
          </p:nvPr>
        </p:nvSpPr>
        <p:spPr>
          <a:xfrm>
            <a:off x="8815779" y="3823827"/>
            <a:ext cx="657860" cy="65786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0" name="图片 49" descr="20100465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958654" y="3957177"/>
            <a:ext cx="364490" cy="364490"/>
          </a:xfrm>
          <a:prstGeom prst="rect">
            <a:avLst/>
          </a:prstGeom>
        </p:spPr>
      </p:pic>
      <p:sp>
        <p:nvSpPr>
          <p:cNvPr id="61" name="椭圆 60"/>
          <p:cNvSpPr/>
          <p:nvPr>
            <p:custDataLst>
              <p:tags r:id="rId27"/>
            </p:custDataLst>
          </p:nvPr>
        </p:nvSpPr>
        <p:spPr>
          <a:xfrm>
            <a:off x="9476467" y="714830"/>
            <a:ext cx="649605" cy="64960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2" name="图片 51" descr="20100466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624422" y="846910"/>
            <a:ext cx="360045" cy="360045"/>
          </a:xfrm>
          <a:prstGeom prst="rect">
            <a:avLst/>
          </a:prstGeom>
        </p:spPr>
      </p:pic>
      <p:sp>
        <p:nvSpPr>
          <p:cNvPr id="60" name="椭圆 59"/>
          <p:cNvSpPr/>
          <p:nvPr>
            <p:custDataLst>
              <p:tags r:id="rId31"/>
            </p:custDataLst>
          </p:nvPr>
        </p:nvSpPr>
        <p:spPr>
          <a:xfrm>
            <a:off x="8819057" y="2237104"/>
            <a:ext cx="654685" cy="6546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3" name="图片 52" descr="20100484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024163" y="2411729"/>
            <a:ext cx="362585" cy="362585"/>
          </a:xfrm>
          <a:prstGeom prst="rect">
            <a:avLst/>
          </a:prstGeom>
        </p:spPr>
      </p:pic>
      <p:sp>
        <p:nvSpPr>
          <p:cNvPr id="47" name="文本框 46"/>
          <p:cNvSpPr txBox="1"/>
          <p:nvPr>
            <p:custDataLst>
              <p:tags r:id="rId35"/>
            </p:custDataLst>
          </p:nvPr>
        </p:nvSpPr>
        <p:spPr>
          <a:xfrm>
            <a:off x="10202545" y="890905"/>
            <a:ext cx="1315720" cy="3079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1700" b="1">
                <a:solidFill>
                  <a:srgbClr val="5454D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20412台</a:t>
            </a:r>
            <a:endParaRPr lang="zh-CN" altLang="en-US" sz="1700" b="1" dirty="0">
              <a:solidFill>
                <a:srgbClr val="5454D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1" name="文本框 50"/>
          <p:cNvSpPr txBox="1"/>
          <p:nvPr>
            <p:custDataLst>
              <p:tags r:id="rId36"/>
            </p:custDataLst>
          </p:nvPr>
        </p:nvSpPr>
        <p:spPr>
          <a:xfrm>
            <a:off x="9686290" y="2410460"/>
            <a:ext cx="1315720" cy="3079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b="1">
                <a:solidFill>
                  <a:srgbClr val="5454D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19118台</a:t>
            </a:r>
            <a:endParaRPr lang="zh-CN" altLang="en-US" b="1">
              <a:solidFill>
                <a:srgbClr val="5454D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4" name="文本框 53"/>
          <p:cNvSpPr txBox="1"/>
          <p:nvPr>
            <p:custDataLst>
              <p:tags r:id="rId37"/>
            </p:custDataLst>
          </p:nvPr>
        </p:nvSpPr>
        <p:spPr>
          <a:xfrm>
            <a:off x="9782810" y="3977005"/>
            <a:ext cx="1315720" cy="30797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altLang="zh-CN" b="1">
                <a:solidFill>
                  <a:srgbClr val="5454D4"/>
                </a:solidFill>
                <a:latin typeface="微软雅黑" panose="020B0503020204020204" charset="-122"/>
                <a:ea typeface="微软雅黑" panose="020B0503020204020204" charset="-122"/>
              </a:rPr>
              <a:t>93.7%</a:t>
            </a:r>
            <a:endParaRPr lang="en-US" altLang="zh-CN" b="1">
              <a:solidFill>
                <a:srgbClr val="5454D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文本框 54"/>
          <p:cNvSpPr txBox="1"/>
          <p:nvPr>
            <p:custDataLst>
              <p:tags r:id="rId38"/>
            </p:custDataLst>
          </p:nvPr>
        </p:nvSpPr>
        <p:spPr>
          <a:xfrm>
            <a:off x="10136505" y="5438775"/>
            <a:ext cx="1315720" cy="3079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700" b="1">
                <a:solidFill>
                  <a:srgbClr val="5454D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6200</a:t>
            </a:r>
            <a:r>
              <a:rPr lang="zh-CN" altLang="en-US" sz="1700" b="1">
                <a:solidFill>
                  <a:srgbClr val="5454D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万元</a:t>
            </a:r>
            <a:endParaRPr lang="zh-CN" altLang="en-US" sz="1700" b="1">
              <a:solidFill>
                <a:srgbClr val="5454D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39"/>
            </p:custDataLst>
          </p:nvPr>
        </p:nvSpPr>
        <p:spPr>
          <a:xfrm>
            <a:off x="3937000" y="744855"/>
            <a:ext cx="991870" cy="967740"/>
          </a:xfrm>
          <a:prstGeom prst="rect">
            <a:avLst/>
          </a:prstGeom>
          <a:noFill/>
        </p:spPr>
        <p:txBody>
          <a:bodyPr wrap="square" rtlCol="0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回收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旧家电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文本框 55"/>
          <p:cNvSpPr txBox="1"/>
          <p:nvPr>
            <p:custDataLst>
              <p:tags r:id="rId40"/>
            </p:custDataLst>
          </p:nvPr>
        </p:nvSpPr>
        <p:spPr>
          <a:xfrm>
            <a:off x="3975735" y="2335530"/>
            <a:ext cx="848995" cy="438785"/>
          </a:xfrm>
          <a:prstGeom prst="rect">
            <a:avLst/>
          </a:prstGeom>
          <a:noFill/>
        </p:spPr>
        <p:txBody>
          <a:bodyPr wrap="square" rtlCol="0"/>
          <a:lstStyle/>
          <a:p>
            <a:pPr algn="ctr"/>
            <a:r>
              <a:rPr lang="zh-CN" altLang="en-US" sz="2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换新</a:t>
            </a:r>
            <a:endParaRPr lang="zh-CN" altLang="en-US" sz="20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57" name="文本框 56"/>
          <p:cNvSpPr txBox="1"/>
          <p:nvPr>
            <p:custDataLst>
              <p:tags r:id="rId41"/>
            </p:custDataLst>
          </p:nvPr>
        </p:nvSpPr>
        <p:spPr>
          <a:xfrm>
            <a:off x="3938905" y="3950335"/>
            <a:ext cx="991870" cy="457200"/>
          </a:xfrm>
          <a:prstGeom prst="rect">
            <a:avLst/>
          </a:prstGeom>
          <a:noFill/>
        </p:spPr>
        <p:txBody>
          <a:bodyPr wrap="square" rtlCol="0"/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换新率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文本框 61"/>
          <p:cNvSpPr txBox="1"/>
          <p:nvPr>
            <p:custDataLst>
              <p:tags r:id="rId42"/>
            </p:custDataLst>
          </p:nvPr>
        </p:nvSpPr>
        <p:spPr>
          <a:xfrm>
            <a:off x="3996055" y="5269230"/>
            <a:ext cx="819785" cy="977900"/>
          </a:xfrm>
          <a:prstGeom prst="rect">
            <a:avLst/>
          </a:prstGeom>
          <a:noFill/>
        </p:spPr>
        <p:txBody>
          <a:bodyPr wrap="square" rtlCol="0"/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带动消费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3"/>
    </p:custDataLst>
  </p:cSld>
  <p:clrMapOvr>
    <a:masterClrMapping/>
  </p:clrMapOvr>
  <p:timing>
    <p:tnLst>
      <p:par>
        <p:cTn id="1" dur="indefinite" restart="never" nodeType="tmRoot"/>
      </p:par>
    </p:tnLst>
    <p:bldLst>
      <p:bldP spid="66" grpId="0" bldLvl="0" animBg="1"/>
      <p:bldP spid="66" grpId="1" bldLvl="0" animBg="1"/>
      <p:bldP spid="66" grpId="2" bldLvl="0" animBg="1"/>
      <p:bldP spid="66" grpId="3" bldLvl="0" animBg="1"/>
      <p:bldP spid="66" grpId="4" bldLvl="0" animBg="1"/>
      <p:bldP spid="66" grpId="5" bldLvl="0" animBg="1"/>
      <p:bldP spid="66" grpId="6" animBg="1"/>
      <p:bldP spid="66" grpId="7" animBg="1"/>
      <p:bldP spid="66" grpId="8" animBg="1"/>
      <p:bldP spid="66" grpId="9" animBg="1"/>
      <p:bldP spid="66" grpId="10" animBg="1"/>
      <p:bldP spid="66" grpId="11" bldLvl="0" animBg="1"/>
      <p:bldP spid="66" grpId="12" animBg="1"/>
      <p:bldP spid="70" grpId="0" animBg="1"/>
      <p:bldP spid="70" grpId="1" animBg="1"/>
      <p:bldP spid="70" grpId="2" animBg="1"/>
      <p:bldP spid="70" grpId="3" animBg="1"/>
      <p:bldP spid="70" grpId="4" animBg="1"/>
      <p:bldP spid="70" grpId="5" bldLvl="0" animBg="1"/>
      <p:bldP spid="70" grpId="6" bldLvl="0" animBg="1"/>
      <p:bldP spid="70" grpId="7" bldLvl="0" animBg="1"/>
      <p:bldP spid="70" grpId="8" animBg="1"/>
      <p:bldP spid="70" grpId="9" animBg="1"/>
      <p:bldP spid="70" grpId="10" animBg="1"/>
      <p:bldP spid="70" grpId="11" bldLvl="0" animBg="1"/>
      <p:bldP spid="70" grpId="12" animBg="1"/>
      <p:bldP spid="71" grpId="0" animBg="1"/>
      <p:bldP spid="71" grpId="1" animBg="1"/>
      <p:bldP spid="71" grpId="2" animBg="1"/>
      <p:bldP spid="71" grpId="3" animBg="1"/>
      <p:bldP spid="71" grpId="4" animBg="1"/>
      <p:bldP spid="71" grpId="5" animBg="1"/>
      <p:bldP spid="71" grpId="6" animBg="1"/>
      <p:bldP spid="71" grpId="7" bldLvl="0" animBg="1"/>
      <p:bldP spid="71" grpId="8" bldLvl="0" animBg="1"/>
      <p:bldP spid="71" grpId="9" bldLvl="0" animBg="1"/>
      <p:bldP spid="71" grpId="10" animBg="1"/>
      <p:bldP spid="71" grpId="11" animBg="1"/>
      <p:bldP spid="71" grpId="12" animBg="1"/>
      <p:bldP spid="72" grpId="0" animBg="1"/>
      <p:bldP spid="72" grpId="1" animBg="1"/>
      <p:bldP spid="72" grpId="2" animBg="1"/>
      <p:bldP spid="72" grpId="3" animBg="1"/>
      <p:bldP spid="72" grpId="4" animBg="1"/>
      <p:bldP spid="72" grpId="5" animBg="1"/>
      <p:bldP spid="72" grpId="6" animBg="1"/>
      <p:bldP spid="72" grpId="7" animBg="1"/>
      <p:bldP spid="72" grpId="8" animBg="1"/>
      <p:bldP spid="72" grpId="9" bldLvl="0" animBg="1"/>
      <p:bldP spid="72" grpId="10" bldLvl="0" animBg="1"/>
      <p:bldP spid="72" grpId="11" bldLvl="0" animBg="1"/>
      <p:bldP spid="72" grpId="12" animBg="1"/>
      <p:bldP spid="58" grpId="0" animBg="1"/>
      <p:bldP spid="58" grpId="1" animBg="1"/>
      <p:bldP spid="58" grpId="2" animBg="1"/>
      <p:bldP spid="58" grpId="3" animBg="1"/>
      <p:bldP spid="58" grpId="4" animBg="1"/>
      <p:bldP spid="58" grpId="5" animBg="1"/>
      <p:bldP spid="58" grpId="6" animBg="1"/>
      <p:bldP spid="58" grpId="7" animBg="1"/>
      <p:bldP spid="58" grpId="8" animBg="1"/>
      <p:bldP spid="58" grpId="9" animBg="1"/>
      <p:bldP spid="58" grpId="10" animBg="1"/>
      <p:bldP spid="58" grpId="11" animBg="1"/>
      <p:bldP spid="58" grpId="12" animBg="1"/>
      <p:bldP spid="58" grpId="13" animBg="1"/>
      <p:bldP spid="58" grpId="14" animBg="1"/>
      <p:bldP spid="58" grpId="15" animBg="1"/>
      <p:bldP spid="58" grpId="16" animBg="1"/>
      <p:bldP spid="58" grpId="17" animBg="1"/>
      <p:bldP spid="58" grpId="18" animBg="1"/>
      <p:bldP spid="58" grpId="19" animBg="1"/>
      <p:bldP spid="58" grpId="20" bldLvl="0" animBg="1"/>
      <p:bldP spid="58" grpId="21" bldLvl="0" animBg="1"/>
      <p:bldP spid="58" grpId="22" bldLvl="0" animBg="1"/>
      <p:bldP spid="58" grpId="23" bldLvl="0" animBg="1"/>
      <p:bldP spid="58" grpId="24" animBg="1"/>
      <p:bldP spid="58" grpId="25" animBg="1"/>
      <p:bldP spid="59" grpId="0" animBg="1"/>
      <p:bldP spid="59" grpId="1" animBg="1"/>
      <p:bldP spid="59" grpId="2" animBg="1"/>
      <p:bldP spid="59" grpId="3" animBg="1"/>
      <p:bldP spid="59" grpId="4" animBg="1"/>
      <p:bldP spid="59" grpId="5" animBg="1"/>
      <p:bldP spid="59" grpId="6" animBg="1"/>
      <p:bldP spid="59" grpId="7" animBg="1"/>
      <p:bldP spid="59" grpId="8" animBg="1"/>
      <p:bldP spid="59" grpId="9" animBg="1"/>
      <p:bldP spid="59" grpId="10" animBg="1"/>
      <p:bldP spid="59" grpId="11" animBg="1"/>
      <p:bldP spid="59" grpId="12" animBg="1"/>
      <p:bldP spid="59" grpId="13" animBg="1"/>
      <p:bldP spid="59" grpId="14" animBg="1"/>
      <p:bldP spid="59" grpId="15" animBg="1"/>
      <p:bldP spid="59" grpId="16" bldLvl="0" animBg="1"/>
      <p:bldP spid="59" grpId="17" bldLvl="0" animBg="1"/>
      <p:bldP spid="59" grpId="18" bldLvl="0" animBg="1"/>
      <p:bldP spid="59" grpId="19" bldLvl="0" animBg="1"/>
      <p:bldP spid="59" grpId="20" animBg="1"/>
      <p:bldP spid="59" grpId="21" animBg="1"/>
      <p:bldP spid="59" grpId="22" animBg="1"/>
      <p:bldP spid="59" grpId="23" animBg="1"/>
      <p:bldP spid="59" grpId="24" animBg="1"/>
      <p:bldP spid="59" grpId="25" animBg="1"/>
      <p:bldP spid="61" grpId="0" animBg="1"/>
      <p:bldP spid="61" grpId="1" animBg="1"/>
      <p:bldP spid="61" grpId="2" bldLvl="0" animBg="1"/>
      <p:bldP spid="61" grpId="3" bldLvl="0" animBg="1"/>
      <p:bldP spid="61" grpId="4" bldLvl="0" animBg="1"/>
      <p:bldP spid="61" grpId="5" bldLvl="0" animBg="1"/>
      <p:bldP spid="61" grpId="6" bldLvl="0" animBg="1"/>
      <p:bldP spid="61" grpId="7" bldLvl="0" animBg="1"/>
      <p:bldP spid="61" grpId="8" bldLvl="0" animBg="1"/>
      <p:bldP spid="61" grpId="9" bldLvl="0" animBg="1"/>
      <p:bldP spid="61" grpId="10" bldLvl="0" animBg="1"/>
      <p:bldP spid="61" grpId="11" bldLvl="0" animBg="1"/>
      <p:bldP spid="61" grpId="12" animBg="1"/>
      <p:bldP spid="61" grpId="13" animBg="1"/>
      <p:bldP spid="61" grpId="14" animBg="1"/>
      <p:bldP spid="61" grpId="15" animBg="1"/>
      <p:bldP spid="61" grpId="16" animBg="1"/>
      <p:bldP spid="61" grpId="17" animBg="1"/>
      <p:bldP spid="61" grpId="18" animBg="1"/>
      <p:bldP spid="61" grpId="19" animBg="1"/>
      <p:bldP spid="61" grpId="20" animBg="1"/>
      <p:bldP spid="61" grpId="21" animBg="1"/>
      <p:bldP spid="61" grpId="22" animBg="1"/>
      <p:bldP spid="61" grpId="23" animBg="1"/>
      <p:bldP spid="61" grpId="24" animBg="1"/>
      <p:bldP spid="61" grpId="25" animBg="1"/>
      <p:bldP spid="60" grpId="0" animBg="1"/>
      <p:bldP spid="60" grpId="1" animBg="1"/>
      <p:bldP spid="60" grpId="2" animBg="1"/>
      <p:bldP spid="60" grpId="3" animBg="1"/>
      <p:bldP spid="60" grpId="4" animBg="1"/>
      <p:bldP spid="60" grpId="5" animBg="1"/>
      <p:bldP spid="60" grpId="6" animBg="1"/>
      <p:bldP spid="60" grpId="7" animBg="1"/>
      <p:bldP spid="60" grpId="8" animBg="1"/>
      <p:bldP spid="60" grpId="9" animBg="1"/>
      <p:bldP spid="60" grpId="10" animBg="1"/>
      <p:bldP spid="60" grpId="11" animBg="1"/>
      <p:bldP spid="60" grpId="12" bldLvl="0" animBg="1"/>
      <p:bldP spid="60" grpId="13" bldLvl="0" animBg="1"/>
      <p:bldP spid="60" grpId="14" bldLvl="0" animBg="1"/>
      <p:bldP spid="60" grpId="15" bldLvl="0" animBg="1"/>
      <p:bldP spid="60" grpId="16" animBg="1"/>
      <p:bldP spid="60" grpId="17" animBg="1"/>
      <p:bldP spid="60" grpId="18" animBg="1"/>
      <p:bldP spid="60" grpId="19" animBg="1"/>
      <p:bldP spid="60" grpId="20" animBg="1"/>
      <p:bldP spid="60" grpId="21" animBg="1"/>
      <p:bldP spid="60" grpId="22" animBg="1"/>
      <p:bldP spid="60" grpId="23" animBg="1"/>
      <p:bldP spid="60" grpId="24" animBg="1"/>
      <p:bldP spid="60" grpId="25" animBg="1"/>
      <p:bldP spid="47" grpId="0"/>
      <p:bldP spid="47" grpId="1"/>
      <p:bldP spid="47" grpId="2"/>
      <p:bldP spid="47" grpId="3"/>
      <p:bldP spid="47" grpId="4"/>
      <p:bldP spid="47" grpId="5"/>
      <p:bldP spid="47" grpId="6"/>
      <p:bldP spid="47" grpId="7"/>
      <p:bldP spid="47" grpId="8"/>
      <p:bldP spid="47" grpId="9"/>
      <p:bldP spid="47" grpId="10"/>
      <p:bldP spid="47" grpId="11"/>
      <p:bldP spid="47" grpId="12"/>
      <p:bldP spid="47" grpId="13"/>
      <p:bldP spid="47" grpId="14"/>
      <p:bldP spid="47" grpId="15"/>
      <p:bldP spid="47" grpId="16"/>
      <p:bldP spid="47" grpId="17"/>
      <p:bldP spid="47" grpId="18"/>
      <p:bldP spid="47" grpId="19"/>
      <p:bldP spid="47" grpId="20"/>
      <p:bldP spid="47" grpId="21"/>
      <p:bldP spid="47" grpId="22"/>
      <p:bldP spid="47" grpId="23"/>
      <p:bldP spid="47" grpId="24"/>
      <p:bldP spid="47" grpId="25"/>
      <p:bldP spid="47" grpId="26"/>
      <p:bldP spid="47" grpId="27"/>
      <p:bldP spid="47" grpId="28"/>
      <p:bldP spid="47" grpId="29"/>
      <p:bldP spid="47" grpId="30"/>
      <p:bldP spid="47" grpId="31"/>
      <p:bldP spid="47" grpId="32"/>
      <p:bldP spid="47" grpId="33"/>
      <p:bldP spid="47" grpId="34"/>
      <p:bldP spid="47" grpId="35"/>
      <p:bldP spid="47" grpId="36"/>
      <p:bldP spid="47" grpId="37"/>
      <p:bldP spid="47" grpId="38"/>
      <p:bldP spid="51" grpId="0"/>
      <p:bldP spid="51" grpId="1"/>
      <p:bldP spid="51" grpId="2"/>
      <p:bldP spid="51" grpId="3"/>
      <p:bldP spid="51" grpId="4"/>
      <p:bldP spid="51" grpId="5"/>
      <p:bldP spid="51" grpId="6"/>
      <p:bldP spid="51" grpId="7"/>
      <p:bldP spid="51" grpId="8"/>
      <p:bldP spid="51" grpId="9"/>
      <p:bldP spid="51" grpId="10"/>
      <p:bldP spid="51" grpId="11"/>
      <p:bldP spid="51" grpId="12"/>
      <p:bldP spid="51" grpId="13"/>
      <p:bldP spid="51" grpId="14"/>
      <p:bldP spid="51" grpId="15"/>
      <p:bldP spid="51" grpId="16"/>
      <p:bldP spid="51" grpId="17"/>
      <p:bldP spid="51" grpId="18"/>
      <p:bldP spid="51" grpId="19"/>
      <p:bldP spid="51" grpId="20"/>
      <p:bldP spid="51" grpId="21"/>
      <p:bldP spid="51" grpId="22"/>
      <p:bldP spid="51" grpId="23"/>
      <p:bldP spid="51" grpId="24"/>
      <p:bldP spid="51" grpId="25"/>
      <p:bldP spid="51" grpId="26"/>
      <p:bldP spid="51" grpId="27"/>
      <p:bldP spid="51" grpId="28"/>
      <p:bldP spid="51" grpId="29"/>
      <p:bldP spid="51" grpId="30"/>
      <p:bldP spid="51" grpId="31"/>
      <p:bldP spid="51" grpId="32"/>
      <p:bldP spid="51" grpId="33"/>
      <p:bldP spid="51" grpId="34"/>
      <p:bldP spid="51" grpId="35"/>
      <p:bldP spid="51" grpId="36"/>
      <p:bldP spid="51" grpId="37"/>
      <p:bldP spid="51" grpId="38"/>
      <p:bldP spid="54" grpId="0"/>
      <p:bldP spid="54" grpId="1"/>
      <p:bldP spid="54" grpId="2"/>
      <p:bldP spid="54" grpId="3"/>
      <p:bldP spid="54" grpId="4"/>
      <p:bldP spid="54" grpId="5"/>
      <p:bldP spid="54" grpId="6"/>
      <p:bldP spid="54" grpId="7"/>
      <p:bldP spid="54" grpId="8"/>
      <p:bldP spid="54" grpId="9"/>
      <p:bldP spid="54" grpId="10"/>
      <p:bldP spid="54" grpId="11"/>
      <p:bldP spid="54" grpId="12"/>
      <p:bldP spid="54" grpId="13"/>
      <p:bldP spid="54" grpId="14"/>
      <p:bldP spid="54" grpId="15"/>
      <p:bldP spid="54" grpId="16"/>
      <p:bldP spid="54" grpId="17"/>
      <p:bldP spid="54" grpId="18"/>
      <p:bldP spid="54" grpId="19"/>
      <p:bldP spid="54" grpId="20"/>
      <p:bldP spid="54" grpId="21"/>
      <p:bldP spid="54" grpId="22"/>
      <p:bldP spid="54" grpId="23"/>
      <p:bldP spid="54" grpId="24"/>
      <p:bldP spid="54" grpId="25"/>
      <p:bldP spid="54" grpId="26"/>
      <p:bldP spid="54" grpId="27"/>
      <p:bldP spid="54" grpId="28"/>
      <p:bldP spid="54" grpId="29"/>
      <p:bldP spid="54" grpId="30"/>
      <p:bldP spid="54" grpId="31"/>
      <p:bldP spid="54" grpId="32"/>
      <p:bldP spid="54" grpId="33"/>
      <p:bldP spid="54" grpId="34"/>
      <p:bldP spid="54" grpId="35"/>
      <p:bldP spid="54" grpId="36"/>
      <p:bldP spid="54" grpId="37"/>
      <p:bldP spid="54" grpId="38"/>
      <p:bldP spid="55" grpId="0"/>
      <p:bldP spid="55" grpId="1"/>
      <p:bldP spid="55" grpId="2"/>
      <p:bldP spid="55" grpId="3"/>
      <p:bldP spid="55" grpId="4"/>
      <p:bldP spid="55" grpId="5"/>
      <p:bldP spid="55" grpId="6"/>
      <p:bldP spid="55" grpId="7"/>
      <p:bldP spid="55" grpId="8"/>
      <p:bldP spid="55" grpId="9"/>
      <p:bldP spid="55" grpId="10"/>
      <p:bldP spid="55" grpId="11"/>
      <p:bldP spid="55" grpId="12"/>
      <p:bldP spid="55" grpId="13"/>
      <p:bldP spid="55" grpId="14"/>
      <p:bldP spid="55" grpId="15"/>
      <p:bldP spid="55" grpId="16"/>
      <p:bldP spid="55" grpId="17"/>
      <p:bldP spid="55" grpId="18"/>
      <p:bldP spid="55" grpId="19"/>
      <p:bldP spid="55" grpId="20"/>
      <p:bldP spid="55" grpId="21"/>
      <p:bldP spid="55" grpId="22"/>
      <p:bldP spid="55" grpId="23"/>
      <p:bldP spid="55" grpId="24"/>
      <p:bldP spid="55" grpId="25"/>
      <p:bldP spid="55" grpId="26"/>
      <p:bldP spid="55" grpId="27"/>
      <p:bldP spid="55" grpId="28"/>
      <p:bldP spid="55" grpId="29"/>
      <p:bldP spid="55" grpId="30"/>
      <p:bldP spid="55" grpId="31"/>
      <p:bldP spid="55" grpId="32"/>
      <p:bldP spid="55" grpId="33"/>
      <p:bldP spid="55" grpId="34"/>
      <p:bldP spid="55" grpId="35"/>
      <p:bldP spid="55" grpId="36"/>
      <p:bldP spid="55" grpId="37"/>
      <p:bldP spid="55" grpId="38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>
            <p:custDataLst>
              <p:tags r:id="rId1"/>
            </p:custDataLst>
          </p:nvPr>
        </p:nvSpPr>
        <p:spPr>
          <a:xfrm>
            <a:off x="-3811" y="127000"/>
            <a:ext cx="12192003" cy="6858000"/>
          </a:xfrm>
          <a:prstGeom prst="rect">
            <a:avLst/>
          </a:prstGeom>
          <a:blipFill dpi="0" rotWithShape="1">
            <a:blip r:embed="rId2">
              <a:alphaModFix amt="10000"/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8" name="矩形 217"/>
          <p:cNvSpPr/>
          <p:nvPr>
            <p:custDataLst>
              <p:tags r:id="rId3"/>
            </p:custDataLst>
          </p:nvPr>
        </p:nvSpPr>
        <p:spPr>
          <a:xfrm>
            <a:off x="1" y="0"/>
            <a:ext cx="12188118" cy="3750424"/>
          </a:xfrm>
          <a:prstGeom prst="rect">
            <a:avLst/>
          </a:prstGeom>
          <a:blipFill dpi="0" rotWithShape="1">
            <a:blip r:embed="rId4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330" y="608330"/>
            <a:ext cx="7761605" cy="705485"/>
          </a:xfrm>
        </p:spPr>
        <p:txBody>
          <a:bodyPr/>
          <a:lstStyle/>
          <a:p>
            <a:pPr algn="l"/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</a:rPr>
              <a:t>（三）商旅文体融合发力</a:t>
            </a:r>
            <a:endParaRPr lang="zh-CN" altLang="en-US" dirty="0">
              <a:solidFill>
                <a:srgbClr val="0070C0"/>
              </a:solidFill>
              <a:latin typeface="微软雅黑" panose="020B0503020204020204" charset="-122"/>
            </a:endParaRPr>
          </a:p>
        </p:txBody>
      </p:sp>
      <p:sp>
        <p:nvSpPr>
          <p:cNvPr id="32" name="矩形 31"/>
          <p:cNvSpPr/>
          <p:nvPr>
            <p:custDataLst>
              <p:tags r:id="rId7"/>
            </p:custDataLst>
          </p:nvPr>
        </p:nvSpPr>
        <p:spPr>
          <a:xfrm>
            <a:off x="1174115" y="3149600"/>
            <a:ext cx="4133215" cy="20104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>
              <a:lnSpc>
                <a:spcPct val="130000"/>
              </a:lnSpc>
              <a:buClr>
                <a:srgbClr val="376FFF"/>
              </a:buClr>
              <a:buSzPct val="150000"/>
              <a:buFont typeface="Arial" panose="020B0604020202020204" pitchFamily="34" charset="0"/>
              <a:buNone/>
            </a:pPr>
            <a:r>
              <a:rPr lang="zh-CN" altLang="en-US" spc="130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接待游客</a:t>
            </a:r>
            <a:r>
              <a:rPr lang="zh-CN" altLang="en-US" sz="2400" b="1" spc="130" dirty="0">
                <a:ln>
                  <a:noFill/>
                  <a:prstDash val="sysDot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1260万人次</a:t>
            </a:r>
            <a:endParaRPr lang="zh-CN" altLang="en-US" sz="2400" spc="130" dirty="0">
              <a:ln>
                <a:noFill/>
                <a:prstDash val="sysDot"/>
              </a:ln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30000"/>
              </a:lnSpc>
              <a:buClr>
                <a:srgbClr val="376FFF"/>
              </a:buClr>
              <a:buSzPct val="150000"/>
              <a:buFont typeface="Arial" panose="020B0604020202020204" pitchFamily="34" charset="0"/>
              <a:buNone/>
            </a:pPr>
            <a:r>
              <a:rPr lang="zh-CN" altLang="en-US" spc="130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同比增长</a:t>
            </a:r>
            <a:r>
              <a:rPr lang="zh-CN" altLang="en-US" sz="2400" b="1" spc="130" dirty="0">
                <a:ln>
                  <a:noFill/>
                  <a:prstDash val="sysDot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40%；</a:t>
            </a:r>
            <a:endParaRPr lang="zh-CN" altLang="en-US" sz="2400" spc="130" dirty="0">
              <a:ln>
                <a:noFill/>
                <a:prstDash val="sysDot"/>
              </a:ln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30000"/>
              </a:lnSpc>
              <a:buClr>
                <a:srgbClr val="376FFF"/>
              </a:buClr>
              <a:buSzPct val="150000"/>
              <a:buFont typeface="Arial" panose="020B0604020202020204" pitchFamily="34" charset="0"/>
              <a:buNone/>
            </a:pPr>
            <a:r>
              <a:rPr lang="zh-CN" altLang="en-US" spc="130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拉动消费</a:t>
            </a:r>
            <a:r>
              <a:rPr lang="zh-CN" altLang="en-US" sz="2400" b="1" spc="130" dirty="0">
                <a:ln>
                  <a:noFill/>
                  <a:prstDash val="sysDot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50多亿元</a:t>
            </a:r>
            <a:endParaRPr lang="zh-CN" altLang="en-US" sz="2400" b="1" spc="130" dirty="0">
              <a:ln>
                <a:noFill/>
                <a:prstDash val="sysDot"/>
              </a:ln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30000"/>
              </a:lnSpc>
              <a:buClr>
                <a:srgbClr val="376FFF"/>
              </a:buClr>
              <a:buSzPct val="150000"/>
              <a:buFont typeface="Arial" panose="020B0604020202020204" pitchFamily="34" charset="0"/>
              <a:buNone/>
            </a:pPr>
            <a:r>
              <a:rPr lang="zh-CN" altLang="en-US" spc="130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同比增长</a:t>
            </a:r>
            <a:r>
              <a:rPr lang="zh-CN" altLang="en-US" sz="2400" b="1" spc="130" dirty="0">
                <a:ln>
                  <a:noFill/>
                  <a:prstDash val="sysDot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35.9%；</a:t>
            </a:r>
            <a:endParaRPr lang="zh-CN" altLang="en-US" sz="2400" b="1" spc="130" dirty="0">
              <a:ln>
                <a:noFill/>
                <a:prstDash val="sysDot"/>
              </a:ln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8"/>
            </p:custDataLst>
          </p:nvPr>
        </p:nvSpPr>
        <p:spPr>
          <a:xfrm>
            <a:off x="1174115" y="2503805"/>
            <a:ext cx="2520315" cy="4318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MiSans Light" panose="00000400000000000000" charset="-122"/>
              </a:rPr>
              <a:t>举办特色活动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MiSans Light" panose="00000400000000000000" charset="-122"/>
            </a:endParaRPr>
          </a:p>
        </p:txBody>
      </p:sp>
      <p:sp>
        <p:nvSpPr>
          <p:cNvPr id="61" name="矩形 60"/>
          <p:cNvSpPr/>
          <p:nvPr>
            <p:custDataLst>
              <p:tags r:id="rId9"/>
            </p:custDataLst>
          </p:nvPr>
        </p:nvSpPr>
        <p:spPr>
          <a:xfrm>
            <a:off x="3971290" y="2493010"/>
            <a:ext cx="1553845" cy="4540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</a:t>
            </a:r>
            <a:endParaRPr lang="en-US" altLang="zh-CN" sz="28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34" name="直接连接符 33"/>
          <p:cNvCxnSpPr/>
          <p:nvPr>
            <p:custDataLst>
              <p:tags r:id="rId10"/>
            </p:custDataLst>
          </p:nvPr>
        </p:nvCxnSpPr>
        <p:spPr>
          <a:xfrm>
            <a:off x="3508375" y="2726373"/>
            <a:ext cx="501015" cy="31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38" name="椭圆 37"/>
          <p:cNvSpPr/>
          <p:nvPr>
            <p:custDataLst>
              <p:tags r:id="rId11"/>
            </p:custDataLst>
          </p:nvPr>
        </p:nvSpPr>
        <p:spPr>
          <a:xfrm>
            <a:off x="5170805" y="2571115"/>
            <a:ext cx="260350" cy="260350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MiSans Light" panose="00000400000000000000" charset="-122"/>
            </a:endParaRPr>
          </a:p>
        </p:txBody>
      </p:sp>
      <p:sp>
        <p:nvSpPr>
          <p:cNvPr id="72" name="十字形 71"/>
          <p:cNvSpPr/>
          <p:nvPr>
            <p:custDataLst>
              <p:tags r:id="rId12"/>
            </p:custDataLst>
          </p:nvPr>
        </p:nvSpPr>
        <p:spPr>
          <a:xfrm>
            <a:off x="5235575" y="2635885"/>
            <a:ext cx="130810" cy="130810"/>
          </a:xfrm>
          <a:prstGeom prst="plus">
            <a:avLst>
              <a:gd name="adj" fmla="val 40663"/>
            </a:avLst>
          </a:prstGeom>
          <a:solidFill>
            <a:srgbClr val="FFFFFF"/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MiSans Light" panose="00000400000000000000" charset="-122"/>
            </a:endParaRPr>
          </a:p>
        </p:txBody>
      </p:sp>
      <p:sp>
        <p:nvSpPr>
          <p:cNvPr id="64" name="椭圆 63"/>
          <p:cNvSpPr/>
          <p:nvPr>
            <p:custDataLst>
              <p:tags r:id="rId13"/>
            </p:custDataLst>
          </p:nvPr>
        </p:nvSpPr>
        <p:spPr>
          <a:xfrm>
            <a:off x="1249045" y="5427980"/>
            <a:ext cx="602615" cy="602615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MiSans Light" panose="00000400000000000000" charset="-122"/>
            </a:endParaRPr>
          </a:p>
        </p:txBody>
      </p:sp>
      <p:sp>
        <p:nvSpPr>
          <p:cNvPr id="79" name="图形 14"/>
          <p:cNvSpPr/>
          <p:nvPr>
            <p:custDataLst>
              <p:tags r:id="rId14"/>
            </p:custDataLst>
          </p:nvPr>
        </p:nvSpPr>
        <p:spPr>
          <a:xfrm flipV="1">
            <a:off x="1390650" y="5569585"/>
            <a:ext cx="319405" cy="319405"/>
          </a:xfrm>
          <a:custGeom>
            <a:avLst/>
            <a:gdLst>
              <a:gd name="connsiteX0" fmla="*/ 50678 w 319218"/>
              <a:gd name="connsiteY0" fmla="*/ 61085 h 319313"/>
              <a:gd name="connsiteX1" fmla="*/ 50678 w 319218"/>
              <a:gd name="connsiteY1" fmla="*/ 61085 h 319313"/>
              <a:gd name="connsiteX2" fmla="*/ 60962 w 319218"/>
              <a:gd name="connsiteY2" fmla="*/ 61085 h 319313"/>
              <a:gd name="connsiteX3" fmla="*/ 60962 w 319218"/>
              <a:gd name="connsiteY3" fmla="*/ 50631 h 319313"/>
              <a:gd name="connsiteX4" fmla="*/ 19495 w 319218"/>
              <a:gd name="connsiteY4" fmla="*/ 9082 h 319313"/>
              <a:gd name="connsiteX5" fmla="*/ 9219 w 319218"/>
              <a:gd name="connsiteY5" fmla="*/ 9082 h 319313"/>
              <a:gd name="connsiteX6" fmla="*/ 9219 w 319218"/>
              <a:gd name="connsiteY6" fmla="*/ 19537 h 319313"/>
              <a:gd name="connsiteX7" fmla="*/ 50678 w 319218"/>
              <a:gd name="connsiteY7" fmla="*/ 61085 h 319313"/>
              <a:gd name="connsiteX8" fmla="*/ 73325 w 319218"/>
              <a:gd name="connsiteY8" fmla="*/ 38348 h 319313"/>
              <a:gd name="connsiteX9" fmla="*/ 73325 w 319218"/>
              <a:gd name="connsiteY9" fmla="*/ 38348 h 319313"/>
              <a:gd name="connsiteX10" fmla="*/ 83611 w 319218"/>
              <a:gd name="connsiteY10" fmla="*/ 38348 h 319313"/>
              <a:gd name="connsiteX11" fmla="*/ 83611 w 319218"/>
              <a:gd name="connsiteY11" fmla="*/ 27983 h 319313"/>
              <a:gd name="connsiteX12" fmla="*/ 65316 w 319218"/>
              <a:gd name="connsiteY12" fmla="*/ 9689 h 319313"/>
              <a:gd name="connsiteX13" fmla="*/ 55040 w 319218"/>
              <a:gd name="connsiteY13" fmla="*/ 9689 h 319313"/>
              <a:gd name="connsiteX14" fmla="*/ 55040 w 319218"/>
              <a:gd name="connsiteY14" fmla="*/ 20053 h 319313"/>
              <a:gd name="connsiteX15" fmla="*/ 73325 w 319218"/>
              <a:gd name="connsiteY15" fmla="*/ 38348 h 319313"/>
              <a:gd name="connsiteX16" fmla="*/ 68446 w 319218"/>
              <a:gd name="connsiteY16" fmla="*/ 135386 h 319313"/>
              <a:gd name="connsiteX17" fmla="*/ 68446 w 319218"/>
              <a:gd name="connsiteY17" fmla="*/ 135386 h 319313"/>
              <a:gd name="connsiteX18" fmla="*/ 66886 w 319218"/>
              <a:gd name="connsiteY18" fmla="*/ 114477 h 319313"/>
              <a:gd name="connsiteX19" fmla="*/ 114445 w 319218"/>
              <a:gd name="connsiteY19" fmla="*/ 66837 h 319313"/>
              <a:gd name="connsiteX20" fmla="*/ 135345 w 319218"/>
              <a:gd name="connsiteY20" fmla="*/ 68488 h 319313"/>
              <a:gd name="connsiteX21" fmla="*/ 160606 w 319218"/>
              <a:gd name="connsiteY21" fmla="*/ 73626 h 319313"/>
              <a:gd name="connsiteX22" fmla="*/ 164529 w 319218"/>
              <a:gd name="connsiteY22" fmla="*/ 74062 h 319313"/>
              <a:gd name="connsiteX23" fmla="*/ 176286 w 319218"/>
              <a:gd name="connsiteY23" fmla="*/ 61344 h 319313"/>
              <a:gd name="connsiteX24" fmla="*/ 170195 w 319218"/>
              <a:gd name="connsiteY24" fmla="*/ 33557 h 319313"/>
              <a:gd name="connsiteX25" fmla="*/ 165483 w 319218"/>
              <a:gd name="connsiteY25" fmla="*/ 24237 h 319313"/>
              <a:gd name="connsiteX26" fmla="*/ 185786 w 319218"/>
              <a:gd name="connsiteY26" fmla="*/ 23890 h 319313"/>
              <a:gd name="connsiteX27" fmla="*/ 216184 w 319218"/>
              <a:gd name="connsiteY27" fmla="*/ 39133 h 319313"/>
              <a:gd name="connsiteX28" fmla="*/ 216622 w 319218"/>
              <a:gd name="connsiteY28" fmla="*/ 39659 h 319313"/>
              <a:gd name="connsiteX29" fmla="*/ 231864 w 319218"/>
              <a:gd name="connsiteY29" fmla="*/ 67702 h 319313"/>
              <a:gd name="connsiteX30" fmla="*/ 229421 w 319218"/>
              <a:gd name="connsiteY30" fmla="*/ 99761 h 319313"/>
              <a:gd name="connsiteX31" fmla="*/ 232730 w 319218"/>
              <a:gd name="connsiteY31" fmla="*/ 112998 h 319313"/>
              <a:gd name="connsiteX32" fmla="*/ 236566 w 319218"/>
              <a:gd name="connsiteY32" fmla="*/ 116663 h 319313"/>
              <a:gd name="connsiteX33" fmla="*/ 239616 w 319218"/>
              <a:gd name="connsiteY33" fmla="*/ 119795 h 319313"/>
              <a:gd name="connsiteX34" fmla="*/ 240053 w 319218"/>
              <a:gd name="connsiteY34" fmla="*/ 120231 h 319313"/>
              <a:gd name="connsiteX35" fmla="*/ 287086 w 319218"/>
              <a:gd name="connsiteY35" fmla="*/ 201410 h 319313"/>
              <a:gd name="connsiteX36" fmla="*/ 288826 w 319218"/>
              <a:gd name="connsiteY36" fmla="*/ 288956 h 319313"/>
              <a:gd name="connsiteX37" fmla="*/ 201547 w 319218"/>
              <a:gd name="connsiteY37" fmla="*/ 287128 h 319313"/>
              <a:gd name="connsiteX38" fmla="*/ 120190 w 319218"/>
              <a:gd name="connsiteY38" fmla="*/ 240005 h 319313"/>
              <a:gd name="connsiteX39" fmla="*/ 116791 w 319218"/>
              <a:gd name="connsiteY39" fmla="*/ 236696 h 319313"/>
              <a:gd name="connsiteX40" fmla="*/ 116712 w 319218"/>
              <a:gd name="connsiteY40" fmla="*/ 236696 h 319313"/>
              <a:gd name="connsiteX41" fmla="*/ 113402 w 319218"/>
              <a:gd name="connsiteY41" fmla="*/ 233030 h 319313"/>
              <a:gd name="connsiteX42" fmla="*/ 99719 w 319218"/>
              <a:gd name="connsiteY42" fmla="*/ 229462 h 319313"/>
              <a:gd name="connsiteX43" fmla="*/ 67751 w 319218"/>
              <a:gd name="connsiteY43" fmla="*/ 231817 h 319313"/>
              <a:gd name="connsiteX44" fmla="*/ 39618 w 319218"/>
              <a:gd name="connsiteY44" fmla="*/ 216573 h 319313"/>
              <a:gd name="connsiteX45" fmla="*/ 39618 w 319218"/>
              <a:gd name="connsiteY45" fmla="*/ 216653 h 319313"/>
              <a:gd name="connsiteX46" fmla="*/ 23848 w 319218"/>
              <a:gd name="connsiteY46" fmla="*/ 185648 h 319313"/>
              <a:gd name="connsiteX47" fmla="*/ 24205 w 319218"/>
              <a:gd name="connsiteY47" fmla="*/ 165436 h 319313"/>
              <a:gd name="connsiteX48" fmla="*/ 33606 w 319218"/>
              <a:gd name="connsiteY48" fmla="*/ 170146 h 319313"/>
              <a:gd name="connsiteX49" fmla="*/ 61132 w 319218"/>
              <a:gd name="connsiteY49" fmla="*/ 176328 h 319313"/>
              <a:gd name="connsiteX50" fmla="*/ 65137 w 319218"/>
              <a:gd name="connsiteY50" fmla="*/ 175721 h 319313"/>
              <a:gd name="connsiteX51" fmla="*/ 73673 w 319218"/>
              <a:gd name="connsiteY51" fmla="*/ 160736 h 319313"/>
              <a:gd name="connsiteX52" fmla="*/ 68446 w 319218"/>
              <a:gd name="connsiteY52" fmla="*/ 135386 h 319313"/>
              <a:gd name="connsiteX53" fmla="*/ 42490 w 319218"/>
              <a:gd name="connsiteY53" fmla="*/ 110303 h 319313"/>
              <a:gd name="connsiteX54" fmla="*/ 42490 w 319218"/>
              <a:gd name="connsiteY54" fmla="*/ 110303 h 319313"/>
              <a:gd name="connsiteX55" fmla="*/ 44239 w 319218"/>
              <a:gd name="connsiteY55" fmla="*/ 138605 h 319313"/>
              <a:gd name="connsiteX56" fmla="*/ 45719 w 319218"/>
              <a:gd name="connsiteY56" fmla="*/ 148543 h 319313"/>
              <a:gd name="connsiteX57" fmla="*/ 43105 w 319218"/>
              <a:gd name="connsiteY57" fmla="*/ 147499 h 319313"/>
              <a:gd name="connsiteX58" fmla="*/ 26551 w 319218"/>
              <a:gd name="connsiteY58" fmla="*/ 136867 h 319313"/>
              <a:gd name="connsiteX59" fmla="*/ 9219 w 319218"/>
              <a:gd name="connsiteY59" fmla="*/ 137473 h 319313"/>
              <a:gd name="connsiteX60" fmla="*/ 7123 w 319218"/>
              <a:gd name="connsiteY60" fmla="*/ 140702 h 319313"/>
              <a:gd name="connsiteX61" fmla="*/ -360 w 319218"/>
              <a:gd name="connsiteY61" fmla="*/ 189564 h 319313"/>
              <a:gd name="connsiteX62" fmla="*/ 22287 w 319218"/>
              <a:gd name="connsiteY62" fmla="*/ 233904 h 319313"/>
              <a:gd name="connsiteX63" fmla="*/ 22287 w 319218"/>
              <a:gd name="connsiteY63" fmla="*/ 233904 h 319313"/>
              <a:gd name="connsiteX64" fmla="*/ 22287 w 319218"/>
              <a:gd name="connsiteY64" fmla="*/ 233904 h 319313"/>
              <a:gd name="connsiteX65" fmla="*/ 62524 w 319218"/>
              <a:gd name="connsiteY65" fmla="*/ 255944 h 319313"/>
              <a:gd name="connsiteX66" fmla="*/ 100504 w 319218"/>
              <a:gd name="connsiteY66" fmla="*/ 254981 h 319313"/>
              <a:gd name="connsiteX67" fmla="*/ 102769 w 319218"/>
              <a:gd name="connsiteY67" fmla="*/ 257247 h 319313"/>
              <a:gd name="connsiteX68" fmla="*/ 102947 w 319218"/>
              <a:gd name="connsiteY68" fmla="*/ 257595 h 319313"/>
              <a:gd name="connsiteX69" fmla="*/ 102769 w 319218"/>
              <a:gd name="connsiteY69" fmla="*/ 257595 h 319313"/>
              <a:gd name="connsiteX70" fmla="*/ 195106 w 319218"/>
              <a:gd name="connsiteY70" fmla="*/ 310819 h 319313"/>
              <a:gd name="connsiteX71" fmla="*/ 302072 w 319218"/>
              <a:gd name="connsiteY71" fmla="*/ 310819 h 319313"/>
              <a:gd name="connsiteX72" fmla="*/ 310867 w 319218"/>
              <a:gd name="connsiteY72" fmla="*/ 302113 h 319313"/>
              <a:gd name="connsiteX73" fmla="*/ 310867 w 319218"/>
              <a:gd name="connsiteY73" fmla="*/ 301935 h 319313"/>
              <a:gd name="connsiteX74" fmla="*/ 310867 w 319218"/>
              <a:gd name="connsiteY74" fmla="*/ 301846 h 319313"/>
              <a:gd name="connsiteX75" fmla="*/ 310777 w 319218"/>
              <a:gd name="connsiteY75" fmla="*/ 195138 h 319313"/>
              <a:gd name="connsiteX76" fmla="*/ 257473 w 319218"/>
              <a:gd name="connsiteY76" fmla="*/ 102900 h 319313"/>
              <a:gd name="connsiteX77" fmla="*/ 256689 w 319218"/>
              <a:gd name="connsiteY77" fmla="*/ 102027 h 319313"/>
              <a:gd name="connsiteX78" fmla="*/ 254949 w 319218"/>
              <a:gd name="connsiteY78" fmla="*/ 100457 h 319313"/>
              <a:gd name="connsiteX79" fmla="*/ 255903 w 319218"/>
              <a:gd name="connsiteY79" fmla="*/ 62475 h 319313"/>
              <a:gd name="connsiteX80" fmla="*/ 233953 w 319218"/>
              <a:gd name="connsiteY80" fmla="*/ 22319 h 319313"/>
              <a:gd name="connsiteX81" fmla="*/ 233256 w 319218"/>
              <a:gd name="connsiteY81" fmla="*/ 21624 h 319313"/>
              <a:gd name="connsiteX82" fmla="*/ 189613 w 319218"/>
              <a:gd name="connsiteY82" fmla="*/ -408 h 319313"/>
              <a:gd name="connsiteX83" fmla="*/ 140223 w 319218"/>
              <a:gd name="connsiteY83" fmla="*/ 7254 h 319313"/>
              <a:gd name="connsiteX84" fmla="*/ 134827 w 319218"/>
              <a:gd name="connsiteY84" fmla="*/ 23720 h 319313"/>
              <a:gd name="connsiteX85" fmla="*/ 136914 w 319218"/>
              <a:gd name="connsiteY85" fmla="*/ 26593 h 319313"/>
              <a:gd name="connsiteX86" fmla="*/ 147546 w 319218"/>
              <a:gd name="connsiteY86" fmla="*/ 43057 h 319313"/>
              <a:gd name="connsiteX87" fmla="*/ 148590 w 319218"/>
              <a:gd name="connsiteY87" fmla="*/ 45751 h 319313"/>
              <a:gd name="connsiteX88" fmla="*/ 138485 w 319218"/>
              <a:gd name="connsiteY88" fmla="*/ 44190 h 319313"/>
              <a:gd name="connsiteX89" fmla="*/ 109219 w 319218"/>
              <a:gd name="connsiteY89" fmla="*/ 42532 h 319313"/>
              <a:gd name="connsiteX90" fmla="*/ 100683 w 319218"/>
              <a:gd name="connsiteY90" fmla="*/ 45930 h 319313"/>
              <a:gd name="connsiteX91" fmla="*/ 100683 w 319218"/>
              <a:gd name="connsiteY91" fmla="*/ 45930 h 319313"/>
              <a:gd name="connsiteX92" fmla="*/ 45888 w 319218"/>
              <a:gd name="connsiteY92" fmla="*/ 100634 h 319313"/>
              <a:gd name="connsiteX93" fmla="*/ 42490 w 319218"/>
              <a:gd name="connsiteY93" fmla="*/ 110303 h 319313"/>
              <a:gd name="connsiteX94" fmla="*/ 211305 w 319218"/>
              <a:gd name="connsiteY94" fmla="*/ 242272 h 319313"/>
              <a:gd name="connsiteX95" fmla="*/ 211305 w 319218"/>
              <a:gd name="connsiteY95" fmla="*/ 242272 h 319313"/>
              <a:gd name="connsiteX96" fmla="*/ 180300 w 319218"/>
              <a:gd name="connsiteY96" fmla="*/ 211257 h 319313"/>
              <a:gd name="connsiteX97" fmla="*/ 211305 w 319218"/>
              <a:gd name="connsiteY97" fmla="*/ 180422 h 319313"/>
              <a:gd name="connsiteX98" fmla="*/ 242319 w 319218"/>
              <a:gd name="connsiteY98" fmla="*/ 211257 h 319313"/>
              <a:gd name="connsiteX99" fmla="*/ 211305 w 319218"/>
              <a:gd name="connsiteY99" fmla="*/ 242272 h 319313"/>
              <a:gd name="connsiteX100" fmla="*/ 257036 w 319218"/>
              <a:gd name="connsiteY100" fmla="*/ 211257 h 319313"/>
              <a:gd name="connsiteX101" fmla="*/ 257036 w 319218"/>
              <a:gd name="connsiteY101" fmla="*/ 211257 h 319313"/>
              <a:gd name="connsiteX102" fmla="*/ 211305 w 319218"/>
              <a:gd name="connsiteY102" fmla="*/ 165615 h 319313"/>
              <a:gd name="connsiteX103" fmla="*/ 165483 w 319218"/>
              <a:gd name="connsiteY103" fmla="*/ 211257 h 319313"/>
              <a:gd name="connsiteX104" fmla="*/ 211305 w 319218"/>
              <a:gd name="connsiteY104" fmla="*/ 256900 h 319313"/>
              <a:gd name="connsiteX105" fmla="*/ 257036 w 319218"/>
              <a:gd name="connsiteY105" fmla="*/ 211257 h 319313"/>
              <a:gd name="connsiteX106" fmla="*/ 28031 w 319218"/>
              <a:gd name="connsiteY106" fmla="*/ 83562 h 319313"/>
              <a:gd name="connsiteX107" fmla="*/ 38316 w 319218"/>
              <a:gd name="connsiteY107" fmla="*/ 83562 h 319313"/>
              <a:gd name="connsiteX108" fmla="*/ 38316 w 319218"/>
              <a:gd name="connsiteY108" fmla="*/ 73108 h 319313"/>
              <a:gd name="connsiteX109" fmla="*/ 20111 w 319218"/>
              <a:gd name="connsiteY109" fmla="*/ 54983 h 319313"/>
              <a:gd name="connsiteX110" fmla="*/ 9657 w 319218"/>
              <a:gd name="connsiteY110" fmla="*/ 54983 h 319313"/>
              <a:gd name="connsiteX111" fmla="*/ 9657 w 319218"/>
              <a:gd name="connsiteY111" fmla="*/ 65437 h 319313"/>
              <a:gd name="connsiteX112" fmla="*/ 28031 w 319218"/>
              <a:gd name="connsiteY112" fmla="*/ 83562 h 319313"/>
              <a:gd name="connsiteX113" fmla="*/ 28031 w 319218"/>
              <a:gd name="connsiteY113" fmla="*/ 83562 h 31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319218" h="319313">
                <a:moveTo>
                  <a:pt x="50678" y="61085"/>
                </a:moveTo>
                <a:lnTo>
                  <a:pt x="50678" y="61085"/>
                </a:lnTo>
                <a:cubicBezTo>
                  <a:pt x="53471" y="63877"/>
                  <a:pt x="58082" y="63877"/>
                  <a:pt x="60962" y="61085"/>
                </a:cubicBezTo>
                <a:cubicBezTo>
                  <a:pt x="63925" y="58123"/>
                  <a:pt x="63925" y="53503"/>
                  <a:pt x="60962" y="50631"/>
                </a:cubicBezTo>
                <a:lnTo>
                  <a:pt x="19495" y="9082"/>
                </a:lnTo>
                <a:cubicBezTo>
                  <a:pt x="16623" y="6211"/>
                  <a:pt x="12003" y="6211"/>
                  <a:pt x="9219" y="9082"/>
                </a:cubicBezTo>
                <a:cubicBezTo>
                  <a:pt x="6169" y="12044"/>
                  <a:pt x="6169" y="16665"/>
                  <a:pt x="9219" y="19537"/>
                </a:cubicBezTo>
                <a:lnTo>
                  <a:pt x="50678" y="61085"/>
                </a:lnTo>
                <a:close/>
                <a:moveTo>
                  <a:pt x="73325" y="38348"/>
                </a:moveTo>
                <a:lnTo>
                  <a:pt x="73325" y="38348"/>
                </a:lnTo>
                <a:cubicBezTo>
                  <a:pt x="76118" y="41221"/>
                  <a:pt x="80729" y="41221"/>
                  <a:pt x="83611" y="38348"/>
                </a:cubicBezTo>
                <a:cubicBezTo>
                  <a:pt x="86572" y="35475"/>
                  <a:pt x="86572" y="30856"/>
                  <a:pt x="83611" y="27983"/>
                </a:cubicBezTo>
                <a:lnTo>
                  <a:pt x="65316" y="9689"/>
                </a:lnTo>
                <a:cubicBezTo>
                  <a:pt x="62444" y="6906"/>
                  <a:pt x="57823" y="6906"/>
                  <a:pt x="55040" y="9689"/>
                </a:cubicBezTo>
                <a:cubicBezTo>
                  <a:pt x="52079" y="12481"/>
                  <a:pt x="52079" y="17360"/>
                  <a:pt x="55040" y="20053"/>
                </a:cubicBezTo>
                <a:lnTo>
                  <a:pt x="73325" y="38348"/>
                </a:lnTo>
                <a:close/>
                <a:moveTo>
                  <a:pt x="68446" y="135386"/>
                </a:moveTo>
                <a:lnTo>
                  <a:pt x="68446" y="135386"/>
                </a:lnTo>
                <a:cubicBezTo>
                  <a:pt x="67581" y="128420"/>
                  <a:pt x="67055" y="121364"/>
                  <a:pt x="66886" y="114477"/>
                </a:cubicBezTo>
                <a:lnTo>
                  <a:pt x="114445" y="66837"/>
                </a:lnTo>
                <a:cubicBezTo>
                  <a:pt x="121412" y="67007"/>
                  <a:pt x="128378" y="67614"/>
                  <a:pt x="135345" y="68488"/>
                </a:cubicBezTo>
                <a:cubicBezTo>
                  <a:pt x="143800" y="69620"/>
                  <a:pt x="152336" y="71191"/>
                  <a:pt x="160606" y="73626"/>
                </a:cubicBezTo>
                <a:cubicBezTo>
                  <a:pt x="161826" y="73973"/>
                  <a:pt x="163218" y="74152"/>
                  <a:pt x="164529" y="74062"/>
                </a:cubicBezTo>
                <a:cubicBezTo>
                  <a:pt x="171238" y="73893"/>
                  <a:pt x="176634" y="68140"/>
                  <a:pt x="176286" y="61344"/>
                </a:cubicBezTo>
                <a:cubicBezTo>
                  <a:pt x="175938" y="51852"/>
                  <a:pt x="173852" y="42532"/>
                  <a:pt x="170195" y="33557"/>
                </a:cubicBezTo>
                <a:cubicBezTo>
                  <a:pt x="168793" y="30508"/>
                  <a:pt x="167233" y="27288"/>
                  <a:pt x="165483" y="24237"/>
                </a:cubicBezTo>
                <a:cubicBezTo>
                  <a:pt x="172112" y="22756"/>
                  <a:pt x="178989" y="22587"/>
                  <a:pt x="185786" y="23890"/>
                </a:cubicBezTo>
                <a:cubicBezTo>
                  <a:pt x="196846" y="25718"/>
                  <a:pt x="207469" y="30686"/>
                  <a:pt x="216184" y="39133"/>
                </a:cubicBezTo>
                <a:lnTo>
                  <a:pt x="216622" y="39659"/>
                </a:lnTo>
                <a:cubicBezTo>
                  <a:pt x="224719" y="47580"/>
                  <a:pt x="229690" y="57517"/>
                  <a:pt x="231864" y="67702"/>
                </a:cubicBezTo>
                <a:cubicBezTo>
                  <a:pt x="234300" y="78335"/>
                  <a:pt x="233345" y="89484"/>
                  <a:pt x="229421" y="99761"/>
                </a:cubicBezTo>
                <a:cubicBezTo>
                  <a:pt x="227682" y="104114"/>
                  <a:pt x="228903" y="109600"/>
                  <a:pt x="232730" y="112998"/>
                </a:cubicBezTo>
                <a:lnTo>
                  <a:pt x="236566" y="116663"/>
                </a:lnTo>
                <a:lnTo>
                  <a:pt x="239616" y="119795"/>
                </a:lnTo>
                <a:lnTo>
                  <a:pt x="240053" y="120231"/>
                </a:lnTo>
                <a:cubicBezTo>
                  <a:pt x="263566" y="143575"/>
                  <a:pt x="279246" y="171885"/>
                  <a:pt x="287086" y="201410"/>
                </a:cubicBezTo>
                <a:cubicBezTo>
                  <a:pt x="294757" y="229899"/>
                  <a:pt x="295454" y="260119"/>
                  <a:pt x="288826" y="288956"/>
                </a:cubicBezTo>
                <a:cubicBezTo>
                  <a:pt x="260087" y="295405"/>
                  <a:pt x="230116" y="294700"/>
                  <a:pt x="201547" y="287128"/>
                </a:cubicBezTo>
                <a:cubicBezTo>
                  <a:pt x="171754" y="279111"/>
                  <a:pt x="143533" y="263349"/>
                  <a:pt x="120190" y="240005"/>
                </a:cubicBezTo>
                <a:lnTo>
                  <a:pt x="116791" y="236696"/>
                </a:lnTo>
                <a:lnTo>
                  <a:pt x="116712" y="236696"/>
                </a:lnTo>
                <a:lnTo>
                  <a:pt x="113402" y="233030"/>
                </a:lnTo>
                <a:cubicBezTo>
                  <a:pt x="110084" y="229115"/>
                  <a:pt x="104687" y="227455"/>
                  <a:pt x="99719" y="229462"/>
                </a:cubicBezTo>
                <a:cubicBezTo>
                  <a:pt x="89443" y="233378"/>
                  <a:pt x="78205" y="234083"/>
                  <a:pt x="67751" y="231817"/>
                </a:cubicBezTo>
                <a:cubicBezTo>
                  <a:pt x="57475" y="229721"/>
                  <a:pt x="47628" y="224583"/>
                  <a:pt x="39618" y="216573"/>
                </a:cubicBezTo>
                <a:lnTo>
                  <a:pt x="39618" y="216653"/>
                </a:lnTo>
                <a:cubicBezTo>
                  <a:pt x="30824" y="207859"/>
                  <a:pt x="25597" y="197146"/>
                  <a:pt x="23848" y="185648"/>
                </a:cubicBezTo>
                <a:cubicBezTo>
                  <a:pt x="22715" y="179110"/>
                  <a:pt x="22804" y="172144"/>
                  <a:pt x="24205" y="165436"/>
                </a:cubicBezTo>
                <a:cubicBezTo>
                  <a:pt x="27336" y="167185"/>
                  <a:pt x="30475" y="168834"/>
                  <a:pt x="33606" y="170146"/>
                </a:cubicBezTo>
                <a:cubicBezTo>
                  <a:pt x="42490" y="173803"/>
                  <a:pt x="51722" y="175721"/>
                  <a:pt x="61132" y="176328"/>
                </a:cubicBezTo>
                <a:cubicBezTo>
                  <a:pt x="62444" y="176328"/>
                  <a:pt x="63925" y="176237"/>
                  <a:pt x="65137" y="175721"/>
                </a:cubicBezTo>
                <a:cubicBezTo>
                  <a:pt x="71765" y="174150"/>
                  <a:pt x="75422" y="167185"/>
                  <a:pt x="73673" y="160736"/>
                </a:cubicBezTo>
                <a:cubicBezTo>
                  <a:pt x="71408" y="152370"/>
                  <a:pt x="69669" y="143833"/>
                  <a:pt x="68446" y="135386"/>
                </a:cubicBezTo>
                <a:close/>
                <a:moveTo>
                  <a:pt x="42490" y="110303"/>
                </a:moveTo>
                <a:lnTo>
                  <a:pt x="42490" y="110303"/>
                </a:lnTo>
                <a:cubicBezTo>
                  <a:pt x="42490" y="119795"/>
                  <a:pt x="43017" y="129115"/>
                  <a:pt x="44239" y="138605"/>
                </a:cubicBezTo>
                <a:cubicBezTo>
                  <a:pt x="44756" y="141925"/>
                  <a:pt x="45104" y="145233"/>
                  <a:pt x="45719" y="148543"/>
                </a:cubicBezTo>
                <a:lnTo>
                  <a:pt x="43105" y="147499"/>
                </a:lnTo>
                <a:cubicBezTo>
                  <a:pt x="37093" y="145054"/>
                  <a:pt x="31519" y="141488"/>
                  <a:pt x="26551" y="136867"/>
                </a:cubicBezTo>
                <a:cubicBezTo>
                  <a:pt x="21591" y="132335"/>
                  <a:pt x="13831" y="132602"/>
                  <a:pt x="9219" y="137473"/>
                </a:cubicBezTo>
                <a:cubicBezTo>
                  <a:pt x="8346" y="138605"/>
                  <a:pt x="7560" y="139569"/>
                  <a:pt x="7123" y="140702"/>
                </a:cubicBezTo>
                <a:cubicBezTo>
                  <a:pt x="-538" y="155946"/>
                  <a:pt x="-2974" y="173107"/>
                  <a:pt x="-360" y="189564"/>
                </a:cubicBezTo>
                <a:cubicBezTo>
                  <a:pt x="2253" y="205941"/>
                  <a:pt x="9737" y="221363"/>
                  <a:pt x="22287" y="233904"/>
                </a:cubicBezTo>
                <a:lnTo>
                  <a:pt x="22287" y="233904"/>
                </a:lnTo>
                <a:lnTo>
                  <a:pt x="22287" y="233904"/>
                </a:lnTo>
                <a:cubicBezTo>
                  <a:pt x="33606" y="245490"/>
                  <a:pt x="47806" y="252716"/>
                  <a:pt x="62524" y="255944"/>
                </a:cubicBezTo>
                <a:cubicBezTo>
                  <a:pt x="75074" y="258558"/>
                  <a:pt x="87963" y="258211"/>
                  <a:pt x="100504" y="254981"/>
                </a:cubicBezTo>
                <a:lnTo>
                  <a:pt x="102769" y="257247"/>
                </a:lnTo>
                <a:lnTo>
                  <a:pt x="102947" y="257595"/>
                </a:lnTo>
                <a:lnTo>
                  <a:pt x="102769" y="257595"/>
                </a:lnTo>
                <a:cubicBezTo>
                  <a:pt x="129253" y="283908"/>
                  <a:pt x="161309" y="301757"/>
                  <a:pt x="195106" y="310819"/>
                </a:cubicBezTo>
                <a:cubicBezTo>
                  <a:pt x="230116" y="320319"/>
                  <a:pt x="267053" y="320319"/>
                  <a:pt x="302072" y="310819"/>
                </a:cubicBezTo>
                <a:cubicBezTo>
                  <a:pt x="306514" y="309686"/>
                  <a:pt x="309734" y="306289"/>
                  <a:pt x="310867" y="302113"/>
                </a:cubicBezTo>
                <a:lnTo>
                  <a:pt x="310867" y="301935"/>
                </a:lnTo>
                <a:lnTo>
                  <a:pt x="310867" y="301846"/>
                </a:lnTo>
                <a:cubicBezTo>
                  <a:pt x="320188" y="266917"/>
                  <a:pt x="320188" y="230069"/>
                  <a:pt x="310777" y="195138"/>
                </a:cubicBezTo>
                <a:cubicBezTo>
                  <a:pt x="301724" y="161431"/>
                  <a:pt x="283867" y="129204"/>
                  <a:pt x="257473" y="102900"/>
                </a:cubicBezTo>
                <a:lnTo>
                  <a:pt x="256689" y="102027"/>
                </a:lnTo>
                <a:lnTo>
                  <a:pt x="254949" y="100457"/>
                </a:lnTo>
                <a:cubicBezTo>
                  <a:pt x="258348" y="88084"/>
                  <a:pt x="258606" y="75026"/>
                  <a:pt x="255903" y="62475"/>
                </a:cubicBezTo>
                <a:cubicBezTo>
                  <a:pt x="252773" y="47848"/>
                  <a:pt x="245450" y="33737"/>
                  <a:pt x="233953" y="22319"/>
                </a:cubicBezTo>
                <a:lnTo>
                  <a:pt x="233256" y="21624"/>
                </a:lnTo>
                <a:cubicBezTo>
                  <a:pt x="220885" y="9609"/>
                  <a:pt x="205560" y="2197"/>
                  <a:pt x="189613" y="-408"/>
                </a:cubicBezTo>
                <a:cubicBezTo>
                  <a:pt x="172977" y="-2942"/>
                  <a:pt x="155735" y="-497"/>
                  <a:pt x="140223" y="7254"/>
                </a:cubicBezTo>
                <a:cubicBezTo>
                  <a:pt x="134300" y="10215"/>
                  <a:pt x="131865" y="17708"/>
                  <a:pt x="134827" y="23720"/>
                </a:cubicBezTo>
                <a:cubicBezTo>
                  <a:pt x="135345" y="24675"/>
                  <a:pt x="136049" y="25718"/>
                  <a:pt x="136914" y="26593"/>
                </a:cubicBezTo>
                <a:cubicBezTo>
                  <a:pt x="141446" y="31472"/>
                  <a:pt x="145103" y="37126"/>
                  <a:pt x="147546" y="43057"/>
                </a:cubicBezTo>
                <a:lnTo>
                  <a:pt x="148590" y="45751"/>
                </a:lnTo>
                <a:cubicBezTo>
                  <a:pt x="145281" y="45145"/>
                  <a:pt x="141794" y="44619"/>
                  <a:pt x="138485" y="44190"/>
                </a:cubicBezTo>
                <a:cubicBezTo>
                  <a:pt x="128726" y="42880"/>
                  <a:pt x="118977" y="42442"/>
                  <a:pt x="109219" y="42532"/>
                </a:cubicBezTo>
                <a:cubicBezTo>
                  <a:pt x="105909" y="42532"/>
                  <a:pt x="102947" y="43834"/>
                  <a:pt x="100683" y="45930"/>
                </a:cubicBezTo>
                <a:lnTo>
                  <a:pt x="100683" y="45930"/>
                </a:lnTo>
                <a:lnTo>
                  <a:pt x="45888" y="100634"/>
                </a:lnTo>
                <a:cubicBezTo>
                  <a:pt x="43364" y="103329"/>
                  <a:pt x="42142" y="106727"/>
                  <a:pt x="42490" y="110303"/>
                </a:cubicBezTo>
                <a:close/>
                <a:moveTo>
                  <a:pt x="211305" y="242272"/>
                </a:moveTo>
                <a:lnTo>
                  <a:pt x="211305" y="242272"/>
                </a:lnTo>
                <a:cubicBezTo>
                  <a:pt x="194143" y="242272"/>
                  <a:pt x="180300" y="228507"/>
                  <a:pt x="180300" y="211257"/>
                </a:cubicBezTo>
                <a:cubicBezTo>
                  <a:pt x="180300" y="194184"/>
                  <a:pt x="194143" y="180422"/>
                  <a:pt x="211305" y="180422"/>
                </a:cubicBezTo>
                <a:cubicBezTo>
                  <a:pt x="228377" y="180422"/>
                  <a:pt x="242319" y="194184"/>
                  <a:pt x="242319" y="211257"/>
                </a:cubicBezTo>
                <a:cubicBezTo>
                  <a:pt x="242319" y="228507"/>
                  <a:pt x="228377" y="242272"/>
                  <a:pt x="211305" y="242272"/>
                </a:cubicBezTo>
                <a:close/>
                <a:moveTo>
                  <a:pt x="257036" y="211257"/>
                </a:moveTo>
                <a:lnTo>
                  <a:pt x="257036" y="211257"/>
                </a:lnTo>
                <a:cubicBezTo>
                  <a:pt x="257036" y="185996"/>
                  <a:pt x="236566" y="165615"/>
                  <a:pt x="211305" y="165615"/>
                </a:cubicBezTo>
                <a:cubicBezTo>
                  <a:pt x="186045" y="165615"/>
                  <a:pt x="165483" y="185996"/>
                  <a:pt x="165483" y="211257"/>
                </a:cubicBezTo>
                <a:cubicBezTo>
                  <a:pt x="165483" y="236340"/>
                  <a:pt x="186045" y="256900"/>
                  <a:pt x="211305" y="256900"/>
                </a:cubicBezTo>
                <a:cubicBezTo>
                  <a:pt x="236566" y="256900"/>
                  <a:pt x="257036" y="236518"/>
                  <a:pt x="257036" y="211257"/>
                </a:cubicBezTo>
                <a:close/>
                <a:moveTo>
                  <a:pt x="28031" y="83562"/>
                </a:moveTo>
                <a:cubicBezTo>
                  <a:pt x="30824" y="86524"/>
                  <a:pt x="35524" y="86524"/>
                  <a:pt x="38316" y="83562"/>
                </a:cubicBezTo>
                <a:cubicBezTo>
                  <a:pt x="41188" y="80859"/>
                  <a:pt x="41188" y="76150"/>
                  <a:pt x="38316" y="73108"/>
                </a:cubicBezTo>
                <a:lnTo>
                  <a:pt x="20111" y="54983"/>
                </a:lnTo>
                <a:cubicBezTo>
                  <a:pt x="17229" y="52021"/>
                  <a:pt x="12439" y="52021"/>
                  <a:pt x="9657" y="54983"/>
                </a:cubicBezTo>
                <a:cubicBezTo>
                  <a:pt x="6776" y="57865"/>
                  <a:pt x="6776" y="62475"/>
                  <a:pt x="9657" y="65437"/>
                </a:cubicBezTo>
                <a:lnTo>
                  <a:pt x="28031" y="83562"/>
                </a:lnTo>
                <a:lnTo>
                  <a:pt x="28031" y="83562"/>
                </a:lnTo>
              </a:path>
            </a:pathLst>
          </a:custGeom>
          <a:solidFill>
            <a:srgbClr val="FFFFFF"/>
          </a:solidFill>
          <a:ln w="1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rgbClr val="000000">
                  <a:lumMod val="95000"/>
                  <a:lumOff val="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MiSans Light" panose="00000400000000000000" charset="-122"/>
            </a:endParaRPr>
          </a:p>
        </p:txBody>
      </p:sp>
      <p:sp>
        <p:nvSpPr>
          <p:cNvPr id="77" name="椭圆 76"/>
          <p:cNvSpPr/>
          <p:nvPr>
            <p:custDataLst>
              <p:tags r:id="rId15"/>
            </p:custDataLst>
          </p:nvPr>
        </p:nvSpPr>
        <p:spPr>
          <a:xfrm>
            <a:off x="3173095" y="5427980"/>
            <a:ext cx="602615" cy="602615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MiSans Light" panose="00000400000000000000" charset="-122"/>
            </a:endParaRPr>
          </a:p>
        </p:txBody>
      </p:sp>
      <p:sp>
        <p:nvSpPr>
          <p:cNvPr id="80" name="图形 65"/>
          <p:cNvSpPr/>
          <p:nvPr>
            <p:custDataLst>
              <p:tags r:id="rId16"/>
            </p:custDataLst>
          </p:nvPr>
        </p:nvSpPr>
        <p:spPr>
          <a:xfrm flipV="1">
            <a:off x="3314065" y="5591175"/>
            <a:ext cx="319405" cy="276860"/>
          </a:xfrm>
          <a:custGeom>
            <a:avLst/>
            <a:gdLst>
              <a:gd name="connsiteX0" fmla="*/ 190425 w 319313"/>
              <a:gd name="connsiteY0" fmla="*/ 48804 h 276893"/>
              <a:gd name="connsiteX1" fmla="*/ 190425 w 319313"/>
              <a:gd name="connsiteY1" fmla="*/ 48804 h 276893"/>
              <a:gd name="connsiteX2" fmla="*/ 190425 w 319313"/>
              <a:gd name="connsiteY2" fmla="*/ 48367 h 276893"/>
              <a:gd name="connsiteX3" fmla="*/ 192253 w 319313"/>
              <a:gd name="connsiteY3" fmla="*/ 43667 h 276893"/>
              <a:gd name="connsiteX4" fmla="*/ 192253 w 319313"/>
              <a:gd name="connsiteY4" fmla="*/ 43488 h 276893"/>
              <a:gd name="connsiteX5" fmla="*/ 192522 w 319313"/>
              <a:gd name="connsiteY5" fmla="*/ 43310 h 276893"/>
              <a:gd name="connsiteX6" fmla="*/ 197748 w 319313"/>
              <a:gd name="connsiteY6" fmla="*/ 41222 h 276893"/>
              <a:gd name="connsiteX7" fmla="*/ 202975 w 319313"/>
              <a:gd name="connsiteY7" fmla="*/ 43310 h 276893"/>
              <a:gd name="connsiteX8" fmla="*/ 202975 w 319313"/>
              <a:gd name="connsiteY8" fmla="*/ 43310 h 276893"/>
              <a:gd name="connsiteX9" fmla="*/ 205232 w 319313"/>
              <a:gd name="connsiteY9" fmla="*/ 48367 h 276893"/>
              <a:gd name="connsiteX10" fmla="*/ 205232 w 319313"/>
              <a:gd name="connsiteY10" fmla="*/ 48456 h 276893"/>
              <a:gd name="connsiteX11" fmla="*/ 205232 w 319313"/>
              <a:gd name="connsiteY11" fmla="*/ 48626 h 276893"/>
              <a:gd name="connsiteX12" fmla="*/ 205232 w 319313"/>
              <a:gd name="connsiteY12" fmla="*/ 48804 h 276893"/>
              <a:gd name="connsiteX13" fmla="*/ 202975 w 319313"/>
              <a:gd name="connsiteY13" fmla="*/ 53763 h 276893"/>
              <a:gd name="connsiteX14" fmla="*/ 202975 w 319313"/>
              <a:gd name="connsiteY14" fmla="*/ 53763 h 276893"/>
              <a:gd name="connsiteX15" fmla="*/ 202975 w 319313"/>
              <a:gd name="connsiteY15" fmla="*/ 53763 h 276893"/>
              <a:gd name="connsiteX16" fmla="*/ 197748 w 319313"/>
              <a:gd name="connsiteY16" fmla="*/ 55859 h 276893"/>
              <a:gd name="connsiteX17" fmla="*/ 192522 w 319313"/>
              <a:gd name="connsiteY17" fmla="*/ 53763 h 276893"/>
              <a:gd name="connsiteX18" fmla="*/ 190425 w 319313"/>
              <a:gd name="connsiteY18" fmla="*/ 48804 h 276893"/>
              <a:gd name="connsiteX19" fmla="*/ 130676 w 319313"/>
              <a:gd name="connsiteY19" fmla="*/ 170658 h 276893"/>
              <a:gd name="connsiteX20" fmla="*/ 130676 w 319313"/>
              <a:gd name="connsiteY20" fmla="*/ 170658 h 276893"/>
              <a:gd name="connsiteX21" fmla="*/ 130676 w 319313"/>
              <a:gd name="connsiteY21" fmla="*/ 121183 h 276893"/>
              <a:gd name="connsiteX22" fmla="*/ 173702 w 319313"/>
              <a:gd name="connsiteY22" fmla="*/ 145745 h 276893"/>
              <a:gd name="connsiteX23" fmla="*/ 130676 w 319313"/>
              <a:gd name="connsiteY23" fmla="*/ 170658 h 276893"/>
              <a:gd name="connsiteX24" fmla="*/ 124843 w 319313"/>
              <a:gd name="connsiteY24" fmla="*/ 202187 h 276893"/>
              <a:gd name="connsiteX25" fmla="*/ 124843 w 319313"/>
              <a:gd name="connsiteY25" fmla="*/ 202187 h 276893"/>
              <a:gd name="connsiteX26" fmla="*/ 204277 w 319313"/>
              <a:gd name="connsiteY26" fmla="*/ 156368 h 276893"/>
              <a:gd name="connsiteX27" fmla="*/ 208718 w 319313"/>
              <a:gd name="connsiteY27" fmla="*/ 139646 h 276893"/>
              <a:gd name="connsiteX28" fmla="*/ 204277 w 319313"/>
              <a:gd name="connsiteY28" fmla="*/ 135293 h 276893"/>
              <a:gd name="connsiteX29" fmla="*/ 164381 w 319313"/>
              <a:gd name="connsiteY29" fmla="*/ 112121 h 276893"/>
              <a:gd name="connsiteX30" fmla="*/ 124584 w 319313"/>
              <a:gd name="connsiteY30" fmla="*/ 89127 h 276893"/>
              <a:gd name="connsiteX31" fmla="*/ 107861 w 319313"/>
              <a:gd name="connsiteY31" fmla="*/ 93659 h 276893"/>
              <a:gd name="connsiteX32" fmla="*/ 106112 w 319313"/>
              <a:gd name="connsiteY32" fmla="*/ 99758 h 276893"/>
              <a:gd name="connsiteX33" fmla="*/ 106024 w 319313"/>
              <a:gd name="connsiteY33" fmla="*/ 99758 h 276893"/>
              <a:gd name="connsiteX34" fmla="*/ 106112 w 319313"/>
              <a:gd name="connsiteY34" fmla="*/ 191911 h 276893"/>
              <a:gd name="connsiteX35" fmla="*/ 118394 w 319313"/>
              <a:gd name="connsiteY35" fmla="*/ 204104 h 276893"/>
              <a:gd name="connsiteX36" fmla="*/ 124843 w 319313"/>
              <a:gd name="connsiteY36" fmla="*/ 202187 h 276893"/>
              <a:gd name="connsiteX37" fmla="*/ 277698 w 319313"/>
              <a:gd name="connsiteY37" fmla="*/ 251045 h 276893"/>
              <a:gd name="connsiteX38" fmla="*/ 277698 w 319313"/>
              <a:gd name="connsiteY38" fmla="*/ 251045 h 276893"/>
              <a:gd name="connsiteX39" fmla="*/ 38702 w 319313"/>
              <a:gd name="connsiteY39" fmla="*/ 251045 h 276893"/>
              <a:gd name="connsiteX40" fmla="*/ 28248 w 319313"/>
              <a:gd name="connsiteY40" fmla="*/ 247041 h 276893"/>
              <a:gd name="connsiteX41" fmla="*/ 27722 w 319313"/>
              <a:gd name="connsiteY41" fmla="*/ 246604 h 276893"/>
              <a:gd name="connsiteX42" fmla="*/ 23191 w 319313"/>
              <a:gd name="connsiteY42" fmla="*/ 235454 h 276893"/>
              <a:gd name="connsiteX43" fmla="*/ 23191 w 319313"/>
              <a:gd name="connsiteY43" fmla="*/ 38699 h 276893"/>
              <a:gd name="connsiteX44" fmla="*/ 27553 w 319313"/>
              <a:gd name="connsiteY44" fmla="*/ 27898 h 276893"/>
              <a:gd name="connsiteX45" fmla="*/ 27722 w 319313"/>
              <a:gd name="connsiteY45" fmla="*/ 27809 h 276893"/>
              <a:gd name="connsiteX46" fmla="*/ 27722 w 319313"/>
              <a:gd name="connsiteY46" fmla="*/ 27720 h 276893"/>
              <a:gd name="connsiteX47" fmla="*/ 38702 w 319313"/>
              <a:gd name="connsiteY47" fmla="*/ 23196 h 276893"/>
              <a:gd name="connsiteX48" fmla="*/ 277698 w 319313"/>
              <a:gd name="connsiteY48" fmla="*/ 23196 h 276893"/>
              <a:gd name="connsiteX49" fmla="*/ 288329 w 319313"/>
              <a:gd name="connsiteY49" fmla="*/ 27292 h 276893"/>
              <a:gd name="connsiteX50" fmla="*/ 288847 w 319313"/>
              <a:gd name="connsiteY50" fmla="*/ 27809 h 276893"/>
              <a:gd name="connsiteX51" fmla="*/ 293379 w 319313"/>
              <a:gd name="connsiteY51" fmla="*/ 38699 h 276893"/>
              <a:gd name="connsiteX52" fmla="*/ 293379 w 319313"/>
              <a:gd name="connsiteY52" fmla="*/ 235454 h 276893"/>
              <a:gd name="connsiteX53" fmla="*/ 288847 w 319313"/>
              <a:gd name="connsiteY53" fmla="*/ 246256 h 276893"/>
              <a:gd name="connsiteX54" fmla="*/ 288847 w 319313"/>
              <a:gd name="connsiteY54" fmla="*/ 246604 h 276893"/>
              <a:gd name="connsiteX55" fmla="*/ 288847 w 319313"/>
              <a:gd name="connsiteY55" fmla="*/ 246604 h 276893"/>
              <a:gd name="connsiteX56" fmla="*/ 277698 w 319313"/>
              <a:gd name="connsiteY56" fmla="*/ 251045 h 276893"/>
              <a:gd name="connsiteX57" fmla="*/ 38702 w 319313"/>
              <a:gd name="connsiteY57" fmla="*/ 275528 h 276893"/>
              <a:gd name="connsiteX58" fmla="*/ 38702 w 319313"/>
              <a:gd name="connsiteY58" fmla="*/ 275528 h 276893"/>
              <a:gd name="connsiteX59" fmla="*/ 277698 w 319313"/>
              <a:gd name="connsiteY59" fmla="*/ 275528 h 276893"/>
              <a:gd name="connsiteX60" fmla="*/ 306098 w 319313"/>
              <a:gd name="connsiteY60" fmla="*/ 263942 h 276893"/>
              <a:gd name="connsiteX61" fmla="*/ 306098 w 319313"/>
              <a:gd name="connsiteY61" fmla="*/ 263764 h 276893"/>
              <a:gd name="connsiteX62" fmla="*/ 317942 w 319313"/>
              <a:gd name="connsiteY62" fmla="*/ 235454 h 276893"/>
              <a:gd name="connsiteX63" fmla="*/ 317942 w 319313"/>
              <a:gd name="connsiteY63" fmla="*/ 38699 h 276893"/>
              <a:gd name="connsiteX64" fmla="*/ 306098 w 319313"/>
              <a:gd name="connsiteY64" fmla="*/ 10389 h 276893"/>
              <a:gd name="connsiteX65" fmla="*/ 305223 w 319313"/>
              <a:gd name="connsiteY65" fmla="*/ 9693 h 276893"/>
              <a:gd name="connsiteX66" fmla="*/ 277698 w 319313"/>
              <a:gd name="connsiteY66" fmla="*/ -1366 h 276893"/>
              <a:gd name="connsiteX67" fmla="*/ 38702 w 319313"/>
              <a:gd name="connsiteY67" fmla="*/ -1366 h 276893"/>
              <a:gd name="connsiteX68" fmla="*/ 10482 w 319313"/>
              <a:gd name="connsiteY68" fmla="*/ 10389 h 276893"/>
              <a:gd name="connsiteX69" fmla="*/ 10392 w 319313"/>
              <a:gd name="connsiteY69" fmla="*/ 10569 h 276893"/>
              <a:gd name="connsiteX70" fmla="*/ -1372 w 319313"/>
              <a:gd name="connsiteY70" fmla="*/ 38699 h 276893"/>
              <a:gd name="connsiteX71" fmla="*/ -1372 w 319313"/>
              <a:gd name="connsiteY71" fmla="*/ 235454 h 276893"/>
              <a:gd name="connsiteX72" fmla="*/ 10392 w 319313"/>
              <a:gd name="connsiteY72" fmla="*/ 263942 h 276893"/>
              <a:gd name="connsiteX73" fmla="*/ 11177 w 319313"/>
              <a:gd name="connsiteY73" fmla="*/ 264549 h 276893"/>
              <a:gd name="connsiteX74" fmla="*/ 38702 w 319313"/>
              <a:gd name="connsiteY74" fmla="*/ 275528 h 276893"/>
              <a:gd name="connsiteX75" fmla="*/ 67618 w 319313"/>
              <a:gd name="connsiteY75" fmla="*/ 41222 h 276893"/>
              <a:gd name="connsiteX76" fmla="*/ 60214 w 319313"/>
              <a:gd name="connsiteY76" fmla="*/ 48626 h 276893"/>
              <a:gd name="connsiteX77" fmla="*/ 67618 w 319313"/>
              <a:gd name="connsiteY77" fmla="*/ 55859 h 276893"/>
              <a:gd name="connsiteX78" fmla="*/ 176840 w 319313"/>
              <a:gd name="connsiteY78" fmla="*/ 55859 h 276893"/>
              <a:gd name="connsiteX79" fmla="*/ 182068 w 319313"/>
              <a:gd name="connsiteY79" fmla="*/ 64216 h 276893"/>
              <a:gd name="connsiteX80" fmla="*/ 197748 w 319313"/>
              <a:gd name="connsiteY80" fmla="*/ 70666 h 276893"/>
              <a:gd name="connsiteX81" fmla="*/ 213419 w 319313"/>
              <a:gd name="connsiteY81" fmla="*/ 64216 h 276893"/>
              <a:gd name="connsiteX82" fmla="*/ 213419 w 319313"/>
              <a:gd name="connsiteY82" fmla="*/ 64216 h 276893"/>
              <a:gd name="connsiteX83" fmla="*/ 218644 w 319313"/>
              <a:gd name="connsiteY83" fmla="*/ 55859 h 276893"/>
              <a:gd name="connsiteX84" fmla="*/ 248962 w 319313"/>
              <a:gd name="connsiteY84" fmla="*/ 55859 h 276893"/>
              <a:gd name="connsiteX85" fmla="*/ 256275 w 319313"/>
              <a:gd name="connsiteY85" fmla="*/ 48626 h 276893"/>
              <a:gd name="connsiteX86" fmla="*/ 248962 w 319313"/>
              <a:gd name="connsiteY86" fmla="*/ 41222 h 276893"/>
              <a:gd name="connsiteX87" fmla="*/ 218644 w 319313"/>
              <a:gd name="connsiteY87" fmla="*/ 41222 h 276893"/>
              <a:gd name="connsiteX88" fmla="*/ 213419 w 319313"/>
              <a:gd name="connsiteY88" fmla="*/ 32866 h 276893"/>
              <a:gd name="connsiteX89" fmla="*/ 213419 w 319313"/>
              <a:gd name="connsiteY89" fmla="*/ 32866 h 276893"/>
              <a:gd name="connsiteX90" fmla="*/ 197748 w 319313"/>
              <a:gd name="connsiteY90" fmla="*/ 26417 h 276893"/>
              <a:gd name="connsiteX91" fmla="*/ 182068 w 319313"/>
              <a:gd name="connsiteY91" fmla="*/ 32866 h 276893"/>
              <a:gd name="connsiteX92" fmla="*/ 181721 w 319313"/>
              <a:gd name="connsiteY92" fmla="*/ 33561 h 276893"/>
              <a:gd name="connsiteX93" fmla="*/ 176840 w 319313"/>
              <a:gd name="connsiteY93" fmla="*/ 41222 h 276893"/>
              <a:gd name="connsiteX94" fmla="*/ 67618 w 319313"/>
              <a:gd name="connsiteY94" fmla="*/ 41222 h 276893"/>
              <a:gd name="connsiteX95" fmla="*/ 67618 w 319313"/>
              <a:gd name="connsiteY95" fmla="*/ 41222 h 27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9313" h="276893">
                <a:moveTo>
                  <a:pt x="190425" y="48804"/>
                </a:moveTo>
                <a:lnTo>
                  <a:pt x="190425" y="48804"/>
                </a:lnTo>
                <a:lnTo>
                  <a:pt x="190425" y="48367"/>
                </a:lnTo>
                <a:cubicBezTo>
                  <a:pt x="190425" y="46539"/>
                  <a:pt x="191122" y="44880"/>
                  <a:pt x="192253" y="43667"/>
                </a:cubicBezTo>
                <a:lnTo>
                  <a:pt x="192253" y="43488"/>
                </a:lnTo>
                <a:lnTo>
                  <a:pt x="192522" y="43310"/>
                </a:lnTo>
                <a:cubicBezTo>
                  <a:pt x="193823" y="42008"/>
                  <a:pt x="195651" y="41222"/>
                  <a:pt x="197748" y="41222"/>
                </a:cubicBezTo>
                <a:cubicBezTo>
                  <a:pt x="199835" y="41222"/>
                  <a:pt x="201753" y="42008"/>
                  <a:pt x="202975" y="43310"/>
                </a:cubicBezTo>
                <a:lnTo>
                  <a:pt x="202975" y="43310"/>
                </a:lnTo>
                <a:cubicBezTo>
                  <a:pt x="204277" y="44622"/>
                  <a:pt x="205062" y="46449"/>
                  <a:pt x="205232" y="48367"/>
                </a:cubicBezTo>
                <a:lnTo>
                  <a:pt x="205232" y="48456"/>
                </a:lnTo>
                <a:lnTo>
                  <a:pt x="205232" y="48626"/>
                </a:lnTo>
                <a:lnTo>
                  <a:pt x="205232" y="48804"/>
                </a:lnTo>
                <a:cubicBezTo>
                  <a:pt x="205062" y="50721"/>
                  <a:pt x="204277" y="52550"/>
                  <a:pt x="202975" y="53763"/>
                </a:cubicBezTo>
                <a:lnTo>
                  <a:pt x="202975" y="53763"/>
                </a:lnTo>
                <a:lnTo>
                  <a:pt x="202975" y="53763"/>
                </a:lnTo>
                <a:cubicBezTo>
                  <a:pt x="201753" y="55164"/>
                  <a:pt x="199835" y="55859"/>
                  <a:pt x="197748" y="55859"/>
                </a:cubicBezTo>
                <a:cubicBezTo>
                  <a:pt x="195651" y="55859"/>
                  <a:pt x="193823" y="55164"/>
                  <a:pt x="192522" y="53763"/>
                </a:cubicBezTo>
                <a:cubicBezTo>
                  <a:pt x="191299" y="52550"/>
                  <a:pt x="190425" y="50721"/>
                  <a:pt x="190425" y="48804"/>
                </a:cubicBezTo>
                <a:close/>
                <a:moveTo>
                  <a:pt x="130676" y="170658"/>
                </a:moveTo>
                <a:lnTo>
                  <a:pt x="130676" y="170658"/>
                </a:lnTo>
                <a:lnTo>
                  <a:pt x="130676" y="121183"/>
                </a:lnTo>
                <a:cubicBezTo>
                  <a:pt x="144963" y="129371"/>
                  <a:pt x="159245" y="137558"/>
                  <a:pt x="173702" y="145745"/>
                </a:cubicBezTo>
                <a:lnTo>
                  <a:pt x="130676" y="170658"/>
                </a:lnTo>
                <a:close/>
                <a:moveTo>
                  <a:pt x="124843" y="202187"/>
                </a:moveTo>
                <a:lnTo>
                  <a:pt x="124843" y="202187"/>
                </a:lnTo>
                <a:lnTo>
                  <a:pt x="204277" y="156368"/>
                </a:lnTo>
                <a:cubicBezTo>
                  <a:pt x="210109" y="153149"/>
                  <a:pt x="212206" y="145567"/>
                  <a:pt x="208718" y="139646"/>
                </a:cubicBezTo>
                <a:cubicBezTo>
                  <a:pt x="207674" y="137906"/>
                  <a:pt x="206104" y="136248"/>
                  <a:pt x="204277" y="135293"/>
                </a:cubicBezTo>
                <a:lnTo>
                  <a:pt x="164381" y="112121"/>
                </a:lnTo>
                <a:lnTo>
                  <a:pt x="124584" y="89127"/>
                </a:lnTo>
                <a:cubicBezTo>
                  <a:pt x="118653" y="85907"/>
                  <a:pt x="111170" y="87905"/>
                  <a:pt x="107861" y="93659"/>
                </a:cubicBezTo>
                <a:cubicBezTo>
                  <a:pt x="106638" y="95577"/>
                  <a:pt x="106112" y="97663"/>
                  <a:pt x="106112" y="99758"/>
                </a:cubicBezTo>
                <a:lnTo>
                  <a:pt x="106024" y="99758"/>
                </a:lnTo>
                <a:lnTo>
                  <a:pt x="106112" y="191911"/>
                </a:lnTo>
                <a:cubicBezTo>
                  <a:pt x="106112" y="198700"/>
                  <a:pt x="111687" y="204104"/>
                  <a:pt x="118394" y="204104"/>
                </a:cubicBezTo>
                <a:cubicBezTo>
                  <a:pt x="120748" y="204104"/>
                  <a:pt x="122925" y="203488"/>
                  <a:pt x="124843" y="202187"/>
                </a:cubicBezTo>
                <a:close/>
                <a:moveTo>
                  <a:pt x="277698" y="251045"/>
                </a:moveTo>
                <a:lnTo>
                  <a:pt x="277698" y="251045"/>
                </a:lnTo>
                <a:lnTo>
                  <a:pt x="38702" y="251045"/>
                </a:lnTo>
                <a:cubicBezTo>
                  <a:pt x="34688" y="251045"/>
                  <a:pt x="31031" y="249564"/>
                  <a:pt x="28248" y="247041"/>
                </a:cubicBezTo>
                <a:lnTo>
                  <a:pt x="27722" y="246604"/>
                </a:lnTo>
                <a:cubicBezTo>
                  <a:pt x="24939" y="243643"/>
                  <a:pt x="23191" y="239638"/>
                  <a:pt x="23191" y="235454"/>
                </a:cubicBezTo>
                <a:lnTo>
                  <a:pt x="23191" y="38699"/>
                </a:lnTo>
                <a:cubicBezTo>
                  <a:pt x="23191" y="34516"/>
                  <a:pt x="24850" y="30601"/>
                  <a:pt x="27553" y="27898"/>
                </a:cubicBezTo>
                <a:lnTo>
                  <a:pt x="27722" y="27809"/>
                </a:lnTo>
                <a:lnTo>
                  <a:pt x="27722" y="27720"/>
                </a:lnTo>
                <a:cubicBezTo>
                  <a:pt x="30595" y="25025"/>
                  <a:pt x="34519" y="23196"/>
                  <a:pt x="38702" y="23196"/>
                </a:cubicBezTo>
                <a:lnTo>
                  <a:pt x="277698" y="23196"/>
                </a:lnTo>
                <a:cubicBezTo>
                  <a:pt x="281794" y="23196"/>
                  <a:pt x="285539" y="24678"/>
                  <a:pt x="288329" y="27292"/>
                </a:cubicBezTo>
                <a:lnTo>
                  <a:pt x="288847" y="27809"/>
                </a:lnTo>
                <a:cubicBezTo>
                  <a:pt x="291640" y="30421"/>
                  <a:pt x="293379" y="34516"/>
                  <a:pt x="293379" y="38699"/>
                </a:cubicBezTo>
                <a:lnTo>
                  <a:pt x="293379" y="235454"/>
                </a:lnTo>
                <a:cubicBezTo>
                  <a:pt x="293379" y="239638"/>
                  <a:pt x="291640" y="243563"/>
                  <a:pt x="288847" y="246256"/>
                </a:cubicBezTo>
                <a:lnTo>
                  <a:pt x="288847" y="246604"/>
                </a:lnTo>
                <a:lnTo>
                  <a:pt x="288847" y="246604"/>
                </a:lnTo>
                <a:cubicBezTo>
                  <a:pt x="285887" y="249395"/>
                  <a:pt x="282060" y="251045"/>
                  <a:pt x="277698" y="251045"/>
                </a:cubicBezTo>
                <a:close/>
                <a:moveTo>
                  <a:pt x="38702" y="275528"/>
                </a:moveTo>
                <a:lnTo>
                  <a:pt x="38702" y="275528"/>
                </a:lnTo>
                <a:lnTo>
                  <a:pt x="277698" y="275528"/>
                </a:lnTo>
                <a:cubicBezTo>
                  <a:pt x="288679" y="275528"/>
                  <a:pt x="298783" y="271167"/>
                  <a:pt x="306098" y="263942"/>
                </a:cubicBezTo>
                <a:lnTo>
                  <a:pt x="306098" y="263764"/>
                </a:lnTo>
                <a:cubicBezTo>
                  <a:pt x="313410" y="256540"/>
                  <a:pt x="317942" y="246604"/>
                  <a:pt x="317942" y="235454"/>
                </a:cubicBezTo>
                <a:lnTo>
                  <a:pt x="317942" y="38699"/>
                </a:lnTo>
                <a:cubicBezTo>
                  <a:pt x="317942" y="27720"/>
                  <a:pt x="313410" y="17622"/>
                  <a:pt x="306098" y="10389"/>
                </a:cubicBezTo>
                <a:lnTo>
                  <a:pt x="305223" y="9693"/>
                </a:lnTo>
                <a:cubicBezTo>
                  <a:pt x="298088" y="2807"/>
                  <a:pt x="288329" y="-1366"/>
                  <a:pt x="277698" y="-1366"/>
                </a:cubicBezTo>
                <a:lnTo>
                  <a:pt x="38702" y="-1366"/>
                </a:lnTo>
                <a:cubicBezTo>
                  <a:pt x="27722" y="-1366"/>
                  <a:pt x="17795" y="3155"/>
                  <a:pt x="10482" y="10389"/>
                </a:cubicBezTo>
                <a:lnTo>
                  <a:pt x="10392" y="10569"/>
                </a:lnTo>
                <a:cubicBezTo>
                  <a:pt x="3159" y="17792"/>
                  <a:pt x="-1372" y="27809"/>
                  <a:pt x="-1372" y="38699"/>
                </a:cubicBezTo>
                <a:lnTo>
                  <a:pt x="-1372" y="235454"/>
                </a:lnTo>
                <a:cubicBezTo>
                  <a:pt x="-1372" y="246604"/>
                  <a:pt x="3159" y="256540"/>
                  <a:pt x="10392" y="263942"/>
                </a:cubicBezTo>
                <a:lnTo>
                  <a:pt x="11177" y="264549"/>
                </a:lnTo>
                <a:cubicBezTo>
                  <a:pt x="18401" y="271345"/>
                  <a:pt x="28248" y="275528"/>
                  <a:pt x="38702" y="275528"/>
                </a:cubicBezTo>
                <a:close/>
                <a:moveTo>
                  <a:pt x="67618" y="41222"/>
                </a:moveTo>
                <a:cubicBezTo>
                  <a:pt x="63613" y="41222"/>
                  <a:pt x="60214" y="44531"/>
                  <a:pt x="60214" y="48626"/>
                </a:cubicBezTo>
                <a:cubicBezTo>
                  <a:pt x="60214" y="52629"/>
                  <a:pt x="63613" y="55859"/>
                  <a:pt x="67618" y="55859"/>
                </a:cubicBezTo>
                <a:lnTo>
                  <a:pt x="176840" y="55859"/>
                </a:lnTo>
                <a:cubicBezTo>
                  <a:pt x="178064" y="59080"/>
                  <a:pt x="179802" y="61782"/>
                  <a:pt x="182068" y="64216"/>
                </a:cubicBezTo>
                <a:cubicBezTo>
                  <a:pt x="186072" y="68221"/>
                  <a:pt x="191558" y="70666"/>
                  <a:pt x="197748" y="70666"/>
                </a:cubicBezTo>
                <a:cubicBezTo>
                  <a:pt x="203839" y="70666"/>
                  <a:pt x="209413" y="68221"/>
                  <a:pt x="213419" y="64216"/>
                </a:cubicBezTo>
                <a:lnTo>
                  <a:pt x="213419" y="64216"/>
                </a:lnTo>
                <a:cubicBezTo>
                  <a:pt x="215684" y="61782"/>
                  <a:pt x="217602" y="59080"/>
                  <a:pt x="218644" y="55859"/>
                </a:cubicBezTo>
                <a:lnTo>
                  <a:pt x="248962" y="55859"/>
                </a:lnTo>
                <a:cubicBezTo>
                  <a:pt x="252966" y="55859"/>
                  <a:pt x="256275" y="52629"/>
                  <a:pt x="256275" y="48626"/>
                </a:cubicBezTo>
                <a:cubicBezTo>
                  <a:pt x="256275" y="44531"/>
                  <a:pt x="252966" y="41222"/>
                  <a:pt x="248962" y="41222"/>
                </a:cubicBezTo>
                <a:lnTo>
                  <a:pt x="218644" y="41222"/>
                </a:lnTo>
                <a:cubicBezTo>
                  <a:pt x="217602" y="38093"/>
                  <a:pt x="215684" y="35300"/>
                  <a:pt x="213419" y="32866"/>
                </a:cubicBezTo>
                <a:lnTo>
                  <a:pt x="213419" y="32866"/>
                </a:lnTo>
                <a:cubicBezTo>
                  <a:pt x="209413" y="28852"/>
                  <a:pt x="203839" y="26417"/>
                  <a:pt x="197748" y="26417"/>
                </a:cubicBezTo>
                <a:cubicBezTo>
                  <a:pt x="191558" y="26417"/>
                  <a:pt x="186072" y="28852"/>
                  <a:pt x="182068" y="32866"/>
                </a:cubicBezTo>
                <a:lnTo>
                  <a:pt x="181721" y="33561"/>
                </a:lnTo>
                <a:cubicBezTo>
                  <a:pt x="179624" y="35648"/>
                  <a:pt x="178064" y="38350"/>
                  <a:pt x="176840" y="41222"/>
                </a:cubicBezTo>
                <a:lnTo>
                  <a:pt x="67618" y="41222"/>
                </a:lnTo>
                <a:lnTo>
                  <a:pt x="67618" y="41222"/>
                </a:lnTo>
              </a:path>
            </a:pathLst>
          </a:custGeom>
          <a:solidFill>
            <a:srgbClr val="FFFFFF"/>
          </a:solidFill>
          <a:ln w="1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rgbClr val="000000">
                  <a:lumMod val="95000"/>
                  <a:lumOff val="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MiSans Light" panose="00000400000000000000" charset="-122"/>
            </a:endParaRPr>
          </a:p>
        </p:txBody>
      </p:sp>
      <p:sp>
        <p:nvSpPr>
          <p:cNvPr id="74" name="椭圆 73"/>
          <p:cNvSpPr/>
          <p:nvPr>
            <p:custDataLst>
              <p:tags r:id="rId17"/>
            </p:custDataLst>
          </p:nvPr>
        </p:nvSpPr>
        <p:spPr>
          <a:xfrm>
            <a:off x="2211070" y="5427980"/>
            <a:ext cx="602615" cy="602615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MiSans Light" panose="00000400000000000000" charset="-122"/>
            </a:endParaRPr>
          </a:p>
        </p:txBody>
      </p:sp>
      <p:sp>
        <p:nvSpPr>
          <p:cNvPr id="81" name="图形 115"/>
          <p:cNvSpPr/>
          <p:nvPr>
            <p:custDataLst>
              <p:tags r:id="rId18"/>
            </p:custDataLst>
          </p:nvPr>
        </p:nvSpPr>
        <p:spPr>
          <a:xfrm flipV="1">
            <a:off x="2352040" y="5575935"/>
            <a:ext cx="319405" cy="307340"/>
          </a:xfrm>
          <a:custGeom>
            <a:avLst/>
            <a:gdLst>
              <a:gd name="connsiteX0" fmla="*/ 158195 w 319313"/>
              <a:gd name="connsiteY0" fmla="*/ 144619 h 307467"/>
              <a:gd name="connsiteX1" fmla="*/ 158195 w 319313"/>
              <a:gd name="connsiteY1" fmla="*/ 144619 h 307467"/>
              <a:gd name="connsiteX2" fmla="*/ 138154 w 319313"/>
              <a:gd name="connsiteY2" fmla="*/ 144619 h 307467"/>
              <a:gd name="connsiteX3" fmla="*/ 138154 w 319313"/>
              <a:gd name="connsiteY3" fmla="*/ 104465 h 307467"/>
              <a:gd name="connsiteX4" fmla="*/ 158195 w 319313"/>
              <a:gd name="connsiteY4" fmla="*/ 104465 h 307467"/>
              <a:gd name="connsiteX5" fmla="*/ 178397 w 319313"/>
              <a:gd name="connsiteY5" fmla="*/ 104465 h 307467"/>
              <a:gd name="connsiteX6" fmla="*/ 178397 w 319313"/>
              <a:gd name="connsiteY6" fmla="*/ 124578 h 307467"/>
              <a:gd name="connsiteX7" fmla="*/ 178397 w 319313"/>
              <a:gd name="connsiteY7" fmla="*/ 144619 h 307467"/>
              <a:gd name="connsiteX8" fmla="*/ 158195 w 319313"/>
              <a:gd name="connsiteY8" fmla="*/ 144619 h 307467"/>
              <a:gd name="connsiteX9" fmla="*/ 193123 w 319313"/>
              <a:gd name="connsiteY9" fmla="*/ 112653 h 307467"/>
              <a:gd name="connsiteX10" fmla="*/ 193123 w 319313"/>
              <a:gd name="connsiteY10" fmla="*/ 112653 h 307467"/>
              <a:gd name="connsiteX11" fmla="*/ 193123 w 319313"/>
              <a:gd name="connsiteY11" fmla="*/ 97054 h 307467"/>
              <a:gd name="connsiteX12" fmla="*/ 185889 w 319313"/>
              <a:gd name="connsiteY12" fmla="*/ 89652 h 307467"/>
              <a:gd name="connsiteX13" fmla="*/ 185710 w 319313"/>
              <a:gd name="connsiteY13" fmla="*/ 89652 h 307467"/>
              <a:gd name="connsiteX14" fmla="*/ 158195 w 319313"/>
              <a:gd name="connsiteY14" fmla="*/ 89652 h 307467"/>
              <a:gd name="connsiteX15" fmla="*/ 130752 w 319313"/>
              <a:gd name="connsiteY15" fmla="*/ 89652 h 307467"/>
              <a:gd name="connsiteX16" fmla="*/ 123347 w 319313"/>
              <a:gd name="connsiteY16" fmla="*/ 97054 h 307467"/>
              <a:gd name="connsiteX17" fmla="*/ 123347 w 319313"/>
              <a:gd name="connsiteY17" fmla="*/ 97233 h 307467"/>
              <a:gd name="connsiteX18" fmla="*/ 123347 w 319313"/>
              <a:gd name="connsiteY18" fmla="*/ 112653 h 307467"/>
              <a:gd name="connsiteX19" fmla="*/ 32766 w 319313"/>
              <a:gd name="connsiteY19" fmla="*/ 112653 h 307467"/>
              <a:gd name="connsiteX20" fmla="*/ 32766 w 319313"/>
              <a:gd name="connsiteY20" fmla="*/ 23194 h 307467"/>
              <a:gd name="connsiteX21" fmla="*/ 283705 w 319313"/>
              <a:gd name="connsiteY21" fmla="*/ 23194 h 307467"/>
              <a:gd name="connsiteX22" fmla="*/ 283705 w 319313"/>
              <a:gd name="connsiteY22" fmla="*/ 112653 h 307467"/>
              <a:gd name="connsiteX23" fmla="*/ 193123 w 319313"/>
              <a:gd name="connsiteY23" fmla="*/ 112653 h 307467"/>
              <a:gd name="connsiteX24" fmla="*/ 130752 w 319313"/>
              <a:gd name="connsiteY24" fmla="*/ 159424 h 307467"/>
              <a:gd name="connsiteX25" fmla="*/ 130752 w 319313"/>
              <a:gd name="connsiteY25" fmla="*/ 159424 h 307467"/>
              <a:gd name="connsiteX26" fmla="*/ 185889 w 319313"/>
              <a:gd name="connsiteY26" fmla="*/ 159424 h 307467"/>
              <a:gd name="connsiteX27" fmla="*/ 193123 w 319313"/>
              <a:gd name="connsiteY27" fmla="*/ 152102 h 307467"/>
              <a:gd name="connsiteX28" fmla="*/ 193123 w 319313"/>
              <a:gd name="connsiteY28" fmla="*/ 151933 h 307467"/>
              <a:gd name="connsiteX29" fmla="*/ 193123 w 319313"/>
              <a:gd name="connsiteY29" fmla="*/ 137297 h 307467"/>
              <a:gd name="connsiteX30" fmla="*/ 293374 w 319313"/>
              <a:gd name="connsiteY30" fmla="*/ 137297 h 307467"/>
              <a:gd name="connsiteX31" fmla="*/ 293374 w 319313"/>
              <a:gd name="connsiteY31" fmla="*/ 239813 h 307467"/>
              <a:gd name="connsiteX32" fmla="*/ 23187 w 319313"/>
              <a:gd name="connsiteY32" fmla="*/ 239813 h 307467"/>
              <a:gd name="connsiteX33" fmla="*/ 23187 w 319313"/>
              <a:gd name="connsiteY33" fmla="*/ 137297 h 307467"/>
              <a:gd name="connsiteX34" fmla="*/ 123347 w 319313"/>
              <a:gd name="connsiteY34" fmla="*/ 137297 h 307467"/>
              <a:gd name="connsiteX35" fmla="*/ 123347 w 319313"/>
              <a:gd name="connsiteY35" fmla="*/ 152102 h 307467"/>
              <a:gd name="connsiteX36" fmla="*/ 130752 w 319313"/>
              <a:gd name="connsiteY36" fmla="*/ 159424 h 307467"/>
              <a:gd name="connsiteX37" fmla="*/ 100881 w 319313"/>
              <a:gd name="connsiteY37" fmla="*/ 264287 h 307467"/>
              <a:gd name="connsiteX38" fmla="*/ 100881 w 319313"/>
              <a:gd name="connsiteY38" fmla="*/ 264287 h 307467"/>
              <a:gd name="connsiteX39" fmla="*/ 215848 w 319313"/>
              <a:gd name="connsiteY39" fmla="*/ 264287 h 307467"/>
              <a:gd name="connsiteX40" fmla="*/ 215848 w 319313"/>
              <a:gd name="connsiteY40" fmla="*/ 275088 h 307467"/>
              <a:gd name="connsiteX41" fmla="*/ 210969 w 319313"/>
              <a:gd name="connsiteY41" fmla="*/ 286675 h 307467"/>
              <a:gd name="connsiteX42" fmla="*/ 210969 w 319313"/>
              <a:gd name="connsiteY42" fmla="*/ 286675 h 307467"/>
              <a:gd name="connsiteX43" fmla="*/ 210969 w 319313"/>
              <a:gd name="connsiteY43" fmla="*/ 286675 h 307467"/>
              <a:gd name="connsiteX44" fmla="*/ 199473 w 319313"/>
              <a:gd name="connsiteY44" fmla="*/ 291295 h 307467"/>
              <a:gd name="connsiteX45" fmla="*/ 117078 w 319313"/>
              <a:gd name="connsiteY45" fmla="*/ 291295 h 307467"/>
              <a:gd name="connsiteX46" fmla="*/ 105582 w 319313"/>
              <a:gd name="connsiteY46" fmla="*/ 286675 h 307467"/>
              <a:gd name="connsiteX47" fmla="*/ 105492 w 319313"/>
              <a:gd name="connsiteY47" fmla="*/ 286675 h 307467"/>
              <a:gd name="connsiteX48" fmla="*/ 100881 w 319313"/>
              <a:gd name="connsiteY48" fmla="*/ 275088 h 307467"/>
              <a:gd name="connsiteX49" fmla="*/ 100881 w 319313"/>
              <a:gd name="connsiteY49" fmla="*/ 264287 h 307467"/>
              <a:gd name="connsiteX50" fmla="*/ 10994 w 319313"/>
              <a:gd name="connsiteY50" fmla="*/ 264287 h 307467"/>
              <a:gd name="connsiteX51" fmla="*/ 86075 w 319313"/>
              <a:gd name="connsiteY51" fmla="*/ 264287 h 307467"/>
              <a:gd name="connsiteX52" fmla="*/ 86075 w 319313"/>
              <a:gd name="connsiteY52" fmla="*/ 275088 h 307467"/>
              <a:gd name="connsiteX53" fmla="*/ 95128 w 319313"/>
              <a:gd name="connsiteY53" fmla="*/ 296958 h 307467"/>
              <a:gd name="connsiteX54" fmla="*/ 95218 w 319313"/>
              <a:gd name="connsiteY54" fmla="*/ 296958 h 307467"/>
              <a:gd name="connsiteX55" fmla="*/ 117078 w 319313"/>
              <a:gd name="connsiteY55" fmla="*/ 306100 h 307467"/>
              <a:gd name="connsiteX56" fmla="*/ 199473 w 319313"/>
              <a:gd name="connsiteY56" fmla="*/ 306100 h 307467"/>
              <a:gd name="connsiteX57" fmla="*/ 221422 w 319313"/>
              <a:gd name="connsiteY57" fmla="*/ 296958 h 307467"/>
              <a:gd name="connsiteX58" fmla="*/ 221422 w 319313"/>
              <a:gd name="connsiteY58" fmla="*/ 296958 h 307467"/>
              <a:gd name="connsiteX59" fmla="*/ 230485 w 319313"/>
              <a:gd name="connsiteY59" fmla="*/ 275088 h 307467"/>
              <a:gd name="connsiteX60" fmla="*/ 230485 w 319313"/>
              <a:gd name="connsiteY60" fmla="*/ 264287 h 307467"/>
              <a:gd name="connsiteX61" fmla="*/ 305565 w 319313"/>
              <a:gd name="connsiteY61" fmla="*/ 264287 h 307467"/>
              <a:gd name="connsiteX62" fmla="*/ 317937 w 319313"/>
              <a:gd name="connsiteY62" fmla="*/ 252094 h 307467"/>
              <a:gd name="connsiteX63" fmla="*/ 317937 w 319313"/>
              <a:gd name="connsiteY63" fmla="*/ 251577 h 307467"/>
              <a:gd name="connsiteX64" fmla="*/ 317937 w 319313"/>
              <a:gd name="connsiteY64" fmla="*/ 125015 h 307467"/>
              <a:gd name="connsiteX65" fmla="*/ 308268 w 319313"/>
              <a:gd name="connsiteY65" fmla="*/ 113001 h 307467"/>
              <a:gd name="connsiteX66" fmla="*/ 308268 w 319313"/>
              <a:gd name="connsiteY66" fmla="*/ 11181 h 307467"/>
              <a:gd name="connsiteX67" fmla="*/ 308268 w 319313"/>
              <a:gd name="connsiteY67" fmla="*/ 10833 h 307467"/>
              <a:gd name="connsiteX68" fmla="*/ 295986 w 319313"/>
              <a:gd name="connsiteY68" fmla="*/ -1368 h 307467"/>
              <a:gd name="connsiteX69" fmla="*/ 20921 w 319313"/>
              <a:gd name="connsiteY69" fmla="*/ -1368 h 307467"/>
              <a:gd name="connsiteX70" fmla="*/ 20573 w 319313"/>
              <a:gd name="connsiteY70" fmla="*/ -1368 h 307467"/>
              <a:gd name="connsiteX71" fmla="*/ 8381 w 319313"/>
              <a:gd name="connsiteY71" fmla="*/ 10833 h 307467"/>
              <a:gd name="connsiteX72" fmla="*/ 8381 w 319313"/>
              <a:gd name="connsiteY72" fmla="*/ 113001 h 307467"/>
              <a:gd name="connsiteX73" fmla="*/ -1377 w 319313"/>
              <a:gd name="connsiteY73" fmla="*/ 125015 h 307467"/>
              <a:gd name="connsiteX74" fmla="*/ -1377 w 319313"/>
              <a:gd name="connsiteY74" fmla="*/ 125282 h 307467"/>
              <a:gd name="connsiteX75" fmla="*/ -1377 w 319313"/>
              <a:gd name="connsiteY75" fmla="*/ 252094 h 307467"/>
              <a:gd name="connsiteX76" fmla="*/ 10994 w 319313"/>
              <a:gd name="connsiteY76" fmla="*/ 264287 h 307467"/>
              <a:gd name="connsiteX77" fmla="*/ 10994 w 319313"/>
              <a:gd name="connsiteY77" fmla="*/ 264287 h 30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19313" h="307467">
                <a:moveTo>
                  <a:pt x="158195" y="144619"/>
                </a:moveTo>
                <a:lnTo>
                  <a:pt x="158195" y="144619"/>
                </a:lnTo>
                <a:lnTo>
                  <a:pt x="138154" y="144619"/>
                </a:lnTo>
                <a:lnTo>
                  <a:pt x="138154" y="104465"/>
                </a:lnTo>
                <a:lnTo>
                  <a:pt x="158195" y="104465"/>
                </a:lnTo>
                <a:lnTo>
                  <a:pt x="178397" y="104465"/>
                </a:lnTo>
                <a:lnTo>
                  <a:pt x="178397" y="124578"/>
                </a:lnTo>
                <a:lnTo>
                  <a:pt x="178397" y="144619"/>
                </a:lnTo>
                <a:lnTo>
                  <a:pt x="158195" y="144619"/>
                </a:lnTo>
                <a:close/>
                <a:moveTo>
                  <a:pt x="193123" y="112653"/>
                </a:moveTo>
                <a:lnTo>
                  <a:pt x="193123" y="112653"/>
                </a:lnTo>
                <a:lnTo>
                  <a:pt x="193123" y="97054"/>
                </a:lnTo>
                <a:cubicBezTo>
                  <a:pt x="193123" y="92878"/>
                  <a:pt x="189893" y="89652"/>
                  <a:pt x="185889" y="89652"/>
                </a:cubicBezTo>
                <a:lnTo>
                  <a:pt x="185710" y="89652"/>
                </a:lnTo>
                <a:lnTo>
                  <a:pt x="158195" y="89652"/>
                </a:lnTo>
                <a:lnTo>
                  <a:pt x="130752" y="89652"/>
                </a:lnTo>
                <a:cubicBezTo>
                  <a:pt x="126657" y="89652"/>
                  <a:pt x="123347" y="92878"/>
                  <a:pt x="123347" y="97054"/>
                </a:cubicBezTo>
                <a:lnTo>
                  <a:pt x="123347" y="97233"/>
                </a:lnTo>
                <a:lnTo>
                  <a:pt x="123347" y="112653"/>
                </a:lnTo>
                <a:lnTo>
                  <a:pt x="32766" y="112653"/>
                </a:lnTo>
                <a:lnTo>
                  <a:pt x="32766" y="23194"/>
                </a:lnTo>
                <a:lnTo>
                  <a:pt x="283705" y="23194"/>
                </a:lnTo>
                <a:lnTo>
                  <a:pt x="283705" y="112653"/>
                </a:lnTo>
                <a:lnTo>
                  <a:pt x="193123" y="112653"/>
                </a:lnTo>
                <a:close/>
                <a:moveTo>
                  <a:pt x="130752" y="159424"/>
                </a:moveTo>
                <a:lnTo>
                  <a:pt x="130752" y="159424"/>
                </a:lnTo>
                <a:lnTo>
                  <a:pt x="185889" y="159424"/>
                </a:lnTo>
                <a:cubicBezTo>
                  <a:pt x="189893" y="159424"/>
                  <a:pt x="193123" y="156196"/>
                  <a:pt x="193123" y="152102"/>
                </a:cubicBezTo>
                <a:lnTo>
                  <a:pt x="193123" y="151933"/>
                </a:lnTo>
                <a:lnTo>
                  <a:pt x="193123" y="137297"/>
                </a:lnTo>
                <a:lnTo>
                  <a:pt x="293374" y="137297"/>
                </a:lnTo>
                <a:lnTo>
                  <a:pt x="293374" y="239813"/>
                </a:lnTo>
                <a:lnTo>
                  <a:pt x="23187" y="239813"/>
                </a:lnTo>
                <a:lnTo>
                  <a:pt x="23187" y="137297"/>
                </a:lnTo>
                <a:lnTo>
                  <a:pt x="123347" y="137297"/>
                </a:lnTo>
                <a:lnTo>
                  <a:pt x="123347" y="152102"/>
                </a:lnTo>
                <a:cubicBezTo>
                  <a:pt x="123347" y="156196"/>
                  <a:pt x="126657" y="159424"/>
                  <a:pt x="130752" y="159424"/>
                </a:cubicBezTo>
                <a:close/>
                <a:moveTo>
                  <a:pt x="100881" y="264287"/>
                </a:moveTo>
                <a:lnTo>
                  <a:pt x="100881" y="264287"/>
                </a:lnTo>
                <a:lnTo>
                  <a:pt x="215848" y="264287"/>
                </a:lnTo>
                <a:lnTo>
                  <a:pt x="215848" y="275088"/>
                </a:lnTo>
                <a:cubicBezTo>
                  <a:pt x="215848" y="279529"/>
                  <a:pt x="213939" y="283712"/>
                  <a:pt x="210969" y="286675"/>
                </a:cubicBezTo>
                <a:lnTo>
                  <a:pt x="210969" y="286675"/>
                </a:lnTo>
                <a:lnTo>
                  <a:pt x="210969" y="286675"/>
                </a:lnTo>
                <a:cubicBezTo>
                  <a:pt x="208009" y="289723"/>
                  <a:pt x="204003" y="291295"/>
                  <a:pt x="199473" y="291295"/>
                </a:cubicBezTo>
                <a:lnTo>
                  <a:pt x="117078" y="291295"/>
                </a:lnTo>
                <a:cubicBezTo>
                  <a:pt x="112547" y="291295"/>
                  <a:pt x="108542" y="289723"/>
                  <a:pt x="105582" y="286675"/>
                </a:cubicBezTo>
                <a:lnTo>
                  <a:pt x="105492" y="286675"/>
                </a:lnTo>
                <a:cubicBezTo>
                  <a:pt x="102620" y="283712"/>
                  <a:pt x="100881" y="279529"/>
                  <a:pt x="100881" y="275088"/>
                </a:cubicBezTo>
                <a:lnTo>
                  <a:pt x="100881" y="264287"/>
                </a:lnTo>
                <a:close/>
                <a:moveTo>
                  <a:pt x="10994" y="264287"/>
                </a:moveTo>
                <a:lnTo>
                  <a:pt x="86075" y="264287"/>
                </a:lnTo>
                <a:lnTo>
                  <a:pt x="86075" y="275088"/>
                </a:lnTo>
                <a:cubicBezTo>
                  <a:pt x="86075" y="283624"/>
                  <a:pt x="89554" y="291295"/>
                  <a:pt x="95128" y="296958"/>
                </a:cubicBezTo>
                <a:lnTo>
                  <a:pt x="95218" y="296958"/>
                </a:lnTo>
                <a:cubicBezTo>
                  <a:pt x="100881" y="302613"/>
                  <a:pt x="108542" y="306100"/>
                  <a:pt x="117078" y="306100"/>
                </a:cubicBezTo>
                <a:lnTo>
                  <a:pt x="199473" y="306100"/>
                </a:lnTo>
                <a:cubicBezTo>
                  <a:pt x="207928" y="306100"/>
                  <a:pt x="215848" y="302613"/>
                  <a:pt x="221422" y="296958"/>
                </a:cubicBezTo>
                <a:lnTo>
                  <a:pt x="221422" y="296958"/>
                </a:lnTo>
                <a:cubicBezTo>
                  <a:pt x="226998" y="291295"/>
                  <a:pt x="230485" y="283624"/>
                  <a:pt x="230485" y="275088"/>
                </a:cubicBezTo>
                <a:lnTo>
                  <a:pt x="230485" y="264287"/>
                </a:lnTo>
                <a:lnTo>
                  <a:pt x="305565" y="264287"/>
                </a:lnTo>
                <a:cubicBezTo>
                  <a:pt x="312442" y="264287"/>
                  <a:pt x="317937" y="258802"/>
                  <a:pt x="317937" y="252094"/>
                </a:cubicBezTo>
                <a:lnTo>
                  <a:pt x="317937" y="251577"/>
                </a:lnTo>
                <a:lnTo>
                  <a:pt x="317937" y="125015"/>
                </a:lnTo>
                <a:cubicBezTo>
                  <a:pt x="317937" y="119092"/>
                  <a:pt x="313753" y="114304"/>
                  <a:pt x="308268" y="113001"/>
                </a:cubicBezTo>
                <a:lnTo>
                  <a:pt x="308268" y="11181"/>
                </a:lnTo>
                <a:lnTo>
                  <a:pt x="308268" y="10833"/>
                </a:lnTo>
                <a:cubicBezTo>
                  <a:pt x="308268" y="4125"/>
                  <a:pt x="302775" y="-1368"/>
                  <a:pt x="295986" y="-1368"/>
                </a:cubicBezTo>
                <a:lnTo>
                  <a:pt x="20921" y="-1368"/>
                </a:lnTo>
                <a:lnTo>
                  <a:pt x="20573" y="-1368"/>
                </a:lnTo>
                <a:cubicBezTo>
                  <a:pt x="13778" y="-1368"/>
                  <a:pt x="8381" y="4125"/>
                  <a:pt x="8381" y="10833"/>
                </a:cubicBezTo>
                <a:lnTo>
                  <a:pt x="8381" y="113001"/>
                </a:lnTo>
                <a:cubicBezTo>
                  <a:pt x="2807" y="114304"/>
                  <a:pt x="-1377" y="119092"/>
                  <a:pt x="-1377" y="125015"/>
                </a:cubicBezTo>
                <a:lnTo>
                  <a:pt x="-1377" y="125282"/>
                </a:lnTo>
                <a:lnTo>
                  <a:pt x="-1377" y="252094"/>
                </a:lnTo>
                <a:cubicBezTo>
                  <a:pt x="-1377" y="258802"/>
                  <a:pt x="4198" y="264287"/>
                  <a:pt x="10994" y="264287"/>
                </a:cubicBezTo>
                <a:lnTo>
                  <a:pt x="10994" y="264287"/>
                </a:lnTo>
              </a:path>
            </a:pathLst>
          </a:custGeom>
          <a:solidFill>
            <a:srgbClr val="FFFFFF"/>
          </a:solidFill>
          <a:ln w="1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rgbClr val="000000">
                  <a:lumMod val="95000"/>
                  <a:lumOff val="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MiSans Light" panose="00000400000000000000" charset="-122"/>
            </a:endParaRPr>
          </a:p>
        </p:txBody>
      </p:sp>
      <p:pic>
        <p:nvPicPr>
          <p:cNvPr id="35" name="图片 34" descr="C:/Users/Administrator/Desktop/微信图片_20240329110012.jpg微信图片_2024032911001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8881" r="8881"/>
          <a:stretch>
            <a:fillRect/>
          </a:stretch>
        </p:blipFill>
        <p:spPr>
          <a:xfrm>
            <a:off x="8775382" y="1949450"/>
            <a:ext cx="2129155" cy="1941195"/>
          </a:xfrm>
          <a:prstGeom prst="rect">
            <a:avLst/>
          </a:prstGeom>
        </p:spPr>
      </p:pic>
      <p:pic>
        <p:nvPicPr>
          <p:cNvPr id="39" name="图片 38" descr="C:/Users/Administrator/Desktop/微信图片_20240329215246.jpg微信图片_2024032921524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t="4281" b="4281"/>
          <a:stretch>
            <a:fillRect/>
          </a:stretch>
        </p:blipFill>
        <p:spPr>
          <a:xfrm>
            <a:off x="8775382" y="4164965"/>
            <a:ext cx="2120900" cy="1939290"/>
          </a:xfrm>
          <a:prstGeom prst="rect">
            <a:avLst/>
          </a:prstGeom>
        </p:spPr>
      </p:pic>
      <p:pic>
        <p:nvPicPr>
          <p:cNvPr id="40" name="图片 39" descr="C:/Users/Administrator/Desktop/微信图片_20240328221809.png微信图片_20240328221809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19218" r="19218"/>
          <a:stretch>
            <a:fillRect/>
          </a:stretch>
        </p:blipFill>
        <p:spPr>
          <a:xfrm>
            <a:off x="6316027" y="1949450"/>
            <a:ext cx="2124710" cy="1941195"/>
          </a:xfrm>
          <a:prstGeom prst="rect">
            <a:avLst/>
          </a:prstGeom>
        </p:spPr>
      </p:pic>
      <p:sp>
        <p:nvSpPr>
          <p:cNvPr id="41" name="矩形 40"/>
          <p:cNvSpPr/>
          <p:nvPr>
            <p:custDataLst>
              <p:tags r:id="rId25"/>
            </p:custDataLst>
          </p:nvPr>
        </p:nvSpPr>
        <p:spPr>
          <a:xfrm>
            <a:off x="6315075" y="3339465"/>
            <a:ext cx="1878965" cy="55118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alpha val="70000"/>
                </a:schemeClr>
              </a:gs>
            </a:gsLst>
            <a:lin ang="2700000" scaled="1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26"/>
            </p:custDataLst>
          </p:nvPr>
        </p:nvSpPr>
        <p:spPr>
          <a:xfrm>
            <a:off x="6445567" y="3387725"/>
            <a:ext cx="1656080" cy="3238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zh-CN" altLang="en-US" sz="1200" b="1" dirty="0">
                <a:solidFill>
                  <a:schemeClr val="lt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“走进聊城·乐业水城”</a:t>
            </a:r>
            <a:endParaRPr lang="zh-CN" altLang="en-US" sz="1200" b="1" dirty="0">
              <a:solidFill>
                <a:schemeClr val="lt1">
                  <a:lumMod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4" name="矩形 43"/>
          <p:cNvSpPr/>
          <p:nvPr>
            <p:custDataLst>
              <p:tags r:id="rId27"/>
            </p:custDataLst>
          </p:nvPr>
        </p:nvSpPr>
        <p:spPr>
          <a:xfrm>
            <a:off x="8775700" y="3340100"/>
            <a:ext cx="1878965" cy="55118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alpha val="70000"/>
                </a:schemeClr>
              </a:gs>
            </a:gsLst>
            <a:lin ang="2700000" scaled="1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7" name="图片 46" descr="C:/Users/Administrator/Desktop/微信截图_20240328222243.png微信截图_20240328222243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rcRect l="6647" r="6647"/>
          <a:stretch>
            <a:fillRect/>
          </a:stretch>
        </p:blipFill>
        <p:spPr>
          <a:xfrm>
            <a:off x="6310312" y="4164965"/>
            <a:ext cx="2131060" cy="1939290"/>
          </a:xfrm>
          <a:prstGeom prst="rect">
            <a:avLst/>
          </a:prstGeom>
        </p:spPr>
      </p:pic>
      <p:sp>
        <p:nvSpPr>
          <p:cNvPr id="48" name="矩形 47"/>
          <p:cNvSpPr/>
          <p:nvPr>
            <p:custDataLst>
              <p:tags r:id="rId30"/>
            </p:custDataLst>
          </p:nvPr>
        </p:nvSpPr>
        <p:spPr>
          <a:xfrm>
            <a:off x="6309995" y="5576570"/>
            <a:ext cx="1878965" cy="52705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alpha val="70000"/>
                </a:schemeClr>
              </a:gs>
            </a:gsLst>
            <a:lin ang="2700000" scaled="1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>
            <p:custDataLst>
              <p:tags r:id="rId31"/>
            </p:custDataLst>
          </p:nvPr>
        </p:nvSpPr>
        <p:spPr>
          <a:xfrm>
            <a:off x="8775700" y="5591175"/>
            <a:ext cx="1878965" cy="51562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alpha val="70000"/>
                </a:schemeClr>
              </a:gs>
            </a:gsLst>
            <a:lin ang="2700000" scaled="1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2"/>
            </p:custDataLst>
          </p:nvPr>
        </p:nvSpPr>
        <p:spPr>
          <a:xfrm>
            <a:off x="8887142" y="3375660"/>
            <a:ext cx="1656080" cy="3238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/>
            <a:r>
              <a:rPr lang="zh-CN" altLang="en-US" sz="1200" b="1" dirty="0">
                <a:solidFill>
                  <a:schemeClr val="lt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“炫我”街头艺术节</a:t>
            </a:r>
            <a:endParaRPr lang="zh-CN" altLang="en-US" sz="1200" b="1" dirty="0">
              <a:solidFill>
                <a:schemeClr val="lt1">
                  <a:lumMod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3"/>
            </p:custDataLst>
          </p:nvPr>
        </p:nvSpPr>
        <p:spPr>
          <a:xfrm>
            <a:off x="6384607" y="5645785"/>
            <a:ext cx="1656080" cy="3238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/>
            <a:r>
              <a:rPr lang="zh-CN" altLang="en-US" sz="1200" b="1" dirty="0">
                <a:solidFill>
                  <a:schemeClr val="lt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首届青岛啤酒节</a:t>
            </a:r>
            <a:endParaRPr lang="zh-CN" altLang="en-US" sz="1200" b="1" dirty="0">
              <a:solidFill>
                <a:schemeClr val="lt1">
                  <a:lumMod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4"/>
            </p:custDataLst>
          </p:nvPr>
        </p:nvSpPr>
        <p:spPr>
          <a:xfrm>
            <a:off x="8887142" y="5645785"/>
            <a:ext cx="1656080" cy="3238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/>
            <a:r>
              <a:rPr lang="zh-CN" altLang="en-US" sz="1200" b="1" dirty="0">
                <a:solidFill>
                  <a:schemeClr val="lt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首届齐鲁小吃文化节</a:t>
            </a:r>
            <a:endParaRPr lang="zh-CN" altLang="en-US" sz="1200" b="1" dirty="0">
              <a:solidFill>
                <a:schemeClr val="lt1">
                  <a:lumMod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35"/>
    </p:custDataLst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TEMPLATE_INDEX" val="20233286"/>
  <p:tag name="KSO_WM_TEMPLATE_SUBCATEGORY" val="0"/>
  <p:tag name="KSO_WM_TAG_VERSION" val="3.0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3.0"/>
  <p:tag name="KSO_WM_BEAUTIFY_FLAG" val="#wm#"/>
  <p:tag name="KSO_WM_UNIT_ID" val="_2**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3.0"/>
  <p:tag name="KSO_WM_BEAUTIFY_FLAG" val="#wm#"/>
  <p:tag name="KSO_WM_UNIT_ID" val="_2**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3.0"/>
  <p:tag name="KSO_WM_BEAUTIFY_FLAG" val="#wm#"/>
  <p:tag name="KSO_WM_UNIT_ID" val="_2**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3154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3154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TEMPLATE_INDEX" val="20233154"/>
  <p:tag name="KSO_WM_TEMPLATE_SUBCATEGORY" val="0"/>
  <p:tag name="KSO_WM_TAG_VERSION" val="3.0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diagram"/>
  <p:tag name="KSO_WM_TEMPLATE_INDEX" val="20231496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diagram"/>
  <p:tag name="KSO_WM_TEMPLATE_INDEX" val="20231496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PECIAL_SOURCE" val="bdnull"/>
  <p:tag name="KSO_WM_TEMPLATE_SUBCATEGORY" val="0"/>
  <p:tag name="KSO_WM_TEMPLATE_MASTER_TYPE" val="0"/>
  <p:tag name="KSO_WM_TEMPLATE_COLOR_TYPE" val="0"/>
  <p:tag name="KSO_WM_TAG_VERSION" val="3.0"/>
  <p:tag name="KSO_WM_BEAUTIFY_FLAG" val="#wm#"/>
  <p:tag name="KSO_WM_TEMPLATE_CATEGORY" val="diagram"/>
  <p:tag name="KSO_WM_TEMPLATE_INDEX" val="20231496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diagram"/>
  <p:tag name="KSO_WM_TEMPLATE_INDEX" val="20230950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diagram"/>
  <p:tag name="KSO_WM_TEMPLATE_INDEX" val="20230950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PECIAL_SOURCE" val="bdnull"/>
  <p:tag name="KSO_WM_TEMPLATE_SUBCATEGORY" val="0"/>
  <p:tag name="KSO_WM_TEMPLATE_MASTER_TYPE" val="0"/>
  <p:tag name="KSO_WM_TEMPLATE_COLOR_TYPE" val="0"/>
  <p:tag name="KSO_WM_TAG_VERSION" val="3.0"/>
  <p:tag name="KSO_WM_BEAUTIFY_FLAG" val="#wm#"/>
  <p:tag name="KSO_WM_TEMPLATE_CATEGORY" val="diagram"/>
  <p:tag name="KSO_WM_TEMPLATE_INDEX" val="20230950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a"/>
  <p:tag name="KSO_WM_UNIT_INDEX" val="1"/>
  <p:tag name="KSO_WM_UNIT_ID" val="diagram20231496_2*a*1"/>
  <p:tag name="KSO_WM_TEMPLATE_CATEGORY" val="diagram"/>
  <p:tag name="KSO_WM_TEMPLATE_INDEX" val="20231496"/>
  <p:tag name="KSO_WM_UNIT_LAYERLEVEL" val="1"/>
  <p:tag name="KSO_WM_TAG_VERSION" val="3.0"/>
  <p:tag name="KSO_WM_BEAUTIFY_FLAG" val="#wm#"/>
  <p:tag name="KSO_WM_UNIT_PRESET_TEXT" val="单击此处添加标题"/>
</p:tagLst>
</file>

<file path=ppt/tags/tag144.xml><?xml version="1.0" encoding="utf-8"?>
<p:tagLst xmlns:p="http://schemas.openxmlformats.org/presentationml/2006/main">
  <p:tag name="KSO_WM_SPECIAL_SOURCE" val="bdnull"/>
  <p:tag name="KSO_WM_SLIDE_ID" val="diagram20231496_2"/>
  <p:tag name="KSO_WM_TEMPLATE_SUBCATEGORY" val="0"/>
  <p:tag name="KSO_WM_TEMPLATE_MASTER_TYPE" val="0"/>
  <p:tag name="KSO_WM_TEMPLATE_COLOR_TYPE" val="0"/>
  <p:tag name="KSO_WM_SLIDE_ITEM_CNT" val="2"/>
  <p:tag name="KSO_WM_SLIDE_INDEX" val="2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01.95*258.2"/>
  <p:tag name="KSO_WM_SLIDE_POSITION" val="129.05*187.85"/>
  <p:tag name="KSO_WM_DIAGRAM_GROUP_CODE" val="n1-1"/>
  <p:tag name="KSO_WM_SLIDE_DIAGTYPE" val="n"/>
  <p:tag name="KSO_WM_SLIDE_LAYOUT" val="a_n"/>
  <p:tag name="KSO_WM_SLIDE_LAYOUT_CNT" val="1_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48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49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51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52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53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54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55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56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57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58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63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64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65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66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67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68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69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71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74.xml><?xml version="1.0" encoding="utf-8"?>
<p:tagLst xmlns:p="http://schemas.openxmlformats.org/presentationml/2006/main">
  <p:tag name="KSO_WM_DIAGRAM_VIRTUALLY_FRAME" val="{&quot;height&quot;:336.9813409449824,&quot;left&quot;:298.34392900269336,&quot;top&quot;:174.16480314960629,&quot;width&quot;:603.9734725721097}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02855_7*e*1"/>
  <p:tag name="KSO_WM_TEMPLATE_CATEGORY" val="custom"/>
  <p:tag name="KSO_WM_TEMPLATE_INDEX" val="20202855"/>
  <p:tag name="KSO_WM_UNIT_LAYERLEVEL" val="1"/>
  <p:tag name="KSO_WM_TAG_VERSION" val="1.0"/>
  <p:tag name="KSO_WM_BEAUTIFY_FLAG" val=""/>
  <p:tag name="KSO_WM_UNIT_PRESET_TEXT" val="Part 1"/>
  <p:tag name="KSO_WM_UNIT_NOCLEAR" val="0"/>
  <p:tag name="KSO_WM_UNIT_VALUE" val="3"/>
  <p:tag name="KSO_WM_UNIT_TYPE" val="e"/>
  <p:tag name="KSO_WM_UNIT_INDEX" val="1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55_7*a*1"/>
  <p:tag name="KSO_WM_TEMPLATE_CATEGORY" val="custom"/>
  <p:tag name="KSO_WM_TEMPLATE_INDEX" val="20202855"/>
  <p:tag name="KSO_WM_UNIT_LAYERLEVEL" val="1"/>
  <p:tag name="KSO_WM_TAG_VERSION" val="1.0"/>
  <p:tag name="KSO_WM_BEAUTIFY_FLAG" val=""/>
  <p:tag name="KSO_WM_UNIT_ISCONTENTSTITLE" val="0"/>
  <p:tag name="KSO_WM_UNIT_PRESET_TEXT" val="添加标题"/>
  <p:tag name="KSO_WM_UNIT_NOCLEAR" val="0"/>
  <p:tag name="KSO_WM_UNIT_VALUE" val="6"/>
  <p:tag name="KSO_WM_UNIT_TYPE" val="a"/>
  <p:tag name="KSO_WM_UNIT_INDEX" val="1"/>
  <p:tag name="KSO_WM_UNIT_ISNUMDGMTITLE" val="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i"/>
  <p:tag name="KSO_WM_UNIT_INDEX" val="1"/>
  <p:tag name="KSO_WM_UNIT_ID" val="diagram20204789_1*i*1"/>
  <p:tag name="KSO_WM_TEMPLATE_CATEGORY" val="diagram"/>
  <p:tag name="KSO_WM_TEMPLATE_INDEX" val="20204789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DIAGRAM_MAX_ITEM_COUNT" val="0"/>
  <p:tag name="KSO_WM_UNIT_DIAGRAM_SUBTYPE" val="a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i"/>
  <p:tag name="KSO_WM_UNIT_INDEX" val="1_19"/>
  <p:tag name="KSO_WM_UNIT_ID" val="diagram20204789_1*ε_i*1_19"/>
  <p:tag name="KSO_WM_TEMPLATE_CATEGORY" val="diagram"/>
  <p:tag name="KSO_WM_TEMPLATE_INDEX" val="20204789"/>
  <p:tag name="KSO_WM_UNIT_LAYERLEVEL" val="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183.xml><?xml version="1.0" encoding="utf-8"?>
<p:tagLst xmlns:p="http://schemas.openxmlformats.org/presentationml/2006/main">
  <p:tag name="KSO_WM_UNIT_DIAGRAM_MAX_ITEM_COUNT" val="0"/>
  <p:tag name="KSO_WM_UNIT_DIAGRAM_SUBTYPE" val="a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i"/>
  <p:tag name="KSO_WM_UNIT_INDEX" val="1_20"/>
  <p:tag name="KSO_WM_UNIT_ID" val="diagram20204789_1*ε_i*1_20"/>
  <p:tag name="KSO_WM_TEMPLATE_CATEGORY" val="diagram"/>
  <p:tag name="KSO_WM_TEMPLATE_INDEX" val="20204789"/>
  <p:tag name="KSO_WM_UNIT_LAYERLEVEL" val="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184.xml><?xml version="1.0" encoding="utf-8"?>
<p:tagLst xmlns:p="http://schemas.openxmlformats.org/presentationml/2006/main">
  <p:tag name="KSO_WM_UNIT_DIAGRAM_MAX_ITEM_COUNT" val="0"/>
  <p:tag name="KSO_WM_UNIT_DIAGRAM_SUBTYPE" val="a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i"/>
  <p:tag name="KSO_WM_UNIT_INDEX" val="1_21"/>
  <p:tag name="KSO_WM_UNIT_ID" val="diagram20204789_1*ε_i*1_21"/>
  <p:tag name="KSO_WM_TEMPLATE_CATEGORY" val="diagram"/>
  <p:tag name="KSO_WM_TEMPLATE_INDEX" val="20204789"/>
  <p:tag name="KSO_WM_UNIT_LAYERLEVEL" val="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185.xml><?xml version="1.0" encoding="utf-8"?>
<p:tagLst xmlns:p="http://schemas.openxmlformats.org/presentationml/2006/main">
  <p:tag name="KSO_WM_UNIT_DIAGRAM_MAX_ITEM_COUNT" val="0"/>
  <p:tag name="KSO_WM_UNIT_DIAGRAM_SUBTYPE" val="a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i"/>
  <p:tag name="KSO_WM_UNIT_INDEX" val="1_22"/>
  <p:tag name="KSO_WM_UNIT_ID" val="diagram20204789_1*ε_i*1_22"/>
  <p:tag name="KSO_WM_TEMPLATE_CATEGORY" val="diagram"/>
  <p:tag name="KSO_WM_TEMPLATE_INDEX" val="20204789"/>
  <p:tag name="KSO_WM_UNIT_LAYERLEVEL" val="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186.xml><?xml version="1.0" encoding="utf-8"?>
<p:tagLst xmlns:p="http://schemas.openxmlformats.org/presentationml/2006/main">
  <p:tag name="KSO_WM_UNIT_DIAGRAM_MAX_ITEM_COUNT" val="0"/>
  <p:tag name="KSO_WM_UNIT_DIAGRAM_SUBTYPE" val="a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i"/>
  <p:tag name="KSO_WM_UNIT_INDEX" val="1_2"/>
  <p:tag name="KSO_WM_UNIT_ID" val="diagram20204789_1*ε_i*1_2"/>
  <p:tag name="KSO_WM_TEMPLATE_CATEGORY" val="diagram"/>
  <p:tag name="KSO_WM_TEMPLATE_INDEX" val="20204789"/>
  <p:tag name="KSO_WM_UNIT_LAYERLEVEL" val="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187.xml><?xml version="1.0" encoding="utf-8"?>
<p:tagLst xmlns:p="http://schemas.openxmlformats.org/presentationml/2006/main">
  <p:tag name="KSO_WM_UNIT_DIAGRAM_MAX_ITEM_COUNT" val="0"/>
  <p:tag name="KSO_WM_UNIT_DIAGRAM_SUBTYPE" val="a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i"/>
  <p:tag name="KSO_WM_UNIT_INDEX" val="1_3"/>
  <p:tag name="KSO_WM_UNIT_ID" val="diagram20204789_1*ε_i*1_3"/>
  <p:tag name="KSO_WM_TEMPLATE_CATEGORY" val="diagram"/>
  <p:tag name="KSO_WM_TEMPLATE_INDEX" val="20204789"/>
  <p:tag name="KSO_WM_UNIT_LAYERLEVEL" val="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188.xml><?xml version="1.0" encoding="utf-8"?>
<p:tagLst xmlns:p="http://schemas.openxmlformats.org/presentationml/2006/main">
  <p:tag name="KSO_WM_UNIT_DIAGRAM_MAX_ITEM_COUNT" val="0"/>
  <p:tag name="KSO_WM_UNIT_DIAGRAM_SUBTYPE" val="a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i"/>
  <p:tag name="KSO_WM_UNIT_INDEX" val="1_1"/>
  <p:tag name="KSO_WM_UNIT_ID" val="diagram20204789_1*ε_i*1_1"/>
  <p:tag name="KSO_WM_TEMPLATE_CATEGORY" val="diagram"/>
  <p:tag name="KSO_WM_TEMPLATE_INDEX" val="20204789"/>
  <p:tag name="KSO_WM_UNIT_LAYERLEVEL" val="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189.xml><?xml version="1.0" encoding="utf-8"?>
<p:tagLst xmlns:p="http://schemas.openxmlformats.org/presentationml/2006/main">
  <p:tag name="KSO_WM_UNIT_DIAGRAM_MAX_ITEM_COUNT" val="0"/>
  <p:tag name="KSO_WM_UNIT_DIAGRAM_SUBTYPE" val="a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i"/>
  <p:tag name="KSO_WM_UNIT_INDEX" val="1_12"/>
  <p:tag name="KSO_WM_UNIT_ID" val="diagram20204789_1*ε_i*1_12"/>
  <p:tag name="KSO_WM_TEMPLATE_CATEGORY" val="diagram"/>
  <p:tag name="KSO_WM_TEMPLATE_INDEX" val="20204789"/>
  <p:tag name="KSO_WM_UNIT_LAYERLEVEL" val="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DIAGRAM_MAX_ITEM_COUNT" val="0"/>
  <p:tag name="KSO_WM_UNIT_DIAGRAM_SUBTYPE" val="a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i"/>
  <p:tag name="KSO_WM_UNIT_INDEX" val="1_16"/>
  <p:tag name="KSO_WM_UNIT_ID" val="diagram20204789_1*ε_i*1_16"/>
  <p:tag name="KSO_WM_TEMPLATE_CATEGORY" val="diagram"/>
  <p:tag name="KSO_WM_TEMPLATE_INDEX" val="20204789"/>
  <p:tag name="KSO_WM_UNIT_LAYERLEVEL" val="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191.xml><?xml version="1.0" encoding="utf-8"?>
<p:tagLst xmlns:p="http://schemas.openxmlformats.org/presentationml/2006/main">
  <p:tag name="KSO_WM_UNIT_DIAGRAM_MAX_ITEM_COUNT" val="0"/>
  <p:tag name="KSO_WM_UNIT_DIAGRAM_SUBTYPE" val="a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i"/>
  <p:tag name="KSO_WM_UNIT_INDEX" val="1_17"/>
  <p:tag name="KSO_WM_UNIT_ID" val="diagram20204789_1*ε_i*1_17"/>
  <p:tag name="KSO_WM_TEMPLATE_CATEGORY" val="diagram"/>
  <p:tag name="KSO_WM_TEMPLATE_INDEX" val="20204789"/>
  <p:tag name="KSO_WM_UNIT_LAYERLEVEL" val="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192.xml><?xml version="1.0" encoding="utf-8"?>
<p:tagLst xmlns:p="http://schemas.openxmlformats.org/presentationml/2006/main">
  <p:tag name="KSO_WM_UNIT_DIAGRAM_MAX_ITEM_COUNT" val="0"/>
  <p:tag name="KSO_WM_UNIT_DIAGRAM_SUBTYPE" val="a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i"/>
  <p:tag name="KSO_WM_UNIT_INDEX" val="1_18"/>
  <p:tag name="KSO_WM_UNIT_ID" val="diagram20204789_1*ε_i*1_18"/>
  <p:tag name="KSO_WM_TEMPLATE_CATEGORY" val="diagram"/>
  <p:tag name="KSO_WM_TEMPLATE_INDEX" val="20204789"/>
  <p:tag name="KSO_WM_UNIT_LAYERLEVEL" val="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h_i"/>
  <p:tag name="KSO_WM_UNIT_INDEX" val="1_2"/>
  <p:tag name="KSO_WM_UNIT_ID" val="diagram20204789_1*h_i*1_2"/>
  <p:tag name="KSO_WM_TEMPLATE_CATEGORY" val="diagram"/>
  <p:tag name="KSO_WM_TEMPLATE_INDEX" val="20204789"/>
  <p:tag name="KSO_WM_UNIT_LAYERLEVEL" val="1_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ISCONTENTSTITLE" val="0"/>
  <p:tag name="KSO_WM_UNIT_ISNUMDGMTITLE" val="0"/>
  <p:tag name="KSO_WM_UNIT_PRESET_TEXT" val="各类货物&#13;销售量统计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h_a"/>
  <p:tag name="KSO_WM_UNIT_INDEX" val="1_1"/>
  <p:tag name="KSO_WM_UNIT_ID" val="diagram20204789_1*h_a*1_1"/>
  <p:tag name="KSO_WM_TEMPLATE_CATEGORY" val="diagram"/>
  <p:tag name="KSO_WM_TEMPLATE_INDEX" val="20204789"/>
  <p:tag name="KSO_WM_UNIT_LAYERLEVEL" val="1_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DIAGRAM_NUMVISUAL_CHANGE_DIRECTIONS" val="8"/>
  <p:tag name="KSO_WM_UNIT_DIAGRAM_NUMVISUAL_CHANGE_MODES" val="4"/>
  <p:tag name="KSO_WM_UNIT_DIAGRAM_FOLLOW_CHANGE_POS_IDS" val="diagram20200882_1*ε_h_h_f*1_1_2_1;diagram20200882_1*ε_h_i*1_1_1;diagram20200882_1*ε_h_x*1_1_1"/>
  <p:tag name="KSO_WM_UNIT_DIAGRAM_FOLLOW_RELATIVE_DIRECTIONS" val="r;r;r"/>
  <p:tag name="KSO_WM_UNIT_DIAGRAM_FOLLOW_RELATIVE_POSTIONS" val="4.310303;-52.8407;-41.19067"/>
  <p:tag name="KSO_WM_UNIT_DIAGRAM_NUMVISUAL_MAX_WIDTH" val="513.649"/>
  <p:tag name="KSO_WM_UNIT_DIAGRAM_NUMVISUAL_MAX_HEIGHT" val="33.5"/>
  <p:tag name="KSO_WM_UNIT_DIAGRAM_MAX_ITEM_COUNT" val="0"/>
  <p:tag name="KSO_WM_UNIT_DIAGRAM_SUBTYPE" val="a"/>
  <p:tag name="KSO_WM_UNIT_HIGHLIGHT" val="0"/>
  <p:tag name="KSO_WM_UNIT_COMPATIBLE" val="0"/>
  <p:tag name="KSO_WM_UNIT_DIAGRAM_ISNUMVISUAL" val="1"/>
  <p:tag name="KSO_WM_UNIT_DIAGRAM_ISREFERUNIT" val="0"/>
  <p:tag name="KSO_WM_UNIT_DIAGRAM_NUM_VALUE" val="80"/>
  <p:tag name="KSO_WM_UNIT_DIAGRAM_NUMVISUAL_BIND_NUMID" val="653ce88d-5695-48c2-a2e6-a6783f23bb5d"/>
  <p:tag name="KSO_WM_DIAGRAM_GROUP_CODE" val="ε1-1"/>
  <p:tag name="KSO_WM_UNIT_TYPE" val="ε_h_h_i"/>
  <p:tag name="KSO_WM_UNIT_INDEX" val="1_1_1_1"/>
  <p:tag name="KSO_WM_UNIT_ID" val="diagram20204789_1*ε_h_h_i*1_1_1_1"/>
  <p:tag name="KSO_WM_TEMPLATE_CATEGORY" val="diagram"/>
  <p:tag name="KSO_WM_TEMPLATE_INDEX" val="20204789"/>
  <p:tag name="KSO_WM_UNIT_LAYERLEVEL" val="1_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196.xml><?xml version="1.0" encoding="utf-8"?>
<p:tagLst xmlns:p="http://schemas.openxmlformats.org/presentationml/2006/main">
  <p:tag name="KSO_WM_UNIT_DIAGRAM_NUMVISUAL_CHANGE_DIRECTIONS" val="8"/>
  <p:tag name="KSO_WM_UNIT_DIAGRAM_NUMVISUAL_CHANGE_MODES" val="4"/>
  <p:tag name="KSO_WM_UNIT_DIAGRAM_FOLLOW_CHANGE_POS_IDS" val="diagram20200882_1*ε_h_h_f*1_2_2_1;diagram20200882_1*ε_h_x*1_2_1;diagram20200882_1*ε_h_i*1_2_1"/>
  <p:tag name="KSO_WM_UNIT_DIAGRAM_FOLLOW_RELATIVE_DIRECTIONS" val="r;r;r"/>
  <p:tag name="KSO_WM_UNIT_DIAGRAM_FOLLOW_RELATIVE_POSTIONS" val="5.850403;-40.98077;-52.3808"/>
  <p:tag name="KSO_WM_UNIT_DIAGRAM_NUMVISUAL_MAX_WIDTH" val="513.649"/>
  <p:tag name="KSO_WM_UNIT_DIAGRAM_NUMVISUAL_MAX_HEIGHT" val="33.5"/>
  <p:tag name="KSO_WM_UNIT_DIAGRAM_MAX_ITEM_COUNT" val="0"/>
  <p:tag name="KSO_WM_UNIT_DIAGRAM_SUBTYPE" val="a"/>
  <p:tag name="KSO_WM_UNIT_HIGHLIGHT" val="0"/>
  <p:tag name="KSO_WM_UNIT_COMPATIBLE" val="0"/>
  <p:tag name="KSO_WM_UNIT_DIAGRAM_ISNUMVISUAL" val="1"/>
  <p:tag name="KSO_WM_UNIT_DIAGRAM_ISREFERUNIT" val="0"/>
  <p:tag name="KSO_WM_UNIT_DIAGRAM_NUM_VALUE" val="30"/>
  <p:tag name="KSO_WM_UNIT_DIAGRAM_NUMVISUAL_BIND_NUMID" val="5c13f6e0-ecbe-48b0-9a86-55f25a1a13d9"/>
  <p:tag name="KSO_WM_DIAGRAM_GROUP_CODE" val="ε1-1"/>
  <p:tag name="KSO_WM_UNIT_TYPE" val="ε_h_h_i"/>
  <p:tag name="KSO_WM_UNIT_INDEX" val="1_2_1_1"/>
  <p:tag name="KSO_WM_UNIT_ID" val="diagram20204789_1*ε_h_h_i*1_2_1_1"/>
  <p:tag name="KSO_WM_TEMPLATE_CATEGORY" val="diagram"/>
  <p:tag name="KSO_WM_TEMPLATE_INDEX" val="20204789"/>
  <p:tag name="KSO_WM_UNIT_LAYERLEVEL" val="1_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197.xml><?xml version="1.0" encoding="utf-8"?>
<p:tagLst xmlns:p="http://schemas.openxmlformats.org/presentationml/2006/main">
  <p:tag name="KSO_WM_UNIT_DIAGRAM_NUMVISUAL_CHANGE_DIRECTIONS" val="8"/>
  <p:tag name="KSO_WM_UNIT_DIAGRAM_NUMVISUAL_CHANGE_MODES" val="4"/>
  <p:tag name="KSO_WM_UNIT_DIAGRAM_FOLLOW_CHANGE_POS_IDS" val="diagram20200882_1*ε_h_h_f*1_3_2_1;diagram20200882_1*ε_h_i*1_3_1;diagram20200882_1*ε_h_x*1_3_1"/>
  <p:tag name="KSO_WM_UNIT_DIAGRAM_FOLLOW_RELATIVE_DIRECTIONS" val="r;r;r"/>
  <p:tag name="KSO_WM_UNIT_DIAGRAM_FOLLOW_RELATIVE_POSTIONS" val="5.033539;-52.77829;-41.52829"/>
  <p:tag name="KSO_WM_UNIT_DIAGRAM_NUMVISUAL_MAX_WIDTH" val="513.649"/>
  <p:tag name="KSO_WM_UNIT_DIAGRAM_NUMVISUAL_MAX_HEIGHT" val="33.5"/>
  <p:tag name="KSO_WM_UNIT_DIAGRAM_MAX_ITEM_COUNT" val="0"/>
  <p:tag name="KSO_WM_UNIT_DIAGRAM_SUBTYPE" val="a"/>
  <p:tag name="KSO_WM_UNIT_HIGHLIGHT" val="0"/>
  <p:tag name="KSO_WM_UNIT_COMPATIBLE" val="0"/>
  <p:tag name="KSO_WM_UNIT_DIAGRAM_ISNUMVISUAL" val="1"/>
  <p:tag name="KSO_WM_UNIT_DIAGRAM_ISREFERUNIT" val="0"/>
  <p:tag name="KSO_WM_UNIT_DIAGRAM_NUM_VALUE" val="90"/>
  <p:tag name="KSO_WM_UNIT_DIAGRAM_NUMVISUAL_BIND_NUMID" val="d51247bb-abe9-4dd9-a4a2-1652be99b646"/>
  <p:tag name="KSO_WM_DIAGRAM_GROUP_CODE" val="ε1-1"/>
  <p:tag name="KSO_WM_UNIT_TYPE" val="ε_h_h_i"/>
  <p:tag name="KSO_WM_UNIT_INDEX" val="1_3_1_1"/>
  <p:tag name="KSO_WM_UNIT_ID" val="diagram20204789_1*ε_h_h_i*1_3_1_1"/>
  <p:tag name="KSO_WM_TEMPLATE_CATEGORY" val="diagram"/>
  <p:tag name="KSO_WM_TEMPLATE_INDEX" val="20204789"/>
  <p:tag name="KSO_WM_UNIT_LAYERLEVEL" val="1_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198.xml><?xml version="1.0" encoding="utf-8"?>
<p:tagLst xmlns:p="http://schemas.openxmlformats.org/presentationml/2006/main">
  <p:tag name="KSO_WM_UNIT_DIAGRAM_NUMVISUAL_CHANGE_DIRECTIONS" val="8"/>
  <p:tag name="KSO_WM_UNIT_DIAGRAM_NUMVISUAL_CHANGE_MODES" val="4"/>
  <p:tag name="KSO_WM_UNIT_DIAGRAM_FOLLOW_CHANGE_POS_IDS" val="diagram20200882_1*ε_h_h_f*1_4_2_1;diagram20200882_1*ε_h_i*1_4_1;diagram20200882_1*ε_h_x*1_4_1"/>
  <p:tag name="KSO_WM_UNIT_DIAGRAM_FOLLOW_RELATIVE_DIRECTIONS" val="r;r;r"/>
  <p:tag name="KSO_WM_UNIT_DIAGRAM_FOLLOW_RELATIVE_POSTIONS" val="4.103699;-53.05994;-41.50995"/>
  <p:tag name="KSO_WM_UNIT_DIAGRAM_NUMVISUAL_MAX_WIDTH" val="513.649"/>
  <p:tag name="KSO_WM_UNIT_DIAGRAM_NUMVISUAL_MAX_HEIGHT" val="33.5"/>
  <p:tag name="KSO_WM_UNIT_DIAGRAM_MAX_ITEM_COUNT" val="0"/>
  <p:tag name="KSO_WM_UNIT_DIAGRAM_SUBTYPE" val="a"/>
  <p:tag name="KSO_WM_UNIT_HIGHLIGHT" val="0"/>
  <p:tag name="KSO_WM_UNIT_COMPATIBLE" val="0"/>
  <p:tag name="KSO_WM_UNIT_DIAGRAM_ISNUMVISUAL" val="1"/>
  <p:tag name="KSO_WM_UNIT_DIAGRAM_ISREFERUNIT" val="0"/>
  <p:tag name="KSO_WM_UNIT_DIAGRAM_NUM_VALUE" val="80"/>
  <p:tag name="KSO_WM_UNIT_DIAGRAM_NUMVISUAL_BIND_NUMID" val="9c4f5b07-5846-4fe3-9a95-52354c0350ff"/>
  <p:tag name="KSO_WM_DIAGRAM_GROUP_CODE" val="ε1-1"/>
  <p:tag name="KSO_WM_UNIT_TYPE" val="ε_h_h_i"/>
  <p:tag name="KSO_WM_UNIT_INDEX" val="1_4_1_1"/>
  <p:tag name="KSO_WM_UNIT_ID" val="diagram20204789_1*ε_h_h_i*1_4_1_1"/>
  <p:tag name="KSO_WM_TEMPLATE_CATEGORY" val="diagram"/>
  <p:tag name="KSO_WM_TEMPLATE_INDEX" val="20204789"/>
  <p:tag name="KSO_WM_UNIT_LAYERLEVEL" val="1_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199.xml><?xml version="1.0" encoding="utf-8"?>
<p:tagLst xmlns:p="http://schemas.openxmlformats.org/presentationml/2006/main">
  <p:tag name="KSO_WM_UNIT_DIAGRAM_MAX_ITEM_COUNT" val="0"/>
  <p:tag name="KSO_WM_UNIT_DIAGRAM_SUBTYPE" val="a"/>
  <p:tag name="KSO_WM_UNIT_HIGHLIGHT" val="0"/>
  <p:tag name="KSO_WM_UNIT_COMPATIBLE" val="0"/>
  <p:tag name="KSO_WM_UNIT_DIAGRAM_ISNUMVISUAL" val="0"/>
  <p:tag name="KSO_WM_UNIT_DIAGRAM_IS_NEED_ADD_PATH_ANIM" val="1"/>
  <p:tag name="KSO_WM_UNIT_DIAGRAM_ISREFERUNIT" val="0"/>
  <p:tag name="KSO_WM_DIAGRAM_GROUP_CODE" val="ε1-1"/>
  <p:tag name="KSO_WM_UNIT_TYPE" val="ε_h_i"/>
  <p:tag name="KSO_WM_UNIT_INDEX" val="1_4_1"/>
  <p:tag name="KSO_WM_UNIT_ID" val="diagram20204789_1*ε_h_i*1_4_1"/>
  <p:tag name="KSO_WM_TEMPLATE_CATEGORY" val="diagram"/>
  <p:tag name="KSO_WM_TEMPLATE_INDEX" val="20204789"/>
  <p:tag name="KSO_WM_UNIT_LAYERLEVEL" val="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DIAGRAM_MAX_ITEM_COUNT" val="0"/>
  <p:tag name="KSO_WM_UNIT_DIAGRAM_SUBTYPE" val="a"/>
  <p:tag name="KSO_WM_UNIT_VALUE" val="101*101"/>
  <p:tag name="KSO_WM_UNIT_HIGHLIGHT" val="0"/>
  <p:tag name="KSO_WM_UNIT_COMPATIBLE" val="0"/>
  <p:tag name="KSO_WM_UNIT_DIAGRAM_ISNUMVISUAL" val="0"/>
  <p:tag name="KSO_WM_UNIT_DIAGRAM_IS_NEED_ADD_PATH_ANIM" val="1"/>
  <p:tag name="KSO_WM_UNIT_DIAGRAM_ISREFERUNIT" val="0"/>
  <p:tag name="KSO_WM_DIAGRAM_GROUP_CODE" val="ε1-1"/>
  <p:tag name="KSO_WM_UNIT_TYPE" val="ε_h_x"/>
  <p:tag name="KSO_WM_UNIT_INDEX" val="1_4_1"/>
  <p:tag name="KSO_WM_UNIT_ID" val="diagram20204789_1*ε_h_x*1_4_1"/>
  <p:tag name="KSO_WM_TEMPLATE_CATEGORY" val="diagram"/>
  <p:tag name="KSO_WM_TEMPLATE_INDEX" val="20204789"/>
  <p:tag name="KSO_WM_UNIT_LAYERLEVEL" val="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201.xml><?xml version="1.0" encoding="utf-8"?>
<p:tagLst xmlns:p="http://schemas.openxmlformats.org/presentationml/2006/main">
  <p:tag name="KSO_WM_UNIT_DIAGRAM_MAX_ITEM_COUNT" val="0"/>
  <p:tag name="KSO_WM_UNIT_DIAGRAM_SUBTYPE" val="a"/>
  <p:tag name="KSO_WM_UNIT_HIGHLIGHT" val="0"/>
  <p:tag name="KSO_WM_UNIT_COMPATIBLE" val="0"/>
  <p:tag name="KSO_WM_UNIT_DIAGRAM_ISNUMVISUAL" val="0"/>
  <p:tag name="KSO_WM_UNIT_DIAGRAM_IS_NEED_ADD_PATH_ANIM" val="1"/>
  <p:tag name="KSO_WM_UNIT_DIAGRAM_ISREFERUNIT" val="0"/>
  <p:tag name="KSO_WM_DIAGRAM_GROUP_CODE" val="ε1-1"/>
  <p:tag name="KSO_WM_UNIT_TYPE" val="ε_h_i"/>
  <p:tag name="KSO_WM_UNIT_INDEX" val="1_3_1"/>
  <p:tag name="KSO_WM_UNIT_ID" val="diagram20204789_1*ε_h_i*1_3_1"/>
  <p:tag name="KSO_WM_TEMPLATE_CATEGORY" val="diagram"/>
  <p:tag name="KSO_WM_TEMPLATE_INDEX" val="20204789"/>
  <p:tag name="KSO_WM_UNIT_LAYERLEVEL" val="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202.xml><?xml version="1.0" encoding="utf-8"?>
<p:tagLst xmlns:p="http://schemas.openxmlformats.org/presentationml/2006/main">
  <p:tag name="KSO_WM_UNIT_DIAGRAM_MAX_ITEM_COUNT" val="0"/>
  <p:tag name="KSO_WM_UNIT_DIAGRAM_SUBTYPE" val="a"/>
  <p:tag name="KSO_WM_UNIT_VALUE" val="101*101"/>
  <p:tag name="KSO_WM_UNIT_HIGHLIGHT" val="0"/>
  <p:tag name="KSO_WM_UNIT_COMPATIBLE" val="0"/>
  <p:tag name="KSO_WM_UNIT_DIAGRAM_ISNUMVISUAL" val="0"/>
  <p:tag name="KSO_WM_UNIT_DIAGRAM_IS_NEED_ADD_PATH_ANIM" val="1"/>
  <p:tag name="KSO_WM_UNIT_DIAGRAM_ISREFERUNIT" val="0"/>
  <p:tag name="KSO_WM_DIAGRAM_GROUP_CODE" val="ε1-1"/>
  <p:tag name="KSO_WM_UNIT_TYPE" val="ε_h_x"/>
  <p:tag name="KSO_WM_UNIT_INDEX" val="1_3_1"/>
  <p:tag name="KSO_WM_UNIT_ID" val="diagram20204789_1*ε_h_x*1_3_1"/>
  <p:tag name="KSO_WM_TEMPLATE_CATEGORY" val="diagram"/>
  <p:tag name="KSO_WM_TEMPLATE_INDEX" val="20204789"/>
  <p:tag name="KSO_WM_UNIT_LAYERLEVEL" val="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203.xml><?xml version="1.0" encoding="utf-8"?>
<p:tagLst xmlns:p="http://schemas.openxmlformats.org/presentationml/2006/main">
  <p:tag name="KSO_WM_UNIT_DIAGRAM_MAX_ITEM_COUNT" val="0"/>
  <p:tag name="KSO_WM_UNIT_DIAGRAM_SUBTYPE" val="a"/>
  <p:tag name="KSO_WM_UNIT_HIGHLIGHT" val="0"/>
  <p:tag name="KSO_WM_UNIT_COMPATIBLE" val="0"/>
  <p:tag name="KSO_WM_UNIT_DIAGRAM_ISNUMVISUAL" val="0"/>
  <p:tag name="KSO_WM_UNIT_DIAGRAM_IS_NEED_ADD_PATH_ANIM" val="1"/>
  <p:tag name="KSO_WM_UNIT_DIAGRAM_ISREFERUNIT" val="0"/>
  <p:tag name="KSO_WM_DIAGRAM_GROUP_CODE" val="ε1-1"/>
  <p:tag name="KSO_WM_UNIT_TYPE" val="ε_h_i"/>
  <p:tag name="KSO_WM_UNIT_INDEX" val="1_1_1"/>
  <p:tag name="KSO_WM_UNIT_ID" val="diagram20204789_1*ε_h_i*1_1_1"/>
  <p:tag name="KSO_WM_TEMPLATE_CATEGORY" val="diagram"/>
  <p:tag name="KSO_WM_TEMPLATE_INDEX" val="20204789"/>
  <p:tag name="KSO_WM_UNIT_LAYERLEVEL" val="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204.xml><?xml version="1.0" encoding="utf-8"?>
<p:tagLst xmlns:p="http://schemas.openxmlformats.org/presentationml/2006/main">
  <p:tag name="KSO_WM_UNIT_DIAGRAM_MAX_ITEM_COUNT" val="0"/>
  <p:tag name="KSO_WM_UNIT_DIAGRAM_SUBTYPE" val="a"/>
  <p:tag name="KSO_WM_UNIT_VALUE" val="100*100"/>
  <p:tag name="KSO_WM_UNIT_HIGHLIGHT" val="0"/>
  <p:tag name="KSO_WM_UNIT_COMPATIBLE" val="0"/>
  <p:tag name="KSO_WM_UNIT_DIAGRAM_ISNUMVISUAL" val="0"/>
  <p:tag name="KSO_WM_UNIT_DIAGRAM_IS_NEED_ADD_PATH_ANIM" val="1"/>
  <p:tag name="KSO_WM_UNIT_DIAGRAM_ISREFERUNIT" val="0"/>
  <p:tag name="KSO_WM_DIAGRAM_GROUP_CODE" val="ε1-1"/>
  <p:tag name="KSO_WM_UNIT_TYPE" val="ε_h_x"/>
  <p:tag name="KSO_WM_UNIT_INDEX" val="1_1_1"/>
  <p:tag name="KSO_WM_UNIT_ID" val="diagram20204789_1*ε_h_x*1_1_1"/>
  <p:tag name="KSO_WM_TEMPLATE_CATEGORY" val="diagram"/>
  <p:tag name="KSO_WM_TEMPLATE_INDEX" val="20204789"/>
  <p:tag name="KSO_WM_UNIT_LAYERLEVEL" val="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205.xml><?xml version="1.0" encoding="utf-8"?>
<p:tagLst xmlns:p="http://schemas.openxmlformats.org/presentationml/2006/main">
  <p:tag name="KSO_WM_UNIT_DIAGRAM_MAX_ITEM_COUNT" val="0"/>
  <p:tag name="KSO_WM_UNIT_DIAGRAM_SUBTYPE" val="a"/>
  <p:tag name="KSO_WM_UNIT_HIGHLIGHT" val="0"/>
  <p:tag name="KSO_WM_UNIT_COMPATIBLE" val="0"/>
  <p:tag name="KSO_WM_UNIT_DIAGRAM_ISNUMVISUAL" val="0"/>
  <p:tag name="KSO_WM_UNIT_DIAGRAM_IS_NEED_ADD_PATH_ANIM" val="1"/>
  <p:tag name="KSO_WM_UNIT_DIAGRAM_ISREFERUNIT" val="0"/>
  <p:tag name="KSO_WM_DIAGRAM_GROUP_CODE" val="ε1-1"/>
  <p:tag name="KSO_WM_UNIT_TYPE" val="ε_h_i"/>
  <p:tag name="KSO_WM_UNIT_INDEX" val="1_2_1"/>
  <p:tag name="KSO_WM_UNIT_ID" val="diagram20204789_1*ε_h_i*1_2_1"/>
  <p:tag name="KSO_WM_TEMPLATE_CATEGORY" val="diagram"/>
  <p:tag name="KSO_WM_TEMPLATE_INDEX" val="20204789"/>
  <p:tag name="KSO_WM_UNIT_LAYERLEVEL" val="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206.xml><?xml version="1.0" encoding="utf-8"?>
<p:tagLst xmlns:p="http://schemas.openxmlformats.org/presentationml/2006/main">
  <p:tag name="KSO_WM_UNIT_DIAGRAM_MAX_ITEM_COUNT" val="0"/>
  <p:tag name="KSO_WM_UNIT_DIAGRAM_SUBTYPE" val="a"/>
  <p:tag name="KSO_WM_UNIT_VALUE" val="101*101"/>
  <p:tag name="KSO_WM_UNIT_HIGHLIGHT" val="0"/>
  <p:tag name="KSO_WM_UNIT_COMPATIBLE" val="0"/>
  <p:tag name="KSO_WM_UNIT_DIAGRAM_ISNUMVISUAL" val="0"/>
  <p:tag name="KSO_WM_UNIT_DIAGRAM_IS_NEED_ADD_PATH_ANIM" val="1"/>
  <p:tag name="KSO_WM_UNIT_DIAGRAM_ISREFERUNIT" val="0"/>
  <p:tag name="KSO_WM_DIAGRAM_GROUP_CODE" val="ε1-1"/>
  <p:tag name="KSO_WM_UNIT_TYPE" val="ε_h_x"/>
  <p:tag name="KSO_WM_UNIT_INDEX" val="1_2_1"/>
  <p:tag name="KSO_WM_UNIT_ID" val="diagram20204789_1*ε_h_x*1_2_1"/>
  <p:tag name="KSO_WM_TEMPLATE_CATEGORY" val="diagram"/>
  <p:tag name="KSO_WM_TEMPLATE_INDEX" val="20204789"/>
  <p:tag name="KSO_WM_UNIT_LAYERLEVEL" val="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207.xml><?xml version="1.0" encoding="utf-8"?>
<p:tagLst xmlns:p="http://schemas.openxmlformats.org/presentationml/2006/main">
  <p:tag name="KSO_WM_UNIT_DIAGRAM_NUMVISUAL_CHANGE_MODES" val="32"/>
  <p:tag name="KSO_WM_UNIT_DIAGRAM_MAX_ITEM_COUNT" val="0"/>
  <p:tag name="KSO_WM_UNIT_DIAGRAM_SUBTYPE" val="a"/>
  <p:tag name="KSO_WM_UNIT_PRESET_TEXT" val="80%"/>
  <p:tag name="KSO_WM_UNIT_NOCLEAR" val="0"/>
  <p:tag name="KSO_WM_UNIT_VALUE" val="1"/>
  <p:tag name="KSO_WM_UNIT_HIGHLIGHT" val="0"/>
  <p:tag name="KSO_WM_UNIT_COMPATIBLE" val="0"/>
  <p:tag name="KSO_WM_UNIT_DIAGRAM_ISNUMVISUAL" val="1"/>
  <p:tag name="KSO_WM_UNIT_DIAGRAM_IS_NEED_ADD_PATH_ANIM" val="1"/>
  <p:tag name="KSO_WM_UNIT_DIAGRAM_ISREFERUNIT" val="0"/>
  <p:tag name="KSO_WM_UNIT_DIAGRAM_NUM_VALUE" val="80"/>
  <p:tag name="KSO_WM_UNIT_DIAGRAM_NUMVISUAL_BIND_NUMID" val="653ce88d-5695-48c2-a2e6-a6783f23bb5d"/>
  <p:tag name="KSO_WM_DIAGRAM_GROUP_CODE" val="ε1-1"/>
  <p:tag name="KSO_WM_UNIT_TYPE" val="ε_h_h_f"/>
  <p:tag name="KSO_WM_UNIT_INDEX" val="1_1_2_1"/>
  <p:tag name="KSO_WM_UNIT_ID" val="diagram20204789_1*ε_h_h_f*1_1_2_1"/>
  <p:tag name="KSO_WM_TEMPLATE_CATEGORY" val="diagram"/>
  <p:tag name="KSO_WM_TEMPLATE_INDEX" val="20204789"/>
  <p:tag name="KSO_WM_UNIT_LAYERLEVEL" val="1_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208.xml><?xml version="1.0" encoding="utf-8"?>
<p:tagLst xmlns:p="http://schemas.openxmlformats.org/presentationml/2006/main">
  <p:tag name="KSO_WM_UNIT_DIAGRAM_NUMVISUAL_CHANGE_MODES" val="32"/>
  <p:tag name="KSO_WM_UNIT_DIAGRAM_MAX_ITEM_COUNT" val="0"/>
  <p:tag name="KSO_WM_UNIT_DIAGRAM_SUBTYPE" val="a"/>
  <p:tag name="KSO_WM_UNIT_PRESET_TEXT" val="30%"/>
  <p:tag name="KSO_WM_UNIT_NOCLEAR" val="0"/>
  <p:tag name="KSO_WM_UNIT_VALUE" val="1"/>
  <p:tag name="KSO_WM_UNIT_HIGHLIGHT" val="0"/>
  <p:tag name="KSO_WM_UNIT_COMPATIBLE" val="0"/>
  <p:tag name="KSO_WM_UNIT_DIAGRAM_ISNUMVISUAL" val="1"/>
  <p:tag name="KSO_WM_UNIT_DIAGRAM_IS_NEED_ADD_PATH_ANIM" val="1"/>
  <p:tag name="KSO_WM_UNIT_DIAGRAM_ISREFERUNIT" val="0"/>
  <p:tag name="KSO_WM_UNIT_DIAGRAM_NUM_VALUE" val="30"/>
  <p:tag name="KSO_WM_UNIT_DIAGRAM_NUMVISUAL_BIND_NUMID" val="5c13f6e0-ecbe-48b0-9a86-55f25a1a13d9"/>
  <p:tag name="KSO_WM_DIAGRAM_GROUP_CODE" val="ε1-1"/>
  <p:tag name="KSO_WM_UNIT_TYPE" val="ε_h_h_f"/>
  <p:tag name="KSO_WM_UNIT_INDEX" val="1_2_2_1"/>
  <p:tag name="KSO_WM_UNIT_ID" val="diagram20204789_1*ε_h_h_f*1_2_2_1"/>
  <p:tag name="KSO_WM_TEMPLATE_CATEGORY" val="diagram"/>
  <p:tag name="KSO_WM_TEMPLATE_INDEX" val="20204789"/>
  <p:tag name="KSO_WM_UNIT_LAYERLEVEL" val="1_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209.xml><?xml version="1.0" encoding="utf-8"?>
<p:tagLst xmlns:p="http://schemas.openxmlformats.org/presentationml/2006/main">
  <p:tag name="KSO_WM_UNIT_DIAGRAM_NUMVISUAL_CHANGE_MODES" val="32"/>
  <p:tag name="KSO_WM_UNIT_DIAGRAM_MAX_ITEM_COUNT" val="0"/>
  <p:tag name="KSO_WM_UNIT_DIAGRAM_SUBTYPE" val="a"/>
  <p:tag name="KSO_WM_UNIT_PRESET_TEXT" val="90%"/>
  <p:tag name="KSO_WM_UNIT_NOCLEAR" val="0"/>
  <p:tag name="KSO_WM_UNIT_VALUE" val="1"/>
  <p:tag name="KSO_WM_UNIT_HIGHLIGHT" val="0"/>
  <p:tag name="KSO_WM_UNIT_COMPATIBLE" val="0"/>
  <p:tag name="KSO_WM_UNIT_DIAGRAM_ISNUMVISUAL" val="1"/>
  <p:tag name="KSO_WM_UNIT_DIAGRAM_IS_NEED_ADD_PATH_ANIM" val="1"/>
  <p:tag name="KSO_WM_UNIT_DIAGRAM_ISREFERUNIT" val="0"/>
  <p:tag name="KSO_WM_UNIT_DIAGRAM_NUM_VALUE" val="90"/>
  <p:tag name="KSO_WM_UNIT_DIAGRAM_NUMVISUAL_BIND_NUMID" val="d51247bb-abe9-4dd9-a4a2-1652be99b646"/>
  <p:tag name="KSO_WM_DIAGRAM_GROUP_CODE" val="ε1-1"/>
  <p:tag name="KSO_WM_UNIT_TYPE" val="ε_h_h_f"/>
  <p:tag name="KSO_WM_UNIT_INDEX" val="1_3_2_1"/>
  <p:tag name="KSO_WM_UNIT_ID" val="diagram20204789_1*ε_h_h_f*1_3_2_1"/>
  <p:tag name="KSO_WM_TEMPLATE_CATEGORY" val="diagram"/>
  <p:tag name="KSO_WM_TEMPLATE_INDEX" val="20204789"/>
  <p:tag name="KSO_WM_UNIT_LAYERLEVEL" val="1_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DIAGRAM_NUMVISUAL_CHANGE_MODES" val="32"/>
  <p:tag name="KSO_WM_UNIT_DIAGRAM_MAX_ITEM_COUNT" val="0"/>
  <p:tag name="KSO_WM_UNIT_DIAGRAM_SUBTYPE" val="a"/>
  <p:tag name="KSO_WM_UNIT_PRESET_TEXT" val="80%"/>
  <p:tag name="KSO_WM_UNIT_NOCLEAR" val="0"/>
  <p:tag name="KSO_WM_UNIT_VALUE" val="1"/>
  <p:tag name="KSO_WM_UNIT_HIGHLIGHT" val="0"/>
  <p:tag name="KSO_WM_UNIT_COMPATIBLE" val="0"/>
  <p:tag name="KSO_WM_UNIT_DIAGRAM_ISNUMVISUAL" val="1"/>
  <p:tag name="KSO_WM_UNIT_DIAGRAM_IS_NEED_ADD_PATH_ANIM" val="1"/>
  <p:tag name="KSO_WM_UNIT_DIAGRAM_ISREFERUNIT" val="0"/>
  <p:tag name="KSO_WM_UNIT_DIAGRAM_NUM_VALUE" val="80"/>
  <p:tag name="KSO_WM_UNIT_DIAGRAM_NUMVISUAL_BIND_NUMID" val="9c4f5b07-5846-4fe3-9a95-52354c0350ff"/>
  <p:tag name="KSO_WM_DIAGRAM_GROUP_CODE" val="ε1-1"/>
  <p:tag name="KSO_WM_UNIT_TYPE" val="ε_h_h_f"/>
  <p:tag name="KSO_WM_UNIT_INDEX" val="1_4_2_1"/>
  <p:tag name="KSO_WM_UNIT_ID" val="diagram20204789_1*ε_h_h_f*1_4_2_1"/>
  <p:tag name="KSO_WM_TEMPLATE_CATEGORY" val="diagram"/>
  <p:tag name="KSO_WM_TEMPLATE_INDEX" val="20204789"/>
  <p:tag name="KSO_WM_UNIT_LAYERLEVEL" val="1_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211.xml><?xml version="1.0" encoding="utf-8"?>
<p:tagLst xmlns:p="http://schemas.openxmlformats.org/presentationml/2006/main">
  <p:tag name="KSO_WM_UNIT_DIAGRAM_MAX_ITEM_COUNT" val="0"/>
  <p:tag name="KSO_WM_UNIT_DIAGRAM_SUBTYPE" val="a"/>
  <p:tag name="KSO_WM_UNIT_ISCONTENTSTITLE" val="0"/>
  <p:tag name="KSO_WM_UNIT_ISNUMDGMTITLE" val="0"/>
  <p:tag name="KSO_WM_UNIT_PRESET_TEXT" val="货物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a"/>
  <p:tag name="KSO_WM_UNIT_INDEX" val="1_1_1"/>
  <p:tag name="KSO_WM_UNIT_ID" val="diagram20204789_1*ε_h_a*1_1_1"/>
  <p:tag name="KSO_WM_TEMPLATE_CATEGORY" val="diagram"/>
  <p:tag name="KSO_WM_TEMPLATE_INDEX" val="20204789"/>
  <p:tag name="KSO_WM_UNIT_LAYERLEVEL" val="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212.xml><?xml version="1.0" encoding="utf-8"?>
<p:tagLst xmlns:p="http://schemas.openxmlformats.org/presentationml/2006/main">
  <p:tag name="KSO_WM_UNIT_DIAGRAM_MAX_ITEM_COUNT" val="0"/>
  <p:tag name="KSO_WM_UNIT_DIAGRAM_SUBTYPE" val="a"/>
  <p:tag name="KSO_WM_UNIT_ISCONTENTSTITLE" val="0"/>
  <p:tag name="KSO_WM_UNIT_ISNUMDGMTITLE" val="0"/>
  <p:tag name="KSO_WM_UNIT_PRESET_TEXT" val="货物B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a"/>
  <p:tag name="KSO_WM_UNIT_INDEX" val="1_2_1"/>
  <p:tag name="KSO_WM_UNIT_ID" val="diagram20204789_1*ε_h_a*1_2_1"/>
  <p:tag name="KSO_WM_TEMPLATE_CATEGORY" val="diagram"/>
  <p:tag name="KSO_WM_TEMPLATE_INDEX" val="20204789"/>
  <p:tag name="KSO_WM_UNIT_LAYERLEVEL" val="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213.xml><?xml version="1.0" encoding="utf-8"?>
<p:tagLst xmlns:p="http://schemas.openxmlformats.org/presentationml/2006/main">
  <p:tag name="KSO_WM_UNIT_DIAGRAM_MAX_ITEM_COUNT" val="0"/>
  <p:tag name="KSO_WM_UNIT_DIAGRAM_SUBTYPE" val="a"/>
  <p:tag name="KSO_WM_UNIT_ISCONTENTSTITLE" val="0"/>
  <p:tag name="KSO_WM_UNIT_ISNUMDGMTITLE" val="0"/>
  <p:tag name="KSO_WM_UNIT_PRESET_TEXT" val="货物C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a"/>
  <p:tag name="KSO_WM_UNIT_INDEX" val="1_3_1"/>
  <p:tag name="KSO_WM_UNIT_ID" val="diagram20204789_1*ε_h_a*1_3_1"/>
  <p:tag name="KSO_WM_TEMPLATE_CATEGORY" val="diagram"/>
  <p:tag name="KSO_WM_TEMPLATE_INDEX" val="20204789"/>
  <p:tag name="KSO_WM_UNIT_LAYERLEVEL" val="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214.xml><?xml version="1.0" encoding="utf-8"?>
<p:tagLst xmlns:p="http://schemas.openxmlformats.org/presentationml/2006/main">
  <p:tag name="KSO_WM_UNIT_DIAGRAM_MAX_ITEM_COUNT" val="0"/>
  <p:tag name="KSO_WM_UNIT_DIAGRAM_SUBTYPE" val="a"/>
  <p:tag name="KSO_WM_UNIT_ISCONTENTSTITLE" val="0"/>
  <p:tag name="KSO_WM_UNIT_ISNUMDGMTITLE" val="0"/>
  <p:tag name="KSO_WM_UNIT_PRESET_TEXT" val="货物D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a"/>
  <p:tag name="KSO_WM_UNIT_INDEX" val="1_4_1"/>
  <p:tag name="KSO_WM_UNIT_ID" val="diagram20204789_1*ε_h_a*1_4_1"/>
  <p:tag name="KSO_WM_TEMPLATE_CATEGORY" val="diagram"/>
  <p:tag name="KSO_WM_TEMPLATE_INDEX" val="20204789"/>
  <p:tag name="KSO_WM_UNIT_LAYERLEVEL" val="1_1_1"/>
  <p:tag name="KSO_WM_TAG_VERSION" val="1.0"/>
  <p:tag name="KSO_WM_BEAUTIFY_FLAG" val="#wm#"/>
  <p:tag name="KSO_WM_DIAGRAM_VIRTUALLY_FRAME" val="{&quot;height&quot;:462.3,&quot;left&quot;:301,&quot;top&quot;:43.65,&quot;width&quot;:653}"/>
</p:tagLst>
</file>

<file path=ppt/tags/tag215.xml><?xml version="1.0" encoding="utf-8"?>
<p:tagLst xmlns:p="http://schemas.openxmlformats.org/presentationml/2006/main">
  <p:tag name="KSO_WM_SLIDE_MODEL_TYPE" val="numdgm"/>
  <p:tag name="KSO_WM_SLIDE_NUMDIAGRAM_DYNAMICNUMANIM_TYPE" val="1"/>
  <p:tag name="KSO_WM_SLIDE_NUMDIAGRAM_DYNAMICNUMANIM_FLAG" val="1"/>
  <p:tag name="KSO_WM_SLIDE_ID" val="diagram20204789_1"/>
  <p:tag name="KSO_WM_TEMPLATE_SUBCATEGORY" val="0"/>
  <p:tag name="KSO_WM_TEMPLATE_MASTER_TYPE" val="0"/>
  <p:tag name="KSO_WM_TEMPLATE_COLOR_TYPE" val="1"/>
  <p:tag name="KSO_WM_SLIDE_TYPE" val="text"/>
  <p:tag name="KSO_WM_SLIDE_SUBTYPE" val="diag"/>
  <p:tag name="KSO_WM_SLIDE_ITEM_CNT" val="4"/>
  <p:tag name="KSO_WM_SLIDE_INDEX" val="1"/>
  <p:tag name="KSO_WM_SLIDE_SIZE" val="921.4*540"/>
  <p:tag name="KSO_WM_SLIDE_POSITION" val="-0.75*0"/>
  <p:tag name="KSO_WM_DIAGRAM_GROUP_CODE" val="ε1-1"/>
  <p:tag name="KSO_WM_SLIDE_DIAGTYPE" val="ε"/>
  <p:tag name="KSO_WM_TAG_VERSION" val="1.0"/>
  <p:tag name="KSO_WM_BEAUTIFY_FLAG" val="#wm#"/>
  <p:tag name="KSO_WM_TEMPLATE_CATEGORY" val="diagram"/>
  <p:tag name="KSO_WM_TEMPLATE_INDEX" val="20204789"/>
  <p:tag name="KSO_WM_SLIDE_LAYOUT" val="h_ε"/>
  <p:tag name="KSO_WM_SLIDE_LAYOUT_CNT" val="1_1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1154_1*a*1"/>
  <p:tag name="KSO_WM_TEMPLATE_CATEGORY" val="custom"/>
  <p:tag name="KSO_WM_TEMPLATE_INDEX" val="20231154"/>
  <p:tag name="KSO_WM_UNIT_LAYERLEVEL" val="1"/>
  <p:tag name="KSO_WM_TAG_VERSION" val="3.0"/>
  <p:tag name="KSO_WM_BEAUTIFY_FLAG" val="#wm#"/>
  <p:tag name="KSO_WM_UNIT_PRESET_TEXT" val="单击此处添加标题"/>
</p:tagLst>
</file>

<file path=ppt/tags/tag219.xml><?xml version="1.0" encoding="utf-8"?>
<p:tagLst xmlns:p="http://schemas.openxmlformats.org/presentationml/2006/main">
  <p:tag name="KSO_WM_UNIT_SUBTYPE" val="a"/>
  <p:tag name="KSO_WM_UNIT_NOCLEAR" val="0"/>
  <p:tag name="KSO_WM_UNIT_VALUE" val="17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h_f"/>
  <p:tag name="KSO_WM_UNIT_INDEX" val="1_1"/>
  <p:tag name="KSO_WM_UNIT_ID" val="custom20231154_1*h_f*1_1"/>
  <p:tag name="KSO_WM_TEMPLATE_CATEGORY" val="custom"/>
  <p:tag name="KSO_WM_TEMPLATE_INDEX" val="20231154"/>
  <p:tag name="KSO_WM_UNIT_LAYERLEVEL" val="1_1"/>
  <p:tag name="KSO_WM_TAG_VERSION" val="3.0"/>
  <p:tag name="KSO_WM_BEAUTIFY_FLAG" val="#wm#"/>
  <p:tag name="KSO_WM_UNIT_PRESET_TEXT" val="单击此处添加文本具体内容，简明扼要地阐述您的观点。根据需要可酌情增减文字&#10;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h_a"/>
  <p:tag name="KSO_WM_UNIT_INDEX" val="1_1"/>
  <p:tag name="KSO_WM_UNIT_ID" val="custom20231154_1*h_a*1_1"/>
  <p:tag name="KSO_WM_TEMPLATE_CATEGORY" val="custom"/>
  <p:tag name="KSO_WM_TEMPLATE_INDEX" val="20231154"/>
  <p:tag name="KSO_WM_UNIT_LAYERLEVEL" val="1_1"/>
  <p:tag name="KSO_WM_TAG_VERSION" val="3.0"/>
  <p:tag name="KSO_WM_BEAUTIFY_FLAG" val="#wm#"/>
  <p:tag name="KSO_WM_UNIT_PRESET_TEXT" val="单击添加标题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h_i"/>
  <p:tag name="KSO_WM_UNIT_INDEX" val="1_1"/>
  <p:tag name="KSO_WM_UNIT_ID" val="custom20231154_1*h_i*1_1"/>
  <p:tag name="KSO_WM_TEMPLATE_CATEGORY" val="custom"/>
  <p:tag name="KSO_WM_TEMPLATE_INDEX" val="20231154"/>
  <p:tag name="KSO_WM_UNIT_LAYERLEVEL" val="1_1"/>
  <p:tag name="KSO_WM_TAG_VERSION" val="3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h_i"/>
  <p:tag name="KSO_WM_UNIT_INDEX" val="1_2"/>
  <p:tag name="KSO_WM_UNIT_ID" val="custom20231154_1*h_i*1_2"/>
  <p:tag name="KSO_WM_TEMPLATE_CATEGORY" val="custom"/>
  <p:tag name="KSO_WM_TEMPLATE_INDEX" val="20231154"/>
  <p:tag name="KSO_WM_UNIT_LAYERLEVEL" val="1_1"/>
  <p:tag name="KSO_WM_TAG_VERSION" val="3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h_i"/>
  <p:tag name="KSO_WM_UNIT_INDEX" val="1_3"/>
  <p:tag name="KSO_WM_UNIT_ID" val="custom20231154_1*h_i*1_3"/>
  <p:tag name="KSO_WM_TEMPLATE_CATEGORY" val="custom"/>
  <p:tag name="KSO_WM_TEMPLATE_INDEX" val="20231154"/>
  <p:tag name="KSO_WM_UNIT_LAYERLEVEL" val="1_1"/>
  <p:tag name="KSO_WM_TAG_VERSION" val="3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h_i"/>
  <p:tag name="KSO_WM_UNIT_INDEX" val="1_4"/>
  <p:tag name="KSO_WM_UNIT_ID" val="custom20231154_1*h_i*1_4"/>
  <p:tag name="KSO_WM_TEMPLATE_CATEGORY" val="custom"/>
  <p:tag name="KSO_WM_TEMPLATE_INDEX" val="20231154"/>
  <p:tag name="KSO_WM_UNIT_LAYERLEVEL" val="1_1"/>
  <p:tag name="KSO_WM_TAG_VERSION" val="3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h_i"/>
  <p:tag name="KSO_WM_UNIT_INDEX" val="1_5"/>
  <p:tag name="KSO_WM_UNIT_ID" val="custom20231154_1*h_i*1_5"/>
  <p:tag name="KSO_WM_TEMPLATE_CATEGORY" val="custom"/>
  <p:tag name="KSO_WM_TEMPLATE_INDEX" val="20231154"/>
  <p:tag name="KSO_WM_UNIT_LAYERLEVEL" val="1_1"/>
  <p:tag name="KSO_WM_TAG_VERSION" val="3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h_i"/>
  <p:tag name="KSO_WM_UNIT_INDEX" val="1_8"/>
  <p:tag name="KSO_WM_UNIT_ID" val="custom20231154_1*h_i*1_8"/>
  <p:tag name="KSO_WM_TEMPLATE_CATEGORY" val="custom"/>
  <p:tag name="KSO_WM_TEMPLATE_INDEX" val="20231154"/>
  <p:tag name="KSO_WM_UNIT_LAYERLEVEL" val="1_1"/>
  <p:tag name="KSO_WM_TAG_VERSION" val="3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h_i"/>
  <p:tag name="KSO_WM_UNIT_INDEX" val="1_6"/>
  <p:tag name="KSO_WM_UNIT_ID" val="custom20231154_1*h_i*1_6"/>
  <p:tag name="KSO_WM_TEMPLATE_CATEGORY" val="custom"/>
  <p:tag name="KSO_WM_TEMPLATE_INDEX" val="20231154"/>
  <p:tag name="KSO_WM_UNIT_LAYERLEVEL" val="1_1"/>
  <p:tag name="KSO_WM_TAG_VERSION" val="3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h_i"/>
  <p:tag name="KSO_WM_UNIT_INDEX" val="1_9"/>
  <p:tag name="KSO_WM_UNIT_ID" val="custom20231154_1*h_i*1_9"/>
  <p:tag name="KSO_WM_TEMPLATE_CATEGORY" val="custom"/>
  <p:tag name="KSO_WM_TEMPLATE_INDEX" val="20231154"/>
  <p:tag name="KSO_WM_UNIT_LAYERLEVEL" val="1_1"/>
  <p:tag name="KSO_WM_TAG_VERSION" val="3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h_i"/>
  <p:tag name="KSO_WM_UNIT_INDEX" val="1_7"/>
  <p:tag name="KSO_WM_UNIT_ID" val="custom20231154_1*h_i*1_7"/>
  <p:tag name="KSO_WM_TEMPLATE_CATEGORY" val="custom"/>
  <p:tag name="KSO_WM_TEMPLATE_INDEX" val="20231154"/>
  <p:tag name="KSO_WM_UNIT_LAYERLEVEL" val="1_1"/>
  <p:tag name="KSO_WM_TAG_VERSION" val="3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h_i"/>
  <p:tag name="KSO_WM_UNIT_INDEX" val="1_10"/>
  <p:tag name="KSO_WM_UNIT_ID" val="custom20231154_1*h_i*1_10"/>
  <p:tag name="KSO_WM_TEMPLATE_CATEGORY" val="custom"/>
  <p:tag name="KSO_WM_TEMPLATE_INDEX" val="20231154"/>
  <p:tag name="KSO_WM_UNIT_LAYERLEVEL" val="1_1"/>
  <p:tag name="KSO_WM_TAG_VERSION" val="3.0"/>
  <p:tag name="KSO_WM_BEAUTIFY_FLAG" val="#wm#"/>
</p:tagLst>
</file>

<file path=ppt/tags/tag231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27.3500061035156,&quot;left&quot;:496.74996062992125,&quot;top&quot;:153.4999969482422,&quot;width&quot;:3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VALUE" val="539*5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1130_3*l_h_d*1_2_1"/>
  <p:tag name="KSO_WM_TEMPLATE_CATEGORY" val="diagram"/>
  <p:tag name="KSO_WM_TEMPLATE_INDEX" val="20231130"/>
  <p:tag name="KSO_WM_UNIT_LAYERLEVEL" val="1_1_1"/>
  <p:tag name="KSO_WM_TAG_VERSION" val="3.0"/>
  <p:tag name="KSO_WM_BEAUTIFY_FLAG" val="#wm#"/>
</p:tagLst>
</file>

<file path=ppt/tags/tag232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27.3500061035156,&quot;left&quot;:496.74996062992125,&quot;top&quot;:153.4999969482422,&quot;width&quot;:3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VALUE" val="538*58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4_1"/>
  <p:tag name="KSO_WM_UNIT_ID" val="diagram20231130_3*l_h_d*1_4_1"/>
  <p:tag name="KSO_WM_TEMPLATE_CATEGORY" val="diagram"/>
  <p:tag name="KSO_WM_TEMPLATE_INDEX" val="20231130"/>
  <p:tag name="KSO_WM_UNIT_LAYERLEVEL" val="1_1_1"/>
  <p:tag name="KSO_WM_TAG_VERSION" val="3.0"/>
  <p:tag name="KSO_WM_BEAUTIFY_FLAG" val="#wm#"/>
</p:tagLst>
</file>

<file path=ppt/tags/tag233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27.3500061035156,&quot;left&quot;:496.74996062992125,&quot;top&quot;:153.4999969482422,&quot;width&quot;:3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VALUE" val="539*59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1130_3*l_h_d*1_1_1"/>
  <p:tag name="KSO_WM_TEMPLATE_CATEGORY" val="diagram"/>
  <p:tag name="KSO_WM_TEMPLATE_INDEX" val="20231130"/>
  <p:tag name="KSO_WM_UNIT_LAYERLEVEL" val="1_1_1"/>
  <p:tag name="KSO_WM_TAG_VERSION" val="3.0"/>
  <p:tag name="KSO_WM_BEAUTIFY_FLAG" val="#wm#"/>
</p:tagLst>
</file>

<file path=ppt/tags/tag234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27.3500061035156,&quot;left&quot;:496.74996062992125,&quot;top&quot;:153.4999969482422,&quot;width&quot;:362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130_3*l_h_i*1_1_1"/>
  <p:tag name="KSO_WM_TEMPLATE_CATEGORY" val="diagram"/>
  <p:tag name="KSO_WM_TEMPLATE_INDEX" val="20231130"/>
  <p:tag name="KSO_WM_UNIT_LAYERLEVEL" val="1_1_1"/>
  <p:tag name="KSO_WM_TAG_VERSION" val="3.0"/>
  <p:tag name="KSO_WM_BEAUTIFY_FLAG" val="#wm#"/>
</p:tagLst>
</file>

<file path=ppt/tags/tag235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27.3500061035156,&quot;left&quot;:496.74996062992125,&quot;top&quot;:153.4999969482422,&quot;width&quot;:3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130_3*l_h_a*1_1_1"/>
  <p:tag name="KSO_WM_TEMPLATE_CATEGORY" val="diagram"/>
  <p:tag name="KSO_WM_TEMPLATE_INDEX" val="20231130"/>
  <p:tag name="KSO_WM_UNIT_LAYERLEVEL" val="1_1_1"/>
  <p:tag name="KSO_WM_TAG_VERSION" val="3.0"/>
  <p:tag name="KSO_WM_BEAUTIFY_FLAG" val="#wm#"/>
  <p:tag name="KSO_WM_UNIT_PRESET_TEXT" val="添加标题"/>
</p:tagLst>
</file>

<file path=ppt/tags/tag236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27.3500061035156,&quot;left&quot;:496.74996062992125,&quot;top&quot;:153.4999969482422,&quot;width&quot;:362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130_3*l_h_i*1_2_1"/>
  <p:tag name="KSO_WM_TEMPLATE_CATEGORY" val="diagram"/>
  <p:tag name="KSO_WM_TEMPLATE_INDEX" val="20231130"/>
  <p:tag name="KSO_WM_UNIT_LAYERLEVEL" val="1_1_1"/>
  <p:tag name="KSO_WM_TAG_VERSION" val="3.0"/>
  <p:tag name="KSO_WM_BEAUTIFY_FLAG" val="#wm#"/>
</p:tagLst>
</file>

<file path=ppt/tags/tag237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27.3500061035156,&quot;left&quot;:496.74996062992125,&quot;top&quot;:153.4999969482422,&quot;width&quot;:3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VALUE" val="538*5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1130_3*l_h_d*1_3_1"/>
  <p:tag name="KSO_WM_TEMPLATE_CATEGORY" val="diagram"/>
  <p:tag name="KSO_WM_TEMPLATE_INDEX" val="20231130"/>
  <p:tag name="KSO_WM_UNIT_LAYERLEVEL" val="1_1_1"/>
  <p:tag name="KSO_WM_TAG_VERSION" val="3.0"/>
  <p:tag name="KSO_WM_BEAUTIFY_FLAG" val="#wm#"/>
</p:tagLst>
</file>

<file path=ppt/tags/tag238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27.3500061035156,&quot;left&quot;:496.74996062992125,&quot;top&quot;:153.4999969482422,&quot;width&quot;:362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130_3*l_h_i*1_3_1"/>
  <p:tag name="KSO_WM_TEMPLATE_CATEGORY" val="diagram"/>
  <p:tag name="KSO_WM_TEMPLATE_INDEX" val="20231130"/>
  <p:tag name="KSO_WM_UNIT_LAYERLEVEL" val="1_1_1"/>
  <p:tag name="KSO_WM_TAG_VERSION" val="3.0"/>
  <p:tag name="KSO_WM_BEAUTIFY_FLAG" val="#wm#"/>
</p:tagLst>
</file>

<file path=ppt/tags/tag239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27.3500061035156,&quot;left&quot;:496.74996062992125,&quot;top&quot;:153.4999969482422,&quot;width&quot;:362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1130_3*l_h_i*1_4_1"/>
  <p:tag name="KSO_WM_TEMPLATE_CATEGORY" val="diagram"/>
  <p:tag name="KSO_WM_TEMPLATE_INDEX" val="20231130"/>
  <p:tag name="KSO_WM_UNIT_LAYERLEVEL" val="1_1_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27.3500061035156,&quot;left&quot;:496.74996062992125,&quot;top&quot;:153.4999969482422,&quot;width&quot;:3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130_3*l_h_a*1_1_1"/>
  <p:tag name="KSO_WM_TEMPLATE_CATEGORY" val="diagram"/>
  <p:tag name="KSO_WM_TEMPLATE_INDEX" val="20231130"/>
  <p:tag name="KSO_WM_UNIT_LAYERLEVEL" val="1_1_1"/>
  <p:tag name="KSO_WM_TAG_VERSION" val="3.0"/>
  <p:tag name="KSO_WM_UNIT_PRESET_TEXT" val="添加标题"/>
</p:tagLst>
</file>

<file path=ppt/tags/tag241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27.3500061035156,&quot;left&quot;:496.74996062992125,&quot;top&quot;:153.4999969482422,&quot;width&quot;:3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130_3*l_h_a*1_1_1"/>
  <p:tag name="KSO_WM_TEMPLATE_CATEGORY" val="diagram"/>
  <p:tag name="KSO_WM_TEMPLATE_INDEX" val="20231130"/>
  <p:tag name="KSO_WM_UNIT_LAYERLEVEL" val="1_1_1"/>
  <p:tag name="KSO_WM_TAG_VERSION" val="3.0"/>
  <p:tag name="KSO_WM_UNIT_PRESET_TEXT" val="添加标题"/>
</p:tagLst>
</file>

<file path=ppt/tags/tag242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27.3500061035156,&quot;left&quot;:496.74996062992125,&quot;top&quot;:153.4999969482422,&quot;width&quot;:3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130_3*l_h_a*1_1_1"/>
  <p:tag name="KSO_WM_TEMPLATE_CATEGORY" val="diagram"/>
  <p:tag name="KSO_WM_TEMPLATE_INDEX" val="20231130"/>
  <p:tag name="KSO_WM_UNIT_LAYERLEVEL" val="1_1_1"/>
  <p:tag name="KSO_WM_TAG_VERSION" val="3.0"/>
  <p:tag name="KSO_WM_UNIT_PRESET_TEXT" val="添加标题"/>
</p:tagLst>
</file>

<file path=ppt/tags/tag243.xml><?xml version="1.0" encoding="utf-8"?>
<p:tagLst xmlns:p="http://schemas.openxmlformats.org/presentationml/2006/main">
  <p:tag name="KSO_WM_SLIDE_ID" val="custom20231154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4"/>
  <p:tag name="KSO_WM_SLIDE_INDEX" val="1"/>
  <p:tag name="KSO_WM_SLIDE_SIZE" val="766.175*327.35"/>
  <p:tag name="KSO_WM_SLIDE_POSITION" val="92.45*153.5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1154"/>
  <p:tag name="KSO_WM_SLIDE_LAYOUT" val="a_b_h_l"/>
  <p:tag name="KSO_WM_SLIDE_LAYOUT_CNT" val="1_1_1_1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diagram20230210_1*i*1"/>
  <p:tag name="KSO_WM_TEMPLATE_CATEGORY" val="diagram"/>
  <p:tag name="KSO_WM_TEMPLATE_INDEX" val="20230210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大标题内容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0210_1*a*1"/>
  <p:tag name="KSO_WM_TEMPLATE_CATEGORY" val="diagram"/>
  <p:tag name="KSO_WM_TEMPLATE_INDEX" val="20230210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VALUE" val="556*29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β"/>
  <p:tag name="KSO_WM_UNIT_INDEX" val="1"/>
  <p:tag name="KSO_WM_UNIT_ID" val="diagram20230210_1*β*1"/>
  <p:tag name="KSO_WM_TEMPLATE_CATEGORY" val="diagram"/>
  <p:tag name="KSO_WM_TEMPLATE_INDEX" val="20230210"/>
  <p:tag name="KSO_WM_UNIT_LAYERLEVEL" val="1"/>
  <p:tag name="KSO_WM_TAG_VERSION" val="1.0"/>
  <p:tag name="KSO_WM_BEAUTIFY_FLAG" val="#wm#"/>
  <p:tag name="TABLE_ENDDRAG_ORIGIN_RECT" val="842*269"/>
  <p:tag name="TABLE_ENDDRAG_RECT" val="59*146*842*269"/>
</p:tagLst>
</file>

<file path=ppt/tags/tag249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的良好效果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0210_1*l_h_f*1_1_1"/>
  <p:tag name="KSO_WM_TEMPLATE_CATEGORY" val="diagram"/>
  <p:tag name="KSO_WM_TEMPLATE_INDEX" val="20230210"/>
  <p:tag name="KSO_WM_UNIT_LAYERLEVEL" val="1_1_1"/>
  <p:tag name="KSO_WM_TAG_VERSION" val="1.0"/>
  <p:tag name="KSO_WM_BEAUTIFY_FLAG" val="#wm#"/>
  <p:tag name="KSO_WM_DIAGRAM_VIRTUALLY_FRAME" val="{&quot;height&quot;:131.7,&quot;left&quot;:-49.75,&quot;top&quot;:345.45,&quot;width&quot;:1002.35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0210_1*l_h_i*1_1_1"/>
  <p:tag name="KSO_WM_TEMPLATE_CATEGORY" val="diagram"/>
  <p:tag name="KSO_WM_TEMPLATE_INDEX" val="20230210"/>
  <p:tag name="KSO_WM_UNIT_LAYERLEVEL" val="1_1_1"/>
  <p:tag name="KSO_WM_TAG_VERSION" val="1.0"/>
  <p:tag name="KSO_WM_BEAUTIFY_FLAG" val="#wm#"/>
  <p:tag name="KSO_WM_DIAGRAM_VIRTUALLY_FRAME" val="{&quot;height&quot;:131.7,&quot;left&quot;:-49.75,&quot;top&quot;:345.45,&quot;width&quot;:1002.35}"/>
</p:tagLst>
</file>

<file path=ppt/tags/tag251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的良好效果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0210_1*l_h_f*1_2_1"/>
  <p:tag name="KSO_WM_TEMPLATE_CATEGORY" val="diagram"/>
  <p:tag name="KSO_WM_TEMPLATE_INDEX" val="20230210"/>
  <p:tag name="KSO_WM_UNIT_LAYERLEVEL" val="1_1_1"/>
  <p:tag name="KSO_WM_TAG_VERSION" val="1.0"/>
  <p:tag name="KSO_WM_BEAUTIFY_FLAG" val="#wm#"/>
  <p:tag name="KSO_WM_DIAGRAM_VIRTUALLY_FRAME" val="{&quot;height&quot;:131.7,&quot;left&quot;:-49.75,&quot;top&quot;:345.45,&quot;width&quot;:1002.35}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0210_1*l_h_i*1_2_1"/>
  <p:tag name="KSO_WM_TEMPLATE_CATEGORY" val="diagram"/>
  <p:tag name="KSO_WM_TEMPLATE_INDEX" val="20230210"/>
  <p:tag name="KSO_WM_UNIT_LAYERLEVEL" val="1_1_1"/>
  <p:tag name="KSO_WM_TAG_VERSION" val="1.0"/>
  <p:tag name="KSO_WM_BEAUTIFY_FLAG" val="#wm#"/>
  <p:tag name="KSO_WM_DIAGRAM_VIRTUALLY_FRAME" val="{&quot;height&quot;:131.7,&quot;left&quot;:-49.75,&quot;top&quot;:345.45,&quot;width&quot;:1002.35}"/>
</p:tagLst>
</file>

<file path=ppt/tags/tag253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的良好效果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0210_1*l_h_f*1_3_1"/>
  <p:tag name="KSO_WM_TEMPLATE_CATEGORY" val="diagram"/>
  <p:tag name="KSO_WM_TEMPLATE_INDEX" val="20230210"/>
  <p:tag name="KSO_WM_UNIT_LAYERLEVEL" val="1_1_1"/>
  <p:tag name="KSO_WM_TAG_VERSION" val="1.0"/>
  <p:tag name="KSO_WM_BEAUTIFY_FLAG" val="#wm#"/>
  <p:tag name="KSO_WM_DIAGRAM_VIRTUALLY_FRAME" val="{&quot;height&quot;:131.7,&quot;left&quot;:-49.75,&quot;top&quot;:345.45,&quot;width&quot;:1002.35}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0210_1*l_h_i*1_3_1"/>
  <p:tag name="KSO_WM_TEMPLATE_CATEGORY" val="diagram"/>
  <p:tag name="KSO_WM_TEMPLATE_INDEX" val="20230210"/>
  <p:tag name="KSO_WM_UNIT_LAYERLEVEL" val="1_1_1"/>
  <p:tag name="KSO_WM_TAG_VERSION" val="1.0"/>
  <p:tag name="KSO_WM_BEAUTIFY_FLAG" val="#wm#"/>
  <p:tag name="KSO_WM_DIAGRAM_VIRTUALLY_FRAME" val="{&quot;height&quot;:131.7,&quot;left&quot;:-49.75,&quot;top&quot;:345.45,&quot;width&quot;:1002.35}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3286_1*i*1"/>
  <p:tag name="KSO_WM_TEMPLATE_CATEGORY" val="custom"/>
  <p:tag name="KSO_WM_TEMPLATE_INDEX" val="20233286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USESOURCEFORMAT_APPLY" val="1"/>
  <p:tag name="KSO_WM_TEMPLATE_INDEX" val="20233286"/>
  <p:tag name="KSO_WM_UNIT_ID" val="custom20233286_1*a*1"/>
  <p:tag name="KSO_WM_UNIT_PRESET_TEXT" val="单击此处&#10;添加标题内容"/>
</p:tagLst>
</file>

<file path=ppt/tags/tag26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3285"/>
  <p:tag name="KSO_WM_UNIT_LAYERLEVEL" val="1_1_1"/>
  <p:tag name="KSO_WM_TAG_VERSION" val="3.0"/>
  <p:tag name="KSO_WM_BEAUTIFY_FLAG" val="#wm#"/>
  <p:tag name="KSO_WM_DIAGRAM_MAX_ITEMCNT" val="4"/>
  <p:tag name="KSO_WM_DIAGRAM_MIN_ITEMCNT" val="1"/>
  <p:tag name="KSO_WM_DIAGRAM_VIRTUALLY_FRAME" val="{&quot;height&quot;:264.28574803149604,&quot;left&quot;:454.5,&quot;top&quot;:228.73425196850394,&quot;width&quot;:469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VALUE" val="24"/>
  <p:tag name="KSO_WM_UNIT_ID" val="diagram20233285_4*l_h_f*1_1_1"/>
  <p:tag name="KSO_WM_UNIT_INDEX" val="1_1_1"/>
  <p:tag name="KSO_WM_DIAGRAM_GROUP_CODE" val="l1-1"/>
  <p:tag name="KSO_WM_UNIT_PRESET_TEXT" val="单击添加文本具体内容，简明扼要地阐述您内容观点"/>
</p:tagLst>
</file>

<file path=ppt/tags/tag2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85"/>
  <p:tag name="KSO_WM_UNIT_LAYERLEVEL" val="1_1_1"/>
  <p:tag name="KSO_WM_TAG_VERSION" val="3.0"/>
  <p:tag name="KSO_WM_BEAUTIFY_FLAG" val="#wm#"/>
  <p:tag name="KSO_WM_DIAGRAM_MAX_ITEMCNT" val="4"/>
  <p:tag name="KSO_WM_DIAGRAM_MIN_ITEMCNT" val="1"/>
  <p:tag name="KSO_WM_DIAGRAM_VIRTUALLY_FRAME" val="{&quot;height&quot;:264.28574803149604,&quot;left&quot;:454.5,&quot;top&quot;:228.73425196850394,&quot;width&quot;:469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ID" val="diagram20233285_4*l_h_i*1_1_1"/>
  <p:tag name="KSO_WM_UNIT_INDEX" val="1_1_1"/>
  <p:tag name="KSO_WM_DIAGRAM_GROUP_CODE" val="l1-1"/>
  <p:tag name="KSO_WM_UNIT_PRESET_TEXT" val="01"/>
</p:tagLst>
</file>

<file path=ppt/tags/tag26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3285"/>
  <p:tag name="KSO_WM_UNIT_LAYERLEVEL" val="1_1_1"/>
  <p:tag name="KSO_WM_TAG_VERSION" val="3.0"/>
  <p:tag name="KSO_WM_BEAUTIFY_FLAG" val="#wm#"/>
  <p:tag name="KSO_WM_DIAGRAM_MAX_ITEMCNT" val="4"/>
  <p:tag name="KSO_WM_DIAGRAM_MIN_ITEMCNT" val="1"/>
  <p:tag name="KSO_WM_DIAGRAM_VIRTUALLY_FRAME" val="{&quot;height&quot;:264.28574803149604,&quot;left&quot;:454.5,&quot;top&quot;:228.73425196850394,&quot;width&quot;:469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VALUE" val="24"/>
  <p:tag name="KSO_WM_UNIT_ID" val="diagram20233285_4*l_h_f*1_2_1"/>
  <p:tag name="KSO_WM_UNIT_INDEX" val="1_2_1"/>
  <p:tag name="KSO_WM_DIAGRAM_GROUP_CODE" val="l1-1"/>
  <p:tag name="KSO_WM_UNIT_PRESET_TEXT" val="单击添加文本具体内容，简明扼要地阐述您内容观点"/>
</p:tagLst>
</file>

<file path=ppt/tags/tag2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85"/>
  <p:tag name="KSO_WM_UNIT_LAYERLEVEL" val="1_1_1"/>
  <p:tag name="KSO_WM_TAG_VERSION" val="3.0"/>
  <p:tag name="KSO_WM_BEAUTIFY_FLAG" val="#wm#"/>
  <p:tag name="KSO_WM_DIAGRAM_MAX_ITEMCNT" val="4"/>
  <p:tag name="KSO_WM_DIAGRAM_MIN_ITEMCNT" val="1"/>
  <p:tag name="KSO_WM_DIAGRAM_VIRTUALLY_FRAME" val="{&quot;height&quot;:264.28574803149604,&quot;left&quot;:454.5,&quot;top&quot;:228.73425196850394,&quot;width&quot;:469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ID" val="diagram20233285_4*l_h_i*1_2_1"/>
  <p:tag name="KSO_WM_UNIT_INDEX" val="1_2_1"/>
  <p:tag name="KSO_WM_DIAGRAM_GROUP_CODE" val="l1-1"/>
  <p:tag name="KSO_WM_UNIT_PRESET_TEXT" val="02"/>
</p:tagLst>
</file>

<file path=ppt/tags/tag26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3285"/>
  <p:tag name="KSO_WM_UNIT_LAYERLEVEL" val="1_1_1"/>
  <p:tag name="KSO_WM_TAG_VERSION" val="3.0"/>
  <p:tag name="KSO_WM_BEAUTIFY_FLAG" val="#wm#"/>
  <p:tag name="KSO_WM_DIAGRAM_MAX_ITEMCNT" val="4"/>
  <p:tag name="KSO_WM_DIAGRAM_MIN_ITEMCNT" val="1"/>
  <p:tag name="KSO_WM_DIAGRAM_VIRTUALLY_FRAME" val="{&quot;height&quot;:264.28574803149604,&quot;left&quot;:454.5,&quot;top&quot;:228.73425196850394,&quot;width&quot;:469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VALUE" val="24"/>
  <p:tag name="KSO_WM_UNIT_ID" val="diagram20233285_4*l_h_f*1_3_1"/>
  <p:tag name="KSO_WM_UNIT_INDEX" val="1_3_1"/>
  <p:tag name="KSO_WM_DIAGRAM_GROUP_CODE" val="l1-1"/>
  <p:tag name="KSO_WM_UNIT_PRESET_TEXT" val="单击添加文本具体内容，简明扼要地阐述您内容观点"/>
</p:tagLst>
</file>

<file path=ppt/tags/tag2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85"/>
  <p:tag name="KSO_WM_UNIT_LAYERLEVEL" val="1_1_1"/>
  <p:tag name="KSO_WM_TAG_VERSION" val="3.0"/>
  <p:tag name="KSO_WM_BEAUTIFY_FLAG" val="#wm#"/>
  <p:tag name="KSO_WM_DIAGRAM_MAX_ITEMCNT" val="4"/>
  <p:tag name="KSO_WM_DIAGRAM_MIN_ITEMCNT" val="1"/>
  <p:tag name="KSO_WM_DIAGRAM_VIRTUALLY_FRAME" val="{&quot;height&quot;:264.28574803149604,&quot;left&quot;:454.5,&quot;top&quot;:228.73425196850394,&quot;width&quot;:469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ID" val="diagram20233285_4*l_h_i*1_3_1"/>
  <p:tag name="KSO_WM_UNIT_INDEX" val="1_3_1"/>
  <p:tag name="KSO_WM_DIAGRAM_GROUP_CODE" val="l1-1"/>
  <p:tag name="KSO_WM_UNIT_PRESET_TEXT" val="03"/>
</p:tagLst>
</file>

<file path=ppt/tags/tag26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3285"/>
  <p:tag name="KSO_WM_UNIT_LAYERLEVEL" val="1_1_1"/>
  <p:tag name="KSO_WM_TAG_VERSION" val="3.0"/>
  <p:tag name="KSO_WM_BEAUTIFY_FLAG" val="#wm#"/>
  <p:tag name="KSO_WM_DIAGRAM_MAX_ITEMCNT" val="4"/>
  <p:tag name="KSO_WM_DIAGRAM_MIN_ITEMCNT" val="1"/>
  <p:tag name="KSO_WM_DIAGRAM_VIRTUALLY_FRAME" val="{&quot;height&quot;:264.28574803149604,&quot;left&quot;:454.5,&quot;top&quot;:228.73425196850394,&quot;width&quot;:469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VALUE" val="24"/>
  <p:tag name="KSO_WM_UNIT_ID" val="diagram20233285_4*l_h_f*1_4_1"/>
  <p:tag name="KSO_WM_UNIT_INDEX" val="1_4_1"/>
  <p:tag name="KSO_WM_DIAGRAM_GROUP_CODE" val="l1-1"/>
  <p:tag name="KSO_WM_UNIT_PRESET_TEXT" val="单击添加文本具体内容，简明扼要地阐述您内容观点"/>
</p:tagLst>
</file>

<file path=ppt/tags/tag2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85"/>
  <p:tag name="KSO_WM_UNIT_LAYERLEVEL" val="1_1_1"/>
  <p:tag name="KSO_WM_TAG_VERSION" val="3.0"/>
  <p:tag name="KSO_WM_BEAUTIFY_FLAG" val="#wm#"/>
  <p:tag name="KSO_WM_DIAGRAM_MAX_ITEMCNT" val="4"/>
  <p:tag name="KSO_WM_DIAGRAM_MIN_ITEMCNT" val="1"/>
  <p:tag name="KSO_WM_DIAGRAM_VIRTUALLY_FRAME" val="{&quot;height&quot;:264.28574803149604,&quot;left&quot;:454.5,&quot;top&quot;:228.73425196850394,&quot;width&quot;:469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ID" val="diagram20233285_4*l_h_i*1_4_1"/>
  <p:tag name="KSO_WM_UNIT_INDEX" val="1_4_1"/>
  <p:tag name="KSO_WM_DIAGRAM_GROUP_CODE" val="l1-1"/>
  <p:tag name="KSO_WM_UNIT_PRESET_TEXT" val="04"/>
</p:tagLst>
</file>

<file path=ppt/tags/tag269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SLIDE_TYPE" val="text"/>
  <p:tag name="KSO_WM_SLIDE_SUBTYPE" val="picTxt"/>
  <p:tag name="KSO_WM_SLIDE_SIZE" val="408.041*214.286"/>
  <p:tag name="KSO_WM_SLIDE_POSITION" val="454.514*268.734"/>
  <p:tag name="KSO_WM_DIAGRAM_GROUP_CODE" val="l1-1"/>
  <p:tag name="KSO_WM_SLIDE_DIAGTYPE" val="l"/>
  <p:tag name="KSO_WM_SLIDE_LAYOUT" val="a_d_l"/>
  <p:tag name="KSO_WM_SLIDE_LAYOUT_CNT" val="1_1_1"/>
  <p:tag name="KSO_WM_TEMPLATE_INDEX" val="20233286"/>
  <p:tag name="KSO_WM_TEMPLATE_SUBCATEGORY" val="0"/>
  <p:tag name="KSO_WM_SLIDE_INDEX" val="1"/>
  <p:tag name="KSO_WM_TAG_VERSION" val="3.0"/>
  <p:tag name="KSO_WM_SLIDE_ID" val="custom20233286_1"/>
  <p:tag name="KSO_WM_SLIDE_ITEM_CNT" val="4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31.05,&quot;left&quot;:54,&quot;top&quot;:149.00110236220473,&quot;width&quot;:851.35}"/>
  <p:tag name="KSO_WM_DIAGRAM_COLOR_MATCH_VALUE" val="{&quot;shape&quot;:{&quot;fill&quot;:{&quot;gradient&quot;:[{&quot;brightness&quot;:0,&quot;colorType&quot;:1,&quot;foreColorIndex&quot;:5,&quot;pos&quot;:1,&quot;transparency&quot;:0},{&quot;brightness&quot;:-0.2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74_2*l_h_a*1_1_1"/>
  <p:tag name="KSO_WM_TEMPLATE_CATEGORY" val="diagram"/>
  <p:tag name="KSO_WM_TEMPLATE_INDEX" val="20231974"/>
  <p:tag name="KSO_WM_UNIT_LAYERLEVEL" val="1_1_1"/>
  <p:tag name="KSO_WM_TAG_VERSION" val="3.0"/>
  <p:tag name="KSO_WM_BEAUTIFY_FLAG" val="#wm#"/>
  <p:tag name="KSO_WM_UNIT_FILL_TYPE" val="3"/>
  <p:tag name="KSO_WM_UNIT_TEXT_FILL_FORE_SCHEMECOLOR_INDEX" val="1"/>
  <p:tag name="KSO_WM_UNIT_TEXT_FILL_TYPE" val="1"/>
  <p:tag name="KSO_WM_UNIT_PRESET_TEXT" val="添加标题"/>
</p:tagLst>
</file>

<file path=ppt/tags/tag273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31.05,&quot;left&quot;:54,&quot;top&quot;:149.00110236220473,&quot;width&quot;:851.35}"/>
  <p:tag name="KSO_WM_DIAGRAM_COLOR_MATCH_VALUE" val="{&quot;shape&quot;:{&quot;fill&quot;:{&quot;gradient&quot;:[{&quot;brightness&quot;:0,&quot;colorType&quot;:1,&quot;foreColorIndex&quot;:5,&quot;pos&quot;:1,&quot;transparency&quot;:0},{&quot;brightness&quot;:-0.2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74_2*l_h_a*1_2_1"/>
  <p:tag name="KSO_WM_TEMPLATE_CATEGORY" val="diagram"/>
  <p:tag name="KSO_WM_TEMPLATE_INDEX" val="20231974"/>
  <p:tag name="KSO_WM_UNIT_LAYERLEVEL" val="1_1_1"/>
  <p:tag name="KSO_WM_TAG_VERSION" val="3.0"/>
  <p:tag name="KSO_WM_BEAUTIFY_FLAG" val="#wm#"/>
  <p:tag name="KSO_WM_UNIT_FILL_TYPE" val="3"/>
  <p:tag name="KSO_WM_UNIT_TEXT_FILL_FORE_SCHEMECOLOR_INDEX" val="1"/>
  <p:tag name="KSO_WM_UNIT_TEXT_FILL_TYPE" val="1"/>
  <p:tag name="KSO_WM_UNIT_PRESET_TEXT" val="添加标题"/>
</p:tagLst>
</file>

<file path=ppt/tags/tag274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31.05,&quot;left&quot;:54,&quot;top&quot;:149.00110236220473,&quot;width&quot;:851.35}"/>
  <p:tag name="KSO_WM_DIAGRAM_COLOR_MATCH_VALUE" val="{&quot;shape&quot;:{&quot;fill&quot;:{&quot;gradient&quot;:[{&quot;brightness&quot;:0,&quot;colorType&quot;:1,&quot;foreColorIndex&quot;:5,&quot;pos&quot;:1,&quot;transparency&quot;:0},{&quot;brightness&quot;:-0.2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74_2*l_h_a*1_3_1"/>
  <p:tag name="KSO_WM_TEMPLATE_CATEGORY" val="diagram"/>
  <p:tag name="KSO_WM_TEMPLATE_INDEX" val="20231974"/>
  <p:tag name="KSO_WM_UNIT_LAYERLEVEL" val="1_1_1"/>
  <p:tag name="KSO_WM_TAG_VERSION" val="3.0"/>
  <p:tag name="KSO_WM_BEAUTIFY_FLAG" val="#wm#"/>
  <p:tag name="KSO_WM_UNIT_FILL_TYPE" val="3"/>
  <p:tag name="KSO_WM_UNIT_TEXT_FILL_FORE_SCHEMECOLOR_INDEX" val="1"/>
  <p:tag name="KSO_WM_UNIT_TEXT_FILL_TYPE" val="1"/>
  <p:tag name="KSO_WM_UNIT_PRESET_TEXT" val="添加标题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0210_1*l_h_i*1_2_1"/>
  <p:tag name="KSO_WM_TEMPLATE_CATEGORY" val="diagram"/>
  <p:tag name="KSO_WM_TEMPLATE_INDEX" val="20230210"/>
  <p:tag name="KSO_WM_UNIT_LAYERLEVEL" val="1_1_1"/>
  <p:tag name="KSO_WM_TAG_VERSION" val="1.0"/>
  <p:tag name="KSO_WM_DIAGRAM_VIRTUALLY_FRAME" val="{&quot;height&quot;:116.35,&quot;left&quot;:58.25,&quot;top&quot;:360.8,&quot;width&quot;:852.55}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0210_1*l_h_i*1_2_1"/>
  <p:tag name="KSO_WM_TEMPLATE_CATEGORY" val="diagram"/>
  <p:tag name="KSO_WM_TEMPLATE_INDEX" val="20230210"/>
  <p:tag name="KSO_WM_UNIT_LAYERLEVEL" val="1_1_1"/>
  <p:tag name="KSO_WM_TAG_VERSION" val="1.0"/>
  <p:tag name="KSO_WM_DIAGRAM_VIRTUALLY_FRAME" val="{&quot;height&quot;:116.35,&quot;left&quot;:58.25,&quot;top&quot;:360.8,&quot;width&quot;:852.55}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0210_1*l_h_i*1_2_1"/>
  <p:tag name="KSO_WM_TEMPLATE_CATEGORY" val="diagram"/>
  <p:tag name="KSO_WM_TEMPLATE_INDEX" val="20230210"/>
  <p:tag name="KSO_WM_UNIT_LAYERLEVEL" val="1_1_1"/>
  <p:tag name="KSO_WM_TAG_VERSION" val="1.0"/>
  <p:tag name="KSO_WM_DIAGRAM_VIRTUALLY_FRAME" val="{&quot;height&quot;:116.35,&quot;left&quot;:58.25,&quot;top&quot;:360.8,&quot;width&quot;:852.55}"/>
</p:tagLst>
</file>

<file path=ppt/tags/tag2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905_1*a*1"/>
  <p:tag name="KSO_WM_TEMPLATE_CATEGORY" val="custom"/>
  <p:tag name="KSO_WM_TEMPLATE_INDEX" val="20231905"/>
  <p:tag name="KSO_WM_UNIT_LAYERLEVEL" val="1"/>
  <p:tag name="KSO_WM_TAG_VERSION" val="3.0"/>
  <p:tag name="KSO_WM_BEAUTIFY_FLAG" val="#wm#"/>
  <p:tag name="KSO_WM_DIAGRAM_GROUP_CODE" val="l1-1"/>
  <p:tag name="KSO_WM_UNIT_PRESET_TEXT" val="单击此处添加标题"/>
</p:tagLst>
</file>

<file path=ppt/tags/tag279.xml><?xml version="1.0" encoding="utf-8"?>
<p:tagLst xmlns:p="http://schemas.openxmlformats.org/presentationml/2006/main">
  <p:tag name="KSO_WM_SLIDE_ID" val="custom20233059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3"/>
  <p:tag name="KSO_WM_SLIDE_INDEX" val="1"/>
  <p:tag name="KSO_WM_SLIDE_SIZE" val="851.35*331.05"/>
  <p:tag name="KSO_WM_SLIDE_POSITION" val="54*149.001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3059"/>
  <p:tag name="KSO_WM_SLIDE_LAYOUT" val="a_l"/>
  <p:tag name="KSO_WM_SLIDE_LAYOUT_CNT" val="1_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YPE" val="l_h_i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6"/>
  <p:tag name="KSO_WM_UNIT_ID" val="diagram20231714_2*l_h_i*1_1_1"/>
  <p:tag name="KSO_WM_UNIT_INDEX" val="1_1_1"/>
  <p:tag name="KSO_WM_DIAGRAM_GROUP_CODE" val="l1-1"/>
</p:tagLst>
</file>

<file path=ppt/tags/tag28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YPE" val="l_h_i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6"/>
  <p:tag name="KSO_WM_UNIT_ID" val="diagram20231714_2*l_h_i*1_2_1"/>
  <p:tag name="KSO_WM_UNIT_INDEX" val="1_2_1"/>
  <p:tag name="KSO_WM_DIAGRAM_GROUP_CODE" val="l1-1"/>
</p:tagLst>
</file>

<file path=ppt/tags/tag28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YPE" val="l_h_i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6"/>
  <p:tag name="KSO_WM_UNIT_ID" val="diagram20231714_2*l_h_i*1_3_1"/>
  <p:tag name="KSO_WM_UNIT_INDEX" val="1_3_1"/>
  <p:tag name="KSO_WM_DIAGRAM_GROUP_CODE" val="l1-1"/>
</p:tagLst>
</file>

<file path=ppt/tags/tag2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714"/>
  <p:tag name="KSO_WM_UNIT_LAYERLEVEL" val="1_1_1"/>
  <p:tag name="KSO_WM_TAG_VERSION" val="3.0"/>
  <p:tag name="KSO_WM_UNIT_TYPE" val="l_h_d"/>
  <p:tag name="KSO_WM_UNIT_VALUE" val="519*519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3"/>
  <p:tag name="KSO_WM_UNIT_ID" val="diagram20231714_2*l_h_d*1_1_1"/>
  <p:tag name="KSO_WM_UNIT_INDEX" val="1_1_1"/>
  <p:tag name="KSO_WM_DIAGRAM_GROUP_CODE" val="l1-1"/>
</p:tagLst>
</file>

<file path=ppt/tags/tag286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714"/>
  <p:tag name="KSO_WM_UNIT_LAYERLEVEL" val="1_1_1"/>
  <p:tag name="KSO_WM_TAG_VERSION" val="3.0"/>
  <p:tag name="KSO_WM_UNIT_TYPE" val="l_h_i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UNIT_ID" val="diagram20231714_2*l_h_i*1_1_2"/>
  <p:tag name="KSO_WM_UNIT_INDEX" val="1_1_2"/>
  <p:tag name="KSO_WM_DIAGRAM_GROUP_CODE" val="l1-1"/>
</p:tagLst>
</file>

<file path=ppt/tags/tag287.xml><?xml version="1.0" encoding="utf-8"?>
<p:tagLst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714"/>
  <p:tag name="KSO_WM_UNIT_LAYERLEVEL" val="1_1_1"/>
  <p:tag name="KSO_WM_TAG_VERSION" val="3.0"/>
  <p:tag name="KSO_WM_UNIT_TYPE" val="l_h_i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UNIT_ID" val="diagram20231714_2*l_h_i*1_1_3"/>
  <p:tag name="KSO_WM_UNIT_INDEX" val="1_1_3"/>
  <p:tag name="KSO_WM_DIAGRAM_GROUP_CODE" val="l1-1"/>
</p:tagLst>
</file>

<file path=ppt/tags/tag2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714"/>
  <p:tag name="KSO_WM_UNIT_LAYERLEVEL" val="1_1_1"/>
  <p:tag name="KSO_WM_TAG_VERSION" val="3.0"/>
  <p:tag name="KSO_WM_UNIT_TYPE" val="l_h_d"/>
  <p:tag name="KSO_WM_UNIT_VALUE" val="519*519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3"/>
  <p:tag name="KSO_WM_UNIT_ID" val="diagram20231714_2*l_h_d*1_2_1"/>
  <p:tag name="KSO_WM_UNIT_INDEX" val="1_2_1"/>
  <p:tag name="KSO_WM_DIAGRAM_GROUP_CODE" val="l1-1"/>
</p:tagLst>
</file>

<file path=ppt/tags/tag289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714"/>
  <p:tag name="KSO_WM_UNIT_LAYERLEVEL" val="1_1_1"/>
  <p:tag name="KSO_WM_TAG_VERSION" val="3.0"/>
  <p:tag name="KSO_WM_UNIT_TYPE" val="l_h_i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UNIT_ID" val="diagram20231714_2*l_h_i*1_2_2"/>
  <p:tag name="KSO_WM_UNIT_INDEX" val="1_2_2"/>
  <p:tag name="KSO_WM_DIAGRAM_GROUP_CODE" val="l1-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714"/>
  <p:tag name="KSO_WM_UNIT_LAYERLEVEL" val="1_1_1"/>
  <p:tag name="KSO_WM_TAG_VERSION" val="3.0"/>
  <p:tag name="KSO_WM_UNIT_TYPE" val="l_h_i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UNIT_ID" val="diagram20231714_2*l_h_i*1_2_3"/>
  <p:tag name="KSO_WM_UNIT_INDEX" val="1_2_3"/>
  <p:tag name="KSO_WM_DIAGRAM_GROUP_CODE" val="l1-1"/>
</p:tagLst>
</file>

<file path=ppt/tags/tag2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714"/>
  <p:tag name="KSO_WM_UNIT_LAYERLEVEL" val="1_1_1"/>
  <p:tag name="KSO_WM_TAG_VERSION" val="3.0"/>
  <p:tag name="KSO_WM_UNIT_TYPE" val="l_h_d"/>
  <p:tag name="KSO_WM_UNIT_VALUE" val="519*519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3"/>
  <p:tag name="KSO_WM_UNIT_ID" val="diagram20231714_2*l_h_d*1_3_1"/>
  <p:tag name="KSO_WM_UNIT_INDEX" val="1_3_1"/>
  <p:tag name="KSO_WM_DIAGRAM_GROUP_CODE" val="l1-1"/>
</p:tagLst>
</file>

<file path=ppt/tags/tag292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714"/>
  <p:tag name="KSO_WM_UNIT_LAYERLEVEL" val="1_1_1"/>
  <p:tag name="KSO_WM_TAG_VERSION" val="3.0"/>
  <p:tag name="KSO_WM_UNIT_TYPE" val="l_h_i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UNIT_ID" val="diagram20231714_2*l_h_i*1_3_2"/>
  <p:tag name="KSO_WM_UNIT_INDEX" val="1_3_2"/>
  <p:tag name="KSO_WM_DIAGRAM_GROUP_CODE" val="l1-1"/>
</p:tagLst>
</file>

<file path=ppt/tags/tag293.xml><?xml version="1.0" encoding="utf-8"?>
<p:tagLst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714"/>
  <p:tag name="KSO_WM_UNIT_LAYERLEVEL" val="1_1_1"/>
  <p:tag name="KSO_WM_TAG_VERSION" val="3.0"/>
  <p:tag name="KSO_WM_UNIT_TYPE" val="l_h_i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UNIT_ID" val="diagram20231714_2*l_h_i*1_3_3"/>
  <p:tag name="KSO_WM_UNIT_INDEX" val="1_3_3"/>
  <p:tag name="KSO_WM_DIAGRAM_GROUP_CODE" val="l1-1"/>
</p:tagLst>
</file>

<file path=ppt/tags/tag2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905_1*a*1"/>
  <p:tag name="KSO_WM_TEMPLATE_CATEGORY" val="custom"/>
  <p:tag name="KSO_WM_TEMPLATE_INDEX" val="20231905"/>
  <p:tag name="KSO_WM_UNIT_LAYERLEVEL" val="1"/>
  <p:tag name="KSO_WM_TAG_VERSION" val="3.0"/>
  <p:tag name="KSO_WM_BEAUTIFY_FLAG" val="#wm#"/>
  <p:tag name="KSO_WM_DIAGRAM_GROUP_CODE" val="l1-1"/>
  <p:tag name="KSO_WM_UNIT_PRESET_TEXT" val="单击此处添加标题"/>
</p:tagLst>
</file>

<file path=ppt/tags/tag29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35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单击此处输入你的项正文，文字是您思想的提炼，请尽量言简意赅的阐述观点。"/>
  <p:tag name="KSO_WM_UNIT_ID" val="diagram20231714_2*l_h_f*1_1_1"/>
  <p:tag name="KSO_WM_UNIT_INDEX" val="1_1_1"/>
  <p:tag name="KSO_WM_DIAGRAM_GROUP_CODE" val="l1-1"/>
</p:tagLst>
</file>

<file path=ppt/tags/tag2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标题"/>
  <p:tag name="KSO_WM_UNIT_ID" val="diagram20231714_2*l_h_a*1_1_1"/>
  <p:tag name="KSO_WM_UNIT_INDEX" val="1_1_1"/>
  <p:tag name="KSO_WM_DIAGRAM_GROUP_CODE" val="l1-1"/>
</p:tagLst>
</file>

<file path=ppt/tags/tag29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35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单击此处输入你的项正文，文字是您思想的提炼，请尽量言简意赅的阐述观点。"/>
  <p:tag name="KSO_WM_UNIT_ID" val="diagram20231714_2*l_h_f*1_2_1"/>
  <p:tag name="KSO_WM_UNIT_INDEX" val="1_2_1"/>
  <p:tag name="KSO_WM_DIAGRAM_GROUP_CODE" val="l1-1"/>
</p:tagLst>
</file>

<file path=ppt/tags/tag2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标题"/>
  <p:tag name="KSO_WM_UNIT_ID" val="diagram20231714_2*l_h_a*1_2_1"/>
  <p:tag name="KSO_WM_UNIT_INDEX" val="1_2_1"/>
  <p:tag name="KSO_WM_DIAGRAM_GROUP_CODE" val="l1-1"/>
</p:tagLst>
</file>

<file path=ppt/tags/tag29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35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单击此处输入你的项正文，文字是您思想的提炼，请尽量言简意赅的阐述观点。"/>
  <p:tag name="KSO_WM_UNIT_ID" val="diagram20231714_2*l_h_f*1_3_1"/>
  <p:tag name="KSO_WM_UNIT_INDEX" val="1_3_1"/>
  <p:tag name="KSO_WM_DIAGRAM_GROUP_CODE" val="l1-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标题"/>
  <p:tag name="KSO_WM_UNIT_ID" val="diagram20231714_2*l_h_a*1_3_1"/>
  <p:tag name="KSO_WM_UNIT_INDEX" val="1_3_1"/>
  <p:tag name="KSO_WM_DIAGRAM_GROUP_CODE" val="l1-1"/>
</p:tagLst>
</file>

<file path=ppt/tags/tag3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1714"/>
  <p:tag name="KSO_WM_UNIT_LAYERLEVEL" val="1_1_1"/>
  <p:tag name="KSO_WM_TAG_VERSION" val="3.0"/>
  <p:tag name="KSO_WM_UNIT_TEXT_FILL_FORE_SCHEMECOLOR_INDEX_BRIGHTNESS" val="0.25"/>
  <p:tag name="KSO_WM_DIAGRAM_MAX_ITEMCNT" val="6"/>
  <p:tag name="KSO_WM_DIAGRAM_MIN_ITEMCNT" val="2"/>
  <p:tag name="KSO_WM_DIAGRAM_VIRTUALLY_FRAME" val="{&quot;height&quot;:387.8111877441406,&quot;left&quot;:59.7830288720319,&quot;top&quot;:94.88503604918951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标题"/>
  <p:tag name="KSO_WM_UNIT_ID" val="diagram20231714_2*l_h_a*1_2_1"/>
  <p:tag name="KSO_WM_UNIT_INDEX" val="1_2_1"/>
  <p:tag name="KSO_WM_DIAGRAM_GROUP_CODE" val="l1-1"/>
</p:tagLst>
</file>

<file path=ppt/tags/tag302.xml><?xml version="1.0" encoding="utf-8"?>
<p:tagLst xmlns:p="http://schemas.openxmlformats.org/presentationml/2006/main">
  <p:tag name="KSO_WM_SLIDE_ID" val="custom20231905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1905"/>
  <p:tag name="KSO_WM_SLIDE_TYPE" val="text"/>
  <p:tag name="KSO_WM_SLIDE_SUBTYPE" val="diag"/>
  <p:tag name="KSO_WM_SLIDE_SIZE" val="839.328*357.763"/>
  <p:tag name="KSO_WM_SLIDE_POSITION" val="60.3362*109.909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02855_7*e*1"/>
  <p:tag name="KSO_WM_TEMPLATE_CATEGORY" val="custom"/>
  <p:tag name="KSO_WM_TEMPLATE_INDEX" val="20202855"/>
  <p:tag name="KSO_WM_UNIT_LAYERLEVEL" val="1"/>
  <p:tag name="KSO_WM_TAG_VERSION" val="1.0"/>
  <p:tag name="KSO_WM_BEAUTIFY_FLAG" val=""/>
  <p:tag name="KSO_WM_UNIT_PRESET_TEXT" val="Part 1"/>
  <p:tag name="KSO_WM_UNIT_NOCLEAR" val="0"/>
  <p:tag name="KSO_WM_UNIT_VALUE" val="3"/>
  <p:tag name="KSO_WM_UNIT_TYPE" val="e"/>
  <p:tag name="KSO_WM_UNIT_INDEX" val="1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55_7*a*1"/>
  <p:tag name="KSO_WM_TEMPLATE_CATEGORY" val="custom"/>
  <p:tag name="KSO_WM_TEMPLATE_INDEX" val="20202855"/>
  <p:tag name="KSO_WM_UNIT_LAYERLEVEL" val="1"/>
  <p:tag name="KSO_WM_TAG_VERSION" val="1.0"/>
  <p:tag name="KSO_WM_BEAUTIFY_FLAG" val=""/>
  <p:tag name="KSO_WM_UNIT_ISCONTENTSTITLE" val="0"/>
  <p:tag name="KSO_WM_UNIT_PRESET_TEXT" val="添加标题"/>
  <p:tag name="KSO_WM_UNIT_NOCLEAR" val="0"/>
  <p:tag name="KSO_WM_UNIT_VALUE" val="6"/>
  <p:tag name="KSO_WM_UNIT_TYPE" val="a"/>
  <p:tag name="KSO_WM_UNIT_INDEX" val="1"/>
  <p:tag name="KSO_WM_UNIT_ISNUMDGMTITLE" val="0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60"/>
  <p:tag name="KSO_WM_UNIT_PRESET_TEXT" val="单击此处添加标题"/>
  <p:tag name="KSO_WM_TEMPLATE_INDEX" val="20231329"/>
  <p:tag name="KSO_WM_UNIT_ID" val="custom20231329_1*a*1"/>
</p:tagLst>
</file>

<file path=ppt/tags/tag311.xml><?xml version="1.0" encoding="utf-8"?>
<p:tagLst xmlns:p="http://schemas.openxmlformats.org/presentationml/2006/main">
  <p:tag name="KSO_WM_UNIT_CHART_MATCH_MAX_SERIES_COUNT" val="0"/>
  <p:tag name="KSO_WM_UNIT_CHART_MATCH_MIN_SERIES_COUNT" val="0"/>
  <p:tag name="KSO_WM_UNIT_HIGHLIGHT" val="0"/>
  <p:tag name="KSO_WM_UNIT_COMPATIBLE" val="0"/>
  <p:tag name="KSO_WM_UNIT_DIAGRAM_ISNUMVISUAL" val="0"/>
  <p:tag name="KSO_WM_UNIT_DIAGRAM_ISREFERUNIT" val="0"/>
  <p:tag name="KSO_WM_UNIT_TYPE" val="h_α"/>
  <p:tag name="KSO_WM_UNIT_INDEX" val="1_1"/>
  <p:tag name="KSO_WM_UNIT_ID" val="custom20231329_1*h_α*1_1"/>
  <p:tag name="KSO_WM_TEMPLATE_CATEGORY" val="custom"/>
  <p:tag name="KSO_WM_TEMPLATE_INDEX" val="20231329"/>
  <p:tag name="KSO_WM_UNIT_LAYERLEVEL" val="1_1"/>
  <p:tag name="KSO_WM_TAG_VERSION" val="3.0"/>
  <p:tag name="KSO_WM_BEAUTIFY_FLAG" val="#wm#"/>
</p:tagLst>
</file>

<file path=ppt/tags/tag3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custom20231329_1*h_a*1_1"/>
  <p:tag name="KSO_WM_TEMPLATE_CATEGORY" val="custom"/>
  <p:tag name="KSO_WM_TEMPLATE_INDEX" val="20231329"/>
  <p:tag name="KSO_WM_UNIT_LAYERLEVEL" val="1_1"/>
  <p:tag name="KSO_WM_TAG_VERSION" val="3.0"/>
  <p:tag name="KSO_WM_BEAUTIFY_FLAG" val="#wm#"/>
  <p:tag name="KSO_WM_UNIT_PRESET_TEXT" val="单击添加标题"/>
</p:tagLst>
</file>

<file path=ppt/tags/tag313.xml><?xml version="1.0" encoding="utf-8"?>
<p:tagLst xmlns:p="http://schemas.openxmlformats.org/presentationml/2006/main">
  <p:tag name="KSO_WM_UNIT_CHART_MATCH_MAX_SERIES_COUNT" val="0"/>
  <p:tag name="KSO_WM_UNIT_CHART_MATCH_MIN_SERIES_COUNT" val="0"/>
  <p:tag name="KSO_WM_UNIT_HIGHLIGHT" val="0"/>
  <p:tag name="KSO_WM_UNIT_COMPATIBLE" val="0"/>
  <p:tag name="KSO_WM_UNIT_DIAGRAM_ISNUMVISUAL" val="0"/>
  <p:tag name="KSO_WM_UNIT_DIAGRAM_ISREFERUNIT" val="0"/>
  <p:tag name="KSO_WM_UNIT_TYPE" val="h_α"/>
  <p:tag name="KSO_WM_UNIT_INDEX" val="2_1"/>
  <p:tag name="KSO_WM_UNIT_ID" val="custom20231329_1*h_α*2_1"/>
  <p:tag name="KSO_WM_TEMPLATE_CATEGORY" val="custom"/>
  <p:tag name="KSO_WM_TEMPLATE_INDEX" val="20231329"/>
  <p:tag name="KSO_WM_UNIT_LAYERLEVEL" val="1_1"/>
  <p:tag name="KSO_WM_TAG_VERSION" val="3.0"/>
  <p:tag name="KSO_WM_BEAUTIFY_FLAG" val="#wm#"/>
</p:tagLst>
</file>

<file path=ppt/tags/tag314.xml><?xml version="1.0" encoding="utf-8"?>
<p:tagLst xmlns:p="http://schemas.openxmlformats.org/presentationml/2006/main">
  <p:tag name="KSO_WM_TEMPLATE_MASTER_TYPE" val="0"/>
  <p:tag name="KSO_WM_TEMPLATE_COLOR_TYPE" val="0"/>
  <p:tag name="KSO_WM_SLIDE_TYPE" val="text"/>
  <p:tag name="KSO_WM_SLIDE_SUBTYPE" val="picTxt"/>
  <p:tag name="KSO_WM_SLIDE_SIZE" val="863.75*234.25"/>
  <p:tag name="KSO_WM_SLIDE_POSITION" val="47.85*226.75"/>
  <p:tag name="KSO_WM_BEAUTIFY_FLAG" val="#wm#"/>
  <p:tag name="KSO_WM_TEMPLATE_CATEGORY" val="custom"/>
  <p:tag name="KSO_WM_SLIDE_LAYOUT" val="a_f_h"/>
  <p:tag name="KSO_WM_SLIDE_LAYOUT_CNT" val="1_1_2"/>
  <p:tag name="KSO_WM_SPECIAL_SOURCE" val="bdnull"/>
  <p:tag name="KSO_WM_TEMPLATE_INDEX" val="20231329"/>
  <p:tag name="KSO_WM_TEMPLATE_SUBCATEGORY" val="0"/>
  <p:tag name="KSO_WM_SLIDE_INDEX" val="1"/>
  <p:tag name="KSO_WM_TAG_VERSION" val="3.0"/>
  <p:tag name="KSO_WM_SLIDE_ID" val="custom20231329_1"/>
  <p:tag name="KSO_WM_SLIDE_ITEM_CNT" val="1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196666_1*i*4"/>
  <p:tag name="KSO_WM_TEMPLATE_CATEGORY" val="diagram"/>
  <p:tag name="KSO_WM_TEMPLATE_INDEX" val="20196666"/>
  <p:tag name="KSO_WM_UNIT_LAYERLEVEL" val="1"/>
  <p:tag name="KSO_WM_TAG_VERSION" val="1.0"/>
  <p:tag name="KSO_WM_BEAUTIFY_FLAG" val="#wm#"/>
  <p:tag name="KSO_WM_UNIT_ADJUSTLAYOUT_ID" val="15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96666_1*d*1"/>
  <p:tag name="KSO_WM_TEMPLATE_CATEGORY" val="diagram"/>
  <p:tag name="KSO_WM_TEMPLATE_INDEX" val="20196666"/>
  <p:tag name="KSO_WM_UNIT_LAYERLEVEL" val="1"/>
  <p:tag name="KSO_WM_TAG_VERSION" val="1.0"/>
  <p:tag name="KSO_WM_BEAUTIFY_FLAG" val="#wm#"/>
  <p:tag name="KSO_WM_UNIT_VALUE" val="1512*1174"/>
  <p:tag name="KSO_WM_UNIT_ADJUSTLAYOUT_ID" val="16"/>
  <p:tag name="KSO_WM_UNIT_PICTURE_CLIP_FLAG" val="1"/>
</p:tagLst>
</file>

<file path=ppt/tags/tag318.xml><?xml version="1.0" encoding="utf-8"?>
<p:tagLst xmlns:p="http://schemas.openxmlformats.org/presentationml/2006/main">
  <p:tag name="KSO_WM_UNIT_PRESET_TEXT" val="点击此处添加正文，文字是您思想的提炼，请尽量言简意赅的阐述您的观。&#13;您的正文已经经字字珠玑，但信息却错综复杂，需要用更多的文字来表述。&#13;为了最终演示发布的良好效果，请您尽量提炼思想的精髓，否则容易造成观者的阅读压力。&#13;更多时候我们只需播下一颗种子，自然有微风吹拂。"/>
  <p:tag name="KSO_WM_UNIT_TEXT_PART_ID" val="2-e"/>
  <p:tag name="KSO_WM_UNIT_TEXT_PART_SIZE" val="339.52*434.5"/>
  <p:tag name="KSO_WM_UNIT_VALUE" val="33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196666_1*f*1"/>
  <p:tag name="KSO_WM_TEMPLATE_CATEGORY" val="diagram"/>
  <p:tag name="KSO_WM_TEMPLATE_INDEX" val="20196666"/>
  <p:tag name="KSO_WM_UNIT_LAYERLEVEL" val="1"/>
  <p:tag name="KSO_WM_TAG_VERSION" val="1.0"/>
  <p:tag name="KSO_WM_BEAUTIFY_FLAG" val="#wm#"/>
  <p:tag name="KSO_WM_UNIT_NOCLEAR" val="1"/>
  <p:tag name="KSO_WM_UNIT_ADJUSTLAYOUT_ID" val="20"/>
  <p:tag name="KSO_WM_UNIT_TEXT_PART_ID_V2" val="d-2-1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DIAGRAM_GROUP_CODE" val="q1-1"/>
  <p:tag name="KSO_WM_UNIT_LAYERLEVEL" val="1_1_1"/>
  <p:tag name="KSO_WM_DIAGRAM_MAX_ITEMCNT" val="4"/>
  <p:tag name="KSO_WM_DIAGRAM_MIN_ITEMCNT" val="4"/>
  <p:tag name="KSO_WM_TAG_VERSION" val="3.0"/>
  <p:tag name="KSO_WM_UNIT_DIAGRAM_ISREFERUNIT" val="0"/>
  <p:tag name="KSO_WM_DIAGRAM_COLOR_TEXT_CAN_REMOVE" val="n"/>
  <p:tag name="KSO_WM_UNIT_ISCONTENTSTITLE" val="0"/>
  <p:tag name="KSO_WM_UNIT_ISNUMDGMTITLE" val="0"/>
  <p:tag name="KSO_WM_UNIT_NOCLEAR" val="0"/>
  <p:tag name="KSO_WM_UNIT_COMPATIBLE" val="0"/>
  <p:tag name="KSO_WM_UNIT_DIAGRAM_ISNUMVISUAL" val="0"/>
  <p:tag name="KSO_WM_UNIT_TYPE" val="q_h_i"/>
  <p:tag name="KSO_WM_UNIT_INDEX" val="1_2_4"/>
  <p:tag name="KSO_WM_UNIT_ID" val="diagram20230950_1*q_h_i*1_2_4"/>
  <p:tag name="KSO_WM_TEMPLATE_CATEGORY" val="diagram"/>
  <p:tag name="KSO_WM_TEMPLATE_INDEX" val="20230950"/>
  <p:tag name="KSO_WM_BEAUTIFY_FLAG" val="#wm#"/>
  <p:tag name="KSO_WM_DIAGRAM_VERSION" val="3"/>
  <p:tag name="KSO_WM_DIAGRAM_COLOR_TRICK" val="1"/>
  <p:tag name="KSO_WM_DIAGRAM_VIRTUALLY_FRAME" val="{&quot;height&quot;:292.9989763779528,&quot;left&quot;:41.05006591796882,&quot;top&quot;:168.5,&quot;width&quot;:314.889868164062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2,&quot;pos&quot;:0,&quot;rgb&quot;:&quot;#ffffff&quot;,&quot;transparency&quot;:0},{&quot;brightness&quot;:0,&quot;colorType&quot;:2,&quot;pos&quot;:1,&quot;rgb&quot;:&quot;#ffffff&quot;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D"/>
  <p:tag name="KSO_WM_UNIT_FILL_TYPE" val="3"/>
</p:tagLst>
</file>

<file path=ppt/tags/tag321.xml><?xml version="1.0" encoding="utf-8"?>
<p:tagLst xmlns:p="http://schemas.openxmlformats.org/presentationml/2006/main">
  <p:tag name="KSO_WM_DIAGRAM_COLOR_TRICK" val="1"/>
  <p:tag name="KSO_WM_UNIT_HIGHLIGHT" val="0"/>
  <p:tag name="KSO_WM_UNIT_DIAGRAM_ISNUMVISUAL" val="0"/>
  <p:tag name="KSO_WM_DIAGRAM_GROUP_CODE" val="q1-1"/>
  <p:tag name="KSO_WM_TEMPLATE_CATEGORY" val="diagram"/>
  <p:tag name="KSO_WM_UNIT_LAYERLEVEL" val="1_1_1"/>
  <p:tag name="KSO_WM_BEAUTIFY_FLAG" val="#wm#"/>
  <p:tag name="KSO_WM_DIAGRAM_MAX_ITEMCNT" val="4"/>
  <p:tag name="KSO_WM_DIAGRAM_VIRTUALLY_FRAME" val="{&quot;height&quot;:292.9989763779528,&quot;left&quot;:41.05006591796882,&quot;top&quot;:168.5,&quot;width&quot;:314.8898681640625}"/>
  <p:tag name="KSO_WM_UNIT_ISNUMDGMTITLE" val="0"/>
  <p:tag name="KSO_WM_DIAGRAM_MIN_ITEMCNT" val="4"/>
  <p:tag name="KSO_WM_UNIT_INDEX" val="1_4_4"/>
  <p:tag name="KSO_WM_DIAGRAM_COLOR_TEXT_CAN_REMOVE" val="n"/>
  <p:tag name="KSO_WM_DIAGRAM_VERSION" val="3"/>
  <p:tag name="KSO_WM_TAG_VERSION" val="3.0"/>
  <p:tag name="KSO_WM_TEMPLATE_INDEX" val="20230950"/>
  <p:tag name="KSO_WM_UNIT_ID" val="diagram20230950_1*q_h_i*1_4_4"/>
  <p:tag name="KSO_WM_UNIT_TYPE" val="q_h_i"/>
  <p:tag name="KSO_WM_UNIT_DIAGRAM_ISREFERUNIT" val="0"/>
  <p:tag name="KSO_WM_UNIT_COMPATIBLE" val="0"/>
  <p:tag name="KSO_WM_UNIT_NOCLEAR" val="0"/>
  <p:tag name="KSO_WM_UNIT_ISCONTENTSTITLE" val="0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2,&quot;pos&quot;:0,&quot;rgb&quot;:&quot;#ffffff&quot;,&quot;transparency&quot;:0},{&quot;brightness&quot;:0,&quot;colorType&quot;:2,&quot;pos&quot;:1,&quot;rgb&quot;:&quot;#ffffff&quot;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A"/>
  <p:tag name="KSO_WM_UNIT_FILL_TYPE" val="3"/>
</p:tagLst>
</file>

<file path=ppt/tags/tag322.xml><?xml version="1.0" encoding="utf-8"?>
<p:tagLst xmlns:p="http://schemas.openxmlformats.org/presentationml/2006/main">
  <p:tag name="KSO_WM_DIAGRAM_COLOR_TRICK" val="1"/>
  <p:tag name="KSO_WM_UNIT_HIGHLIGHT" val="0"/>
  <p:tag name="KSO_WM_UNIT_DIAGRAM_ISNUMVISUAL" val="0"/>
  <p:tag name="KSO_WM_DIAGRAM_GROUP_CODE" val="q1-1"/>
  <p:tag name="KSO_WM_TEMPLATE_CATEGORY" val="diagram"/>
  <p:tag name="KSO_WM_UNIT_LAYERLEVEL" val="1_1_1"/>
  <p:tag name="KSO_WM_BEAUTIFY_FLAG" val="#wm#"/>
  <p:tag name="KSO_WM_DIAGRAM_MAX_ITEMCNT" val="4"/>
  <p:tag name="KSO_WM_DIAGRAM_VIRTUALLY_FRAME" val="{&quot;height&quot;:292.9989763779528,&quot;left&quot;:41.05006591796882,&quot;top&quot;:168.5,&quot;width&quot;:314.8898681640625}"/>
  <p:tag name="KSO_WM_UNIT_ISCONTENTSTITLE" val="0"/>
  <p:tag name="KSO_WM_UNIT_ISNUMDGMTITLE" val="0"/>
  <p:tag name="KSO_WM_UNIT_NOCLEAR" val="0"/>
  <p:tag name="KSO_WM_UNIT_COMPATIBLE" val="0"/>
  <p:tag name="KSO_WM_UNIT_DIAGRAM_ISREFERUNIT" val="0"/>
  <p:tag name="KSO_WM_UNIT_TYPE" val="q_h_i"/>
  <p:tag name="KSO_WM_UNIT_INDEX" val="1_1_4"/>
  <p:tag name="KSO_WM_UNIT_ID" val="diagram20230950_1*q_h_i*1_1_4"/>
  <p:tag name="KSO_WM_TEMPLATE_INDEX" val="20230950"/>
  <p:tag name="KSO_WM_TAG_VERSION" val="3.0"/>
  <p:tag name="KSO_WM_DIAGRAM_VERSION" val="3"/>
  <p:tag name="KSO_WM_DIAGRAM_COLOR_TEXT_CAN_REMOVE" val="n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2,&quot;pos&quot;:0,&quot;rgb&quot;:&quot;#ffffff&quot;,&quot;transparency&quot;:0},{&quot;brightness&quot;:0,&quot;colorType&quot;:2,&quot;pos&quot;:1,&quot;rgb&quot;:&quot;#ffffff&quot;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P"/>
  <p:tag name="KSO_WM_UNIT_FILL_TYPE" val="3"/>
</p:tagLst>
</file>

<file path=ppt/tags/tag323.xml><?xml version="1.0" encoding="utf-8"?>
<p:tagLst xmlns:p="http://schemas.openxmlformats.org/presentationml/2006/main">
  <p:tag name="KSO_WM_DIAGRAM_COLOR_TRICK" val="1"/>
  <p:tag name="KSO_WM_UNIT_HIGHLIGHT" val="0"/>
  <p:tag name="KSO_WM_UNIT_DIAGRAM_ISNUMVISUAL" val="0"/>
  <p:tag name="KSO_WM_DIAGRAM_GROUP_CODE" val="q1-1"/>
  <p:tag name="KSO_WM_TEMPLATE_CATEGORY" val="diagram"/>
  <p:tag name="KSO_WM_UNIT_LAYERLEVEL" val="1_1_1"/>
  <p:tag name="KSO_WM_BEAUTIFY_FLAG" val="#wm#"/>
  <p:tag name="KSO_WM_DIAGRAM_MAX_ITEMCNT" val="4"/>
  <p:tag name="KSO_WM_DIAGRAM_VIRTUALLY_FRAME" val="{&quot;height&quot;:292.9989763779528,&quot;left&quot;:41.05006591796882,&quot;top&quot;:168.5,&quot;width&quot;:314.8898681640625}"/>
  <p:tag name="KSO_WM_UNIT_ISCONTENTSTITLE" val="0"/>
  <p:tag name="KSO_WM_UNIT_ISNUMDGMTITLE" val="0"/>
  <p:tag name="KSO_WM_UNIT_NOCLEAR" val="0"/>
  <p:tag name="KSO_WM_UNIT_COMPATIBLE" val="0"/>
  <p:tag name="KSO_WM_UNIT_DIAGRAM_ISREFERUNIT" val="0"/>
  <p:tag name="KSO_WM_UNIT_TYPE" val="q_h_i"/>
  <p:tag name="KSO_WM_UNIT_INDEX" val="1_3_1"/>
  <p:tag name="KSO_WM_UNIT_ID" val="diagram20230950_1*q_h_i*1_3_1"/>
  <p:tag name="KSO_WM_TEMPLATE_INDEX" val="20230950"/>
  <p:tag name="KSO_WM_TAG_VERSION" val="3.0"/>
  <p:tag name="KSO_WM_DIAGRAM_VERSION" val="3"/>
  <p:tag name="KSO_WM_DIAGRAM_COLOR_TEXT_CAN_REMOVE" val="n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2,&quot;pos&quot;:0,&quot;rgb&quot;:&quot;#ffffff&quot;,&quot;transparency&quot;:0},{&quot;brightness&quot;:0,&quot;colorType&quot;:2,&quot;pos&quot;:1,&quot;rgb&quot;:&quot;#ffffff&quot;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C"/>
  <p:tag name="KSO_WM_UNIT_FILL_TYPE" val="3"/>
</p:tagLst>
</file>

<file path=ppt/tags/tag3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60"/>
  <p:tag name="KSO_WM_UNIT_PRESET_TEXT" val="单击此处添加标题"/>
  <p:tag name="KSO_WM_TEMPLATE_INDEX" val="20231329"/>
  <p:tag name="KSO_WM_UNIT_ID" val="custom20231329_1*a*1"/>
</p:tagLst>
</file>

<file path=ppt/tags/tag325.xml><?xml version="1.0" encoding="utf-8"?>
<p:tagLst xmlns:p="http://schemas.openxmlformats.org/presentationml/2006/main">
  <p:tag name="KSO_WM_SPECIAL_SOURCE" val="bdnull"/>
  <p:tag name="KSO_WM_SLIDE_ID" val="diagram20230950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4"/>
  <p:tag name="KSO_WM_SLIDE_INDEX" val="1"/>
  <p:tag name="KSO_WM_SLIDE_SIZE" val="798.74*288.549"/>
  <p:tag name="KSO_WM_SLIDE_POSITION" val="82.2501*173.7"/>
  <p:tag name="KSO_WM_DIAGRAM_GROUP_CODE" val="q1-1"/>
  <p:tag name="KSO_WM_SLIDE_DIAGTYPE" val="q"/>
  <p:tag name="KSO_WM_TAG_VERSION" val="3.0"/>
  <p:tag name="KSO_WM_BEAUTIFY_FLAG" val="#wm#"/>
  <p:tag name="KSO_WM_TEMPLATE_CATEGORY" val="diagram"/>
  <p:tag name="KSO_WM_TEMPLATE_INDEX" val="20230950"/>
  <p:tag name="KSO_WM_SLIDE_LAYOUT" val="a_q"/>
  <p:tag name="KSO_WM_SLIDE_LAYOUT_CNT" val="1_1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3594_1*a*1"/>
  <p:tag name="KSO_WM_TEMPLATE_CATEGORY" val="custom"/>
  <p:tag name="KSO_WM_TEMPLATE_INDEX" val="20233594"/>
  <p:tag name="KSO_WM_UNIT_LAYERLEVEL" val="1"/>
  <p:tag name="KSO_WM_TAG_VERSION" val="3.0"/>
  <p:tag name="KSO_WM_BEAUTIFY_FLAG" val="#wm#"/>
  <p:tag name="KSO_WM_UNIT_PRESET_TEXT" val="单击此处&#10;添加标题内容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3594_1*i*1"/>
  <p:tag name="KSO_WM_TEMPLATE_CATEGORY" val="custom"/>
  <p:tag name="KSO_WM_TEMPLATE_INDEX" val="20233594"/>
  <p:tag name="KSO_WM_UNIT_LAYERLEVEL" val="1"/>
  <p:tag name="KSO_WM_TAG_VERSION" val="3.0"/>
  <p:tag name="KSO_WM_BEAUTIFY_FLAG" val="#wm#"/>
</p:tagLst>
</file>

<file path=ppt/tags/tag329.xml><?xml version="1.0" encoding="utf-8"?>
<p:tagLst xmlns:p="http://schemas.openxmlformats.org/presentationml/2006/main">
  <p:tag name="KSO_WM_UNIT_VALUE" val="977*217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594_1*d*1"/>
  <p:tag name="KSO_WM_TEMPLATE_CATEGORY" val="custom"/>
  <p:tag name="KSO_WM_TEMPLATE_INDEX" val="20233594"/>
  <p:tag name="KSO_WM_UNIT_LAYERLEVEL" val="1"/>
  <p:tag name="KSO_WM_TAG_VERSION" val="3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525_1*l_h_a*1_1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231.2,&quot;left&quot;:29.95,&quot;top&quot;:279.8,&quot;width&quot;:91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</p:tagLst>
</file>

<file path=ppt/tags/tag3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525_1*l_h_a*1_2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231.2,&quot;left&quot;:29.95,&quot;top&quot;:279.8,&quot;width&quot;:91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</p:tagLst>
</file>

<file path=ppt/tags/tag3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525_1*l_h_a*1_3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231.2,&quot;left&quot;:29.95,&quot;top&quot;:279.8,&quot;width&quot;:91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</p:tagLst>
</file>

<file path=ppt/tags/tag333.xml><?xml version="1.0" encoding="utf-8"?>
<p:tagLst xmlns:p="http://schemas.openxmlformats.org/presentationml/2006/main">
  <p:tag name="KSO_WM_SLIDE_ID" val="custom20233594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3594"/>
  <p:tag name="KSO_WM_SLIDE_TYPE" val="text"/>
  <p:tag name="KSO_WM_SLIDE_SUBTYPE" val="picTxt"/>
  <p:tag name="KSO_WM_SLIDE_SIZE" val="850.55*173.25"/>
  <p:tag name="KSO_WM_SLIDE_POSITION" val="55.45*323.4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02855_7*e*1"/>
  <p:tag name="KSO_WM_TEMPLATE_CATEGORY" val="custom"/>
  <p:tag name="KSO_WM_TEMPLATE_INDEX" val="20202855"/>
  <p:tag name="KSO_WM_UNIT_LAYERLEVEL" val="1"/>
  <p:tag name="KSO_WM_TAG_VERSION" val="1.0"/>
  <p:tag name="KSO_WM_BEAUTIFY_FLAG" val=""/>
  <p:tag name="KSO_WM_UNIT_PRESET_TEXT" val="Part 1"/>
  <p:tag name="KSO_WM_UNIT_NOCLEAR" val="0"/>
  <p:tag name="KSO_WM_UNIT_VALUE" val="3"/>
  <p:tag name="KSO_WM_UNIT_TYPE" val="e"/>
  <p:tag name="KSO_WM_UNIT_INDEX" val="1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55_7*a*1"/>
  <p:tag name="KSO_WM_TEMPLATE_CATEGORY" val="custom"/>
  <p:tag name="KSO_WM_TEMPLATE_INDEX" val="20202855"/>
  <p:tag name="KSO_WM_UNIT_LAYERLEVEL" val="1"/>
  <p:tag name="KSO_WM_TAG_VERSION" val="1.0"/>
  <p:tag name="KSO_WM_BEAUTIFY_FLAG" val=""/>
  <p:tag name="KSO_WM_UNIT_ISCONTENTSTITLE" val="0"/>
  <p:tag name="KSO_WM_UNIT_PRESET_TEXT" val="添加标题"/>
  <p:tag name="KSO_WM_UNIT_NOCLEAR" val="0"/>
  <p:tag name="KSO_WM_UNIT_VALUE" val="6"/>
  <p:tag name="KSO_WM_UNIT_TYPE" val="a"/>
  <p:tag name="KSO_WM_UNIT_INDEX" val="1"/>
  <p:tag name="KSO_WM_UNIT_ISNUMDGMTITLE" val="0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2_3*n_h_h_f*1_2_4_1"/>
  <p:tag name="KSO_WM_TEMPLATE_CATEGORY" val="diagram"/>
  <p:tag name="KSO_WM_TEMPLATE_INDEX" val="20231642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1_2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8.03433070866146,&quot;left&quot;:71.66078740157481,&quot;top&quot;:141.57999999999998,&quot;width&quot;:826.666062992126}"/>
  <p:tag name="KSO_WM_DIAGRAM_COLOR_MATCH_VALUE" val="{&quot;shape&quot;:{&quot;fill&quot;:{&quot;gradient&quot;:[{&quot;brightness&quot;:0,&quot;colorType&quot;:1,&quot;foreColorIndex&quot;:6,&quot;pos&quot;:0,&quot;transparency&quot;:0.8999999761581421},{&quot;brightness&quot;:0,&quot;colorType&quot;:1,&quot;foreColorIndex&quot;:2,&quot;pos&quot;:1,&quot;transparency&quot;:1}],&quot;type&quot;:3},&quot;glow&quot;:{&quot;colorType&quot;:0},&quot;line&quot;:{&quot;gradient&quot;:[{&quot;brightness&quot;:0,&quot;colorType&quot;:1,&quot;foreColorIndex&quot;:14,&quot;pos&quot;:0,&quot;transparency&quot;:1},{&quot;brightness&quot;:0,&quot;colorType&quot;:1,&quot;foreColorIndex&quot;:6,&quot;pos&quot;:1,&quot;transparency&quot;:0.5}],&quot;type&quot;:2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0"/>
  <p:tag name="KSO_WM_UNIT_PRESET_TEXT" val="输入你的项正文，文字是您思想的提炼，请尽量言简意赅的"/>
  <p:tag name="KSO_WM_UNIT_FILL_TYPE" val="3"/>
  <p:tag name="KSO_WM_UNIT_TEXT_FILL_FORE_SCHEMECOLOR_INDEX" val="1"/>
  <p:tag name="KSO_WM_UNIT_TEXT_FILL_TYPE" val="1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6"/>
  <p:tag name="KSO_WM_UNIT_LINE_FORE_SCHEMECOLOR_INDEX_2_POS" val="1"/>
  <p:tag name="KSO_WM_UNIT_LINE_FORE_SCHEMECOLOR_INDEX_2_TRANS" val="0.5"/>
  <p:tag name="KSO_WM_UNIT_LINE_GRADIENT_TYPE" val="0"/>
  <p:tag name="KSO_WM_UNIT_LINE_GRADIENT_ANGLE" val="0"/>
  <p:tag name="KSO_WM_UNIT_LINE_GRADIENT_Direction" val="3"/>
  <p:tag name="KSO_WM_UNIT_LINE_FILL_TYPE" val="5"/>
  <p:tag name="KSO_WM_UNIT_USESOURCEFORMAT_APPLY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2_3*n_h_h_f*1_2_1_1"/>
  <p:tag name="KSO_WM_TEMPLATE_CATEGORY" val="diagram"/>
  <p:tag name="KSO_WM_TEMPLATE_INDEX" val="20231642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8.03433070866146,&quot;left&quot;:71.66078740157481,&quot;top&quot;:141.57999999999998,&quot;width&quot;:826.666062992126}"/>
  <p:tag name="KSO_WM_DIAGRAM_COLOR_MATCH_VALUE" val="{&quot;shape&quot;:{&quot;fill&quot;:{&quot;gradient&quot;:[{&quot;brightness&quot;:0,&quot;colorType&quot;:1,&quot;foreColorIndex&quot;:6,&quot;pos&quot;:0,&quot;transparency&quot;:0.8999999761581421},{&quot;brightness&quot;:0,&quot;colorType&quot;:1,&quot;foreColorIndex&quot;:2,&quot;pos&quot;:1,&quot;transparency&quot;:1}],&quot;type&quot;:3},&quot;glow&quot;:{&quot;colorType&quot;:0},&quot;line&quot;:{&quot;gradient&quot;:[{&quot;brightness&quot;:0,&quot;colorType&quot;:1,&quot;foreColorIndex&quot;:14,&quot;pos&quot;:0,&quot;transparency&quot;:1},{&quot;brightness&quot;:0,&quot;colorType&quot;:1,&quot;foreColorIndex&quot;:6,&quot;pos&quot;:1,&quot;transparency&quot;:0.5}],&quot;type&quot;:2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6"/>
  <p:tag name="KSO_WM_UNIT_PRESET_TEXT" val="输入你的项正文，文字是您思想的提炼，请尽量言简意赅的"/>
  <p:tag name="KSO_WM_UNIT_FILL_TYPE" val="3"/>
  <p:tag name="KSO_WM_UNIT_TEXT_FILL_FORE_SCHEMECOLOR_INDEX" val="1"/>
  <p:tag name="KSO_WM_UNIT_TEXT_FILL_TYPE" val="1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6"/>
  <p:tag name="KSO_WM_UNIT_LINE_FORE_SCHEMECOLOR_INDEX_2_POS" val="1"/>
  <p:tag name="KSO_WM_UNIT_LINE_FORE_SCHEMECOLOR_INDEX_2_TRANS" val="0.5"/>
  <p:tag name="KSO_WM_UNIT_LINE_GRADIENT_TYPE" val="0"/>
  <p:tag name="KSO_WM_UNIT_LINE_GRADIENT_ANGLE" val="0"/>
  <p:tag name="KSO_WM_UNIT_LINE_GRADIENT_Direction" val="3"/>
  <p:tag name="KSO_WM_UNIT_LINE_FILL_TYPE" val="5"/>
  <p:tag name="KSO_WM_UNIT_USESOURCEFORMAT_APPLY" val="1"/>
</p:tagLst>
</file>

<file path=ppt/tags/tag341.xml><?xml version="1.0" encoding="utf-8"?>
<p:tagLst xmlns:p="http://schemas.openxmlformats.org/presentationml/2006/main">
  <p:tag name="KSO_WM_UNIT_COMPATIBLE" val="0"/>
  <p:tag name="KSO_WM_UNIT_DIAGRAM_ISREFERUNIT" val="0"/>
  <p:tag name="KSO_WM_TEMPLATE_CATEGORY" val="diagram"/>
  <p:tag name="KSO_WM_UNIT_LAYERLEVEL" val="1_1_1"/>
  <p:tag name="KSO_WM_BEAUTIFY_FLAG" val="#wm#"/>
  <p:tag name="KSO_WM_DIAGRAM_VERSION" val="3"/>
  <p:tag name="KSO_WM_DIAGRAM_COLOR_TEXT_CAN_REMOVE" val="n"/>
  <p:tag name="KSO_WM_DIAGRAM_MAX_ITEMCNT" val="6"/>
  <p:tag name="KSO_WM_DIAGRAM_VIRTUALLY_FRAME" val="{&quot;height&quot;:328.03433070866146,&quot;left&quot;:71.66078740157481,&quot;top&quot;:141.57999999999998,&quot;width&quot;:826.666062992126}"/>
  <p:tag name="KSO_WM_UNIT_HIGHLIGHT" val="0"/>
  <p:tag name="KSO_WM_UNIT_DIAGRAM_ISNUMVISUAL" val="0"/>
  <p:tag name="KSO_WM_UNIT_ID" val="diagram20231642_3*n_h_a*1_1_1"/>
  <p:tag name="KSO_WM_TEMPLATE_INDEX" val="20231642"/>
  <p:tag name="KSO_WM_TAG_VERSION" val="3.0"/>
  <p:tag name="KSO_WM_UNIT_ISCONTENTSTITLE" val="0"/>
  <p:tag name="KSO_WM_UNIT_ISNUMDGMTITLE" val="0"/>
  <p:tag name="KSO_WM_UNIT_NOCLEAR" val="0"/>
  <p:tag name="KSO_WM_UNIT_VALUE" val="36"/>
  <p:tag name="KSO_WM_DIAGRAM_GROUP_CODE" val="n1-1"/>
  <p:tag name="KSO_WM_UNIT_TYPE" val="n_h_a"/>
  <p:tag name="KSO_WM_UNIT_INDEX" val="1_1_1"/>
  <p:tag name="KSO_WM_DIAGRAM_COLOR_TRICK" val="1"/>
  <p:tag name="KSO_WM_DIAGRAM_MIN_ITEMCNT" val="2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添加标题"/>
  <p:tag name="KSO_WM_UNIT_FILL_TYPE" val="3"/>
  <p:tag name="KSO_WM_UNIT_TEXT_FILL_FORE_SCHEMECOLOR_INDEX" val="1"/>
  <p:tag name="KSO_WM_UNIT_TEXT_FILL_TYPE" val="1"/>
  <p:tag name="KSO_WM_UNIT_USESOURCEFORMAT_APPLY" val="1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2_3*n_h_h_f*1_2_2_1"/>
  <p:tag name="KSO_WM_TEMPLATE_CATEGORY" val="diagram"/>
  <p:tag name="KSO_WM_TEMPLATE_INDEX" val="20231642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1_2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8.03433070866146,&quot;left&quot;:71.66078740157481,&quot;top&quot;:141.57999999999998,&quot;width&quot;:826.666062992126}"/>
  <p:tag name="KSO_WM_DIAGRAM_COLOR_MATCH_VALUE" val="{&quot;shape&quot;:{&quot;fill&quot;:{&quot;gradient&quot;:[{&quot;brightness&quot;:0,&quot;colorType&quot;:1,&quot;foreColorIndex&quot;:2,&quot;pos&quot;:0,&quot;transparency&quot;:1},{&quot;brightness&quot;:0,&quot;colorType&quot;:1,&quot;foreColorIndex&quot;:6,&quot;pos&quot;:1,&quot;transparency&quot;:0.8999999761581421}],&quot;type&quot;:3},&quot;glow&quot;:{&quot;colorType&quot;:0},&quot;line&quot;:{&quot;gradient&quot;:[{&quot;brightness&quot;:0,&quot;colorType&quot;:1,&quot;foreColorIndex&quot;:14,&quot;pos&quot;:0,&quot;transparency&quot;:1},{&quot;brightness&quot;:0,&quot;colorType&quot;:1,&quot;foreColorIndex&quot;:6,&quot;pos&quot;:1,&quot;transparency&quot;:0.5}],&quot;type&quot;:2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0"/>
  <p:tag name="KSO_WM_UNIT_PRESET_TEXT" val="输入你的项正文，文字是您思想的提炼，请尽量言简意赅的阐述"/>
  <p:tag name="KSO_WM_UNIT_FILL_TYPE" val="3"/>
  <p:tag name="KSO_WM_UNIT_TEXT_FILL_FORE_SCHEMECOLOR_INDEX" val="1"/>
  <p:tag name="KSO_WM_UNIT_TEXT_FILL_TYPE" val="1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6"/>
  <p:tag name="KSO_WM_UNIT_LINE_FORE_SCHEMECOLOR_INDEX_2_POS" val="1"/>
  <p:tag name="KSO_WM_UNIT_LINE_FORE_SCHEMECOLOR_INDEX_2_TRANS" val="0.5"/>
  <p:tag name="KSO_WM_UNIT_LINE_GRADIENT_TYPE" val="0"/>
  <p:tag name="KSO_WM_UNIT_LINE_GRADIENT_ANGLE" val="180"/>
  <p:tag name="KSO_WM_UNIT_LINE_GRADIENT_Direction" val="4"/>
  <p:tag name="KSO_WM_UNIT_LINE_FILL_TYPE" val="5"/>
  <p:tag name="KSO_WM_UNIT_USESOURCEFORMAT_APPLY" val="1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2_3*n_h_h_f*1_2_3_1"/>
  <p:tag name="KSO_WM_TEMPLATE_CATEGORY" val="diagram"/>
  <p:tag name="KSO_WM_TEMPLATE_INDEX" val="20231642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1_2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8.03433070866146,&quot;left&quot;:71.66078740157481,&quot;top&quot;:141.57999999999998,&quot;width&quot;:826.666062992126}"/>
  <p:tag name="KSO_WM_DIAGRAM_COLOR_MATCH_VALUE" val="{&quot;shape&quot;:{&quot;fill&quot;:{&quot;gradient&quot;:[{&quot;brightness&quot;:0,&quot;colorType&quot;:1,&quot;foreColorIndex&quot;:2,&quot;pos&quot;:0,&quot;transparency&quot;:1},{&quot;brightness&quot;:0,&quot;colorType&quot;:1,&quot;foreColorIndex&quot;:6,&quot;pos&quot;:1,&quot;transparency&quot;:0.8999999761581421}],&quot;type&quot;:3},&quot;glow&quot;:{&quot;colorType&quot;:0},&quot;line&quot;:{&quot;gradient&quot;:[{&quot;brightness&quot;:0,&quot;colorType&quot;:1,&quot;foreColorIndex&quot;:14,&quot;pos&quot;:0,&quot;transparency&quot;:1},{&quot;brightness&quot;:0,&quot;colorType&quot;:1,&quot;foreColorIndex&quot;:6,&quot;pos&quot;:1,&quot;transparency&quot;:0.5}],&quot;type&quot;:2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0"/>
  <p:tag name="KSO_WM_UNIT_PRESET_TEXT" val="输入你的项正文，文字是您思想的提炼，请尽量言简意赅的阐述"/>
  <p:tag name="KSO_WM_UNIT_FILL_TYPE" val="3"/>
  <p:tag name="KSO_WM_UNIT_TEXT_FILL_FORE_SCHEMECOLOR_INDEX" val="1"/>
  <p:tag name="KSO_WM_UNIT_TEXT_FILL_TYPE" val="1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6"/>
  <p:tag name="KSO_WM_UNIT_LINE_FORE_SCHEMECOLOR_INDEX_2_POS" val="1"/>
  <p:tag name="KSO_WM_UNIT_LINE_FORE_SCHEMECOLOR_INDEX_2_TRANS" val="0.5"/>
  <p:tag name="KSO_WM_UNIT_LINE_GRADIENT_TYPE" val="0"/>
  <p:tag name="KSO_WM_UNIT_LINE_GRADIENT_ANGLE" val="180"/>
  <p:tag name="KSO_WM_UNIT_LINE_GRADIENT_Direction" val="4"/>
  <p:tag name="KSO_WM_UNIT_LINE_FILL_TYPE" val="5"/>
  <p:tag name="KSO_WM_UNIT_USESOURCEFORMAT_APPLY" val="1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2_3*n_h_i*1_1_1"/>
  <p:tag name="KSO_WM_TEMPLATE_CATEGORY" val="diagram"/>
  <p:tag name="KSO_WM_TEMPLATE_INDEX" val="20231642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8.03433070866146,&quot;left&quot;:71.66078740157481,&quot;top&quot;:141.57999999999998,&quot;width&quot;:826.666062992126}"/>
  <p:tag name="KSO_WM_DIAGRAM_COLOR_MATCH_VALUE" val="{&quot;shape&quot;:{&quot;fill&quot;:{&quot;gradient&quot;:[{&quot;brightness&quot;:0,&quot;colorType&quot;:1,&quot;foreColorIndex&quot;:6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2_3*n_h_i*1_1_2"/>
  <p:tag name="KSO_WM_TEMPLATE_CATEGORY" val="diagram"/>
  <p:tag name="KSO_WM_TEMPLATE_INDEX" val="20231642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8.03433070866146,&quot;left&quot;:71.66078740157481,&quot;top&quot;:141.57999999999998,&quot;width&quot;:826.666062992126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42_3*n_h_h_i*1_2_1_1"/>
  <p:tag name="KSO_WM_TEMPLATE_CATEGORY" val="diagram"/>
  <p:tag name="KSO_WM_TEMPLATE_INDEX" val="20231642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8.03433070866146,&quot;left&quot;:71.66078740157481,&quot;top&quot;:141.57999999999998,&quot;width&quot;:826.666062992126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6000000238418579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3"/>
  <p:tag name="KSO_WM_UNIT_TEXT_FILL_FORE_SCHEMECOLOR_INDEX" val="1"/>
  <p:tag name="KSO_WM_UNIT_TEXT_FILL_TYPE" val="1"/>
  <p:tag name="KSO_WM_UNIT_SHADOW_SCHEMECOLOR_INDEX_BRIGHTNESS" val="0.6"/>
  <p:tag name="KSO_WM_UNIT_SHADOW_SCHEMECOLOR_INDEX" val="5"/>
  <p:tag name="KSO_WM_UNIT_USESOURCEFORMAT_APPLY" val="1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4_1"/>
  <p:tag name="KSO_WM_UNIT_ID" val="diagram20231642_3*n_h_h_i*1_2_4_1"/>
  <p:tag name="KSO_WM_TEMPLATE_CATEGORY" val="diagram"/>
  <p:tag name="KSO_WM_TEMPLATE_INDEX" val="20231642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8.03433070866146,&quot;left&quot;:71.66078740157481,&quot;top&quot;:141.57999999999998,&quot;width&quot;:826.666062992126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6000000238418579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4"/>
  <p:tag name="KSO_WM_UNIT_FILL_TYPE" val="3"/>
  <p:tag name="KSO_WM_UNIT_TEXT_FILL_FORE_SCHEMECOLOR_INDEX" val="1"/>
  <p:tag name="KSO_WM_UNIT_TEXT_FILL_TYPE" val="1"/>
  <p:tag name="KSO_WM_UNIT_SHADOW_SCHEMECOLOR_INDEX_BRIGHTNESS" val="0.6"/>
  <p:tag name="KSO_WM_UNIT_SHADOW_SCHEMECOLOR_INDEX" val="5"/>
  <p:tag name="KSO_WM_UNIT_USESOURCEFORMAT_APPLY" val="1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42_3*n_h_h_i*1_2_2_1"/>
  <p:tag name="KSO_WM_TEMPLATE_CATEGORY" val="diagram"/>
  <p:tag name="KSO_WM_TEMPLATE_INDEX" val="20231642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8.03433070866146,&quot;left&quot;:71.66078740157481,&quot;top&quot;:141.57999999999998,&quot;width&quot;:826.666062992126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6000000238418579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3"/>
  <p:tag name="KSO_WM_UNIT_TEXT_FILL_FORE_SCHEMECOLOR_INDEX" val="1"/>
  <p:tag name="KSO_WM_UNIT_TEXT_FILL_TYPE" val="1"/>
  <p:tag name="KSO_WM_UNIT_SHADOW_SCHEMECOLOR_INDEX_BRIGHTNESS" val="0.6"/>
  <p:tag name="KSO_WM_UNIT_SHADOW_SCHEMECOLOR_INDEX" val="5"/>
  <p:tag name="KSO_WM_UNIT_USESOURCEFORMAT_APPLY" val="1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3_1"/>
  <p:tag name="KSO_WM_UNIT_ID" val="diagram20231642_3*n_h_h_i*1_2_3_1"/>
  <p:tag name="KSO_WM_TEMPLATE_CATEGORY" val="diagram"/>
  <p:tag name="KSO_WM_TEMPLATE_INDEX" val="20231642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8.03433070866146,&quot;left&quot;:71.66078740157481,&quot;top&quot;:141.57999999999998,&quot;width&quot;:826.666062992126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6000000238418579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3"/>
  <p:tag name="KSO_WM_UNIT_TEXT_FILL_FORE_SCHEMECOLOR_INDEX" val="1"/>
  <p:tag name="KSO_WM_UNIT_TEXT_FILL_TYPE" val="1"/>
  <p:tag name="KSO_WM_UNIT_SHADOW_SCHEMECOLOR_INDEX_BRIGHTNESS" val="0.6"/>
  <p:tag name="KSO_WM_UNIT_SHADOW_SCHEMECOLOR_INDEX" val="5"/>
  <p:tag name="KSO_WM_UNIT_USESOURCEFORMAT_APPLY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SLIDE_ID" val="diagram20231642_4"/>
  <p:tag name="KSO_WM_TEMPLATE_SUBCATEGORY" val="0"/>
  <p:tag name="KSO_WM_TEMPLATE_MASTER_TYPE" val="0"/>
  <p:tag name="KSO_WM_TEMPLATE_COLOR_TYPE" val="0"/>
  <p:tag name="KSO_WM_SLIDE_ITEM_CNT" val="4"/>
  <p:tag name="KSO_WM_SLIDE_INDEX" val="4"/>
  <p:tag name="KSO_WM_TAG_VERSION" val="3.0"/>
  <p:tag name="KSO_WM_BEAUTIFY_FLAG" val="#wm#"/>
  <p:tag name="KSO_WM_TEMPLATE_CATEGORY" val="diagram"/>
  <p:tag name="KSO_WM_TEMPLATE_INDEX" val="20231642"/>
  <p:tag name="KSO_WM_SLIDE_TYPE" val="text"/>
  <p:tag name="KSO_WM_SLIDE_SUBTYPE" val="diag"/>
  <p:tag name="KSO_WM_SLIDE_SIZE" val="853.2*362.88"/>
  <p:tag name="KSO_WM_SLIDE_POSITION" val="49.68*130.58"/>
  <p:tag name="KSO_WM_SLIDE_LAYOUT" val="a_n"/>
  <p:tag name="KSO_WM_SLIDE_LAYOUT_CNT" val="1_1"/>
  <p:tag name="KSO_WM_SPECIAL_SOURCE" val="bdnull"/>
  <p:tag name="KSO_WM_DIAGRAM_GROUP_CODE" val="n1-1"/>
  <p:tag name="KSO_WM_SLIDE_DIAGTYPE" val="n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53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54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55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56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57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58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59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61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62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63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64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65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66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67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68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69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71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72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73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74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75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76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77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78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79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81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82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83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84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85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86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87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88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89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91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92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93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94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95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96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97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98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399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01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02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03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04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05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06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07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08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09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11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12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13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14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15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16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17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18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19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21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22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23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24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25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26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27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28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29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31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32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33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34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35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36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37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38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39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41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42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43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44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45.xml><?xml version="1.0" encoding="utf-8"?>
<p:tagLst xmlns:p="http://schemas.openxmlformats.org/presentationml/2006/main">
  <p:tag name="KSO_WM_DIAGRAM_VIRTUALLY_FRAME" val="{&quot;height&quot;:421.4255905511811,&quot;left&quot;:53.999921259842516,&quot;top&quot;:132.5583464566929,&quot;width&quot;:857.25}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28373_1*i*3"/>
  <p:tag name="KSO_WM_TEMPLATE_CATEGORY" val="diagram"/>
  <p:tag name="KSO_WM_TEMPLATE_INDEX" val="20228373"/>
  <p:tag name="KSO_WM_UNIT_LAYERLEVEL" val="1"/>
  <p:tag name="KSO_WM_TAG_VERSION" val="1.0"/>
  <p:tag name="KSO_WM_BEAUTIFY_FLAG" val="#wm#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28373_1*i*4"/>
  <p:tag name="KSO_WM_TEMPLATE_CATEGORY" val="diagram"/>
  <p:tag name="KSO_WM_TEMPLATE_INDEX" val="20228373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单击此处输入你的正文，文字是您思想的提炼，为了最终演示发布的良好效果，请尽量言简意赅的阐述观点；根据需要可酌情增减文字，以便观者可以准确理解您所传达的信息。"/>
  <p:tag name="KSO_WM_UNIT_NOCLEAR" val="0"/>
  <p:tag name="KSO_WM_UNIT_VALUE" val="18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8373_1*f*1"/>
  <p:tag name="KSO_WM_TEMPLATE_CATEGORY" val="diagram"/>
  <p:tag name="KSO_WM_TEMPLATE_INDEX" val="20228373"/>
  <p:tag name="KSO_WM_UNIT_LAYERLEVEL" val="1"/>
  <p:tag name="KSO_WM_TAG_VERSION" val="1.0"/>
  <p:tag name="KSO_WM_BEAUTIFY_FLAG" val="#wm#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28373_1*h_i*1_1"/>
  <p:tag name="KSO_WM_TEMPLATE_CATEGORY" val="diagram"/>
  <p:tag name="KSO_WM_TEMPLATE_INDEX" val="20228373"/>
  <p:tag name="KSO_WM_UNIT_LAYERLEVEL" val="1_1"/>
  <p:tag name="KSO_WM_TAG_VERSION" val="1.0"/>
  <p:tag name="KSO_WM_BEAUTIFY_FLAG" val="#wm#"/>
</p:tagLst>
</file>

<file path=ppt/tags/tag45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28373_1*h_a*1_1"/>
  <p:tag name="KSO_WM_TEMPLATE_CATEGORY" val="diagram"/>
  <p:tag name="KSO_WM_TEMPLATE_INDEX" val="20228373"/>
  <p:tag name="KSO_WM_UNIT_LAYERLEVEL" val="1_1"/>
  <p:tag name="KSO_WM_TAG_VERSION" val="1.0"/>
  <p:tag name="KSO_WM_BEAUTIFY_FLAG" val="#wm#"/>
</p:tagLst>
</file>

<file path=ppt/tags/tag453.xml><?xml version="1.0" encoding="utf-8"?>
<p:tagLst xmlns:p="http://schemas.openxmlformats.org/presentationml/2006/main">
  <p:tag name="KSO_WM_UNIT_VALUE" val="693*117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28373_1*d*1"/>
  <p:tag name="KSO_WM_TEMPLATE_CATEGORY" val="diagram"/>
  <p:tag name="KSO_WM_TEMPLATE_INDEX" val="20228373"/>
  <p:tag name="KSO_WM_UNIT_LAYERLEVEL" val="1"/>
  <p:tag name="KSO_WM_TAG_VERSION" val="1.0"/>
  <p:tag name="KSO_WM_BEAUTIFY_FLAG" val="#wm#"/>
</p:tagLst>
</file>

<file path=ppt/tags/tag454.xml><?xml version="1.0" encoding="utf-8"?>
<p:tagLst xmlns:p="http://schemas.openxmlformats.org/presentationml/2006/main">
  <p:tag name="KSO_WM_UNIT_VALUE" val="397*151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28373_1*d*2"/>
  <p:tag name="KSO_WM_TEMPLATE_CATEGORY" val="diagram"/>
  <p:tag name="KSO_WM_TEMPLATE_INDEX" val="20228373"/>
  <p:tag name="KSO_WM_UNIT_LAYERLEVEL" val="1"/>
  <p:tag name="KSO_WM_TAG_VERSION" val="1.0"/>
  <p:tag name="KSO_WM_BEAUTIFY_FLAG" val="#wm#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DIAGRAM_VIRTUALLY_FRAME" val="{&quot;height&quot;:94.29251968503937,&quot;left&quot;:42.4,&quot;top&quot;:189.9,&quot;width&quot;:650.15}"/>
</p:tagLst>
</file>

<file path=ppt/tags/tag482.xml><?xml version="1.0" encoding="utf-8"?>
<p:tagLst xmlns:p="http://schemas.openxmlformats.org/presentationml/2006/main">
  <p:tag name="KSO_WM_DIAGRAM_VIRTUALLY_FRAME" val="{&quot;height&quot;:94.29251968503937,&quot;left&quot;:42.4,&quot;top&quot;:189.9,&quot;width&quot;:650.15}"/>
</p:tagLst>
</file>

<file path=ppt/tags/tag483.xml><?xml version="1.0" encoding="utf-8"?>
<p:tagLst xmlns:p="http://schemas.openxmlformats.org/presentationml/2006/main">
  <p:tag name="KSO_WM_DIAGRAM_VIRTUALLY_FRAME" val="{&quot;height&quot;:94.29251968503937,&quot;left&quot;:42.4,&quot;top&quot;:189.9,&quot;width&quot;:650.15}"/>
</p:tagLst>
</file>

<file path=ppt/tags/tag484.xml><?xml version="1.0" encoding="utf-8"?>
<p:tagLst xmlns:p="http://schemas.openxmlformats.org/presentationml/2006/main">
  <p:tag name="KSO_WM_DIAGRAM_VIRTUALLY_FRAME" val="{&quot;height&quot;:94.29251968503937,&quot;left&quot;:42.4,&quot;top&quot;:189.9,&quot;width&quot;:650.15}"/>
</p:tagLst>
</file>

<file path=ppt/tags/tag485.xml><?xml version="1.0" encoding="utf-8"?>
<p:tagLst xmlns:p="http://schemas.openxmlformats.org/presentationml/2006/main">
  <p:tag name="KSO_WM_DIAGRAM_VIRTUALLY_FRAME" val="{&quot;height&quot;:94.29251968503937,&quot;left&quot;:42.4,&quot;top&quot;:189.9,&quot;width&quot;:650.15}"/>
</p:tagLst>
</file>

<file path=ppt/tags/tag486.xml><?xml version="1.0" encoding="utf-8"?>
<p:tagLst xmlns:p="http://schemas.openxmlformats.org/presentationml/2006/main">
  <p:tag name="KSO_WM_DIAGRAM_VIRTUALLY_FRAME" val="{&quot;height&quot;:94.29251968503937,&quot;left&quot;:42.4,&quot;top&quot;:189.9,&quot;width&quot;:650.15}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3154_1*i*2"/>
  <p:tag name="KSO_WM_TEMPLATE_CATEGORY" val="custom"/>
  <p:tag name="KSO_WM_TEMPLATE_INDEX" val="20233154"/>
  <p:tag name="KSO_WM_UNIT_LAYERLEVEL" val="1"/>
  <p:tag name="KSO_WM_TAG_VERSION" val="3.0"/>
  <p:tag name="KSO_WM_BEAUTIFY_FLAG" val="#wm#"/>
</p:tagLst>
</file>

<file path=ppt/tags/tag4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3154"/>
  <p:tag name="KSO_WM_UNIT_ID" val="custom20233154_1*a*1"/>
  <p:tag name="KSO_WM_UNIT_PRESET_TEXT" val="单击此处&#10;添加标题内容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VALUE" val="1298*129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154_1*d*1"/>
  <p:tag name="KSO_WM_TEMPLATE_CATEGORY" val="custom"/>
  <p:tag name="KSO_WM_TEMPLATE_INDEX" val="20233154"/>
  <p:tag name="KSO_WM_UNIT_LAYERLEVEL" val="1"/>
  <p:tag name="KSO_WM_TAG_VERSION" val="3.0"/>
  <p:tag name="KSO_WM_BEAUTIFY_FLAG" val="#wm#"/>
</p:tagLst>
</file>

<file path=ppt/tags/tag491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150_1*l_h_a*1_1_1"/>
  <p:tag name="KSO_WM_TEMPLATE_CATEGORY" val="diagram"/>
  <p:tag name="KSO_WM_TEMPLATE_INDEX" val="20233150"/>
  <p:tag name="KSO_WM_UNIT_LAYERLEVEL" val="1_1_1"/>
  <p:tag name="KSO_WM_TAG_VERSION" val="3.0"/>
  <p:tag name="KSO_WM_DIAGRAM_MAX_ITEMCNT" val="1"/>
  <p:tag name="KSO_WM_DIAGRAM_MIN_ITEMCNT" val="1"/>
  <p:tag name="KSO_WM_DIAGRAM_VIRTUALLY_FRAME" val="{&quot;height&quot;:240.3,&quot;left&quot;:101.4,&quot;top&quot;:201.55,&quot;width&quot;:395.5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单击此处添加标题"/>
</p:tagLst>
</file>

<file path=ppt/tags/tag492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DIAGRAM_GROUP_CODE" val="l1-1"/>
  <p:tag name="KSO_WM_SLIDE_DIAGTYPE" val="l"/>
  <p:tag name="KSO_WM_SLIDE_LAYOUT" val="a_d_l"/>
  <p:tag name="KSO_WM_SLIDE_LAYOUT_CNT" val="1_1_1"/>
  <p:tag name="KSO_WM_SLIDE_TYPE" val="text"/>
  <p:tag name="KSO_WM_SLIDE_SUBTYPE" val="picTxt"/>
  <p:tag name="KSO_WM_SLIDE_SIZE" val="354.7*157.75"/>
  <p:tag name="KSO_WM_SLIDE_POSITION" val="112.314*278.25"/>
  <p:tag name="KSO_WM_TEMPLATE_INDEX" val="20233154"/>
  <p:tag name="KSO_WM_TEMPLATE_SUBCATEGORY" val="0"/>
  <p:tag name="KSO_WM_SLIDE_INDEX" val="1"/>
  <p:tag name="KSO_WM_TAG_VERSION" val="3.0"/>
  <p:tag name="KSO_WM_SLIDE_ID" val="custom20233154_1"/>
  <p:tag name="KSO_WM_SLIDE_ITEM_CNT" val="1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  <p:tag name="KSO_WM_DIAGRAM_VIRTUALLY_FRAME" val="{&quot;height&quot;:505.30755905511813,&quot;left&quot;:0,&quot;top&quot;:0,&quot;width&quot;:960.8}"/>
</p:tagLst>
</file>

<file path=ppt/tags/tag495.xml><?xml version="1.0" encoding="utf-8"?>
<p:tagLst xmlns:p="http://schemas.openxmlformats.org/presentationml/2006/main">
  <p:tag name="KSO_WM_DIAGRAM_VIRTUALLY_FRAME" val="{&quot;height&quot;:505.30755905511813,&quot;left&quot;:0,&quot;top&quot;:0,&quot;width&quot;:960.8}"/>
</p:tagLst>
</file>

<file path=ppt/tags/tag496.xml><?xml version="1.0" encoding="utf-8"?>
<p:tagLst xmlns:p="http://schemas.openxmlformats.org/presentationml/2006/main">
  <p:tag name="KSO_WM_DIAGRAM_VIRTUALLY_FRAME" val="{&quot;height&quot;:505.30755905511813,&quot;left&quot;:0,&quot;top&quot;:0,&quot;width&quot;:960.8}"/>
</p:tagLst>
</file>

<file path=ppt/tags/tag497.xml><?xml version="1.0" encoding="utf-8"?>
<p:tagLst xmlns:p="http://schemas.openxmlformats.org/presentationml/2006/main">
  <p:tag name="KSO_WM_DIAGRAM_VIRTUALLY_FRAME" val="{&quot;height&quot;:505.30755905511813,&quot;left&quot;:0,&quot;top&quot;:0,&quot;width&quot;:960.8}"/>
</p:tagLst>
</file>

<file path=ppt/tags/tag498.xml><?xml version="1.0" encoding="utf-8"?>
<p:tagLst xmlns:p="http://schemas.openxmlformats.org/presentationml/2006/main">
  <p:tag name="KSO_WM_DIAGRAM_VIRTUALLY_FRAME" val="{&quot;height&quot;:505.30755905511813,&quot;left&quot;:0,&quot;top&quot;:0,&quot;width&quot;:960.8}"/>
</p:tagLst>
</file>

<file path=ppt/tags/tag499.xml><?xml version="1.0" encoding="utf-8"?>
<p:tagLst xmlns:p="http://schemas.openxmlformats.org/presentationml/2006/main">
  <p:tag name="KSO_WM_DIAGRAM_VIRTUALLY_FRAME" val="{&quot;height&quot;:505.30755905511813,&quot;left&quot;:0,&quot;top&quot;:0,&quot;width&quot;:960.8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DIAGRAM_VIRTUALLY_FRAME" val="{&quot;height&quot;:505.30755905511813,&quot;left&quot;:0,&quot;top&quot;:0,&quot;width&quot;:960.8}"/>
</p:tagLst>
</file>

<file path=ppt/tags/tag501.xml><?xml version="1.0" encoding="utf-8"?>
<p:tagLst xmlns:p="http://schemas.openxmlformats.org/presentationml/2006/main">
  <p:tag name="KSO_WM_DIAGRAM_VIRTUALLY_FRAME" val="{&quot;height&quot;:505.30755905511813,&quot;left&quot;:0,&quot;top&quot;:0,&quot;width&quot;:960.8}"/>
</p:tagLst>
</file>

<file path=ppt/tags/tag502.xml><?xml version="1.0" encoding="utf-8"?>
<p:tagLst xmlns:p="http://schemas.openxmlformats.org/presentationml/2006/main">
  <p:tag name="KSO_WM_DIAGRAM_VIRTUALLY_FRAME" val="{&quot;height&quot;:505.30755905511813,&quot;left&quot;:0,&quot;top&quot;:0,&quot;width&quot;:960.8}"/>
</p:tagLst>
</file>

<file path=ppt/tags/tag503.xml><?xml version="1.0" encoding="utf-8"?>
<p:tagLst xmlns:p="http://schemas.openxmlformats.org/presentationml/2006/main">
  <p:tag name="KSO_WM_DIAGRAM_VIRTUALLY_FRAME" val="{&quot;height&quot;:505.30755905511813,&quot;left&quot;:0,&quot;top&quot;:0,&quot;width&quot;:960.8}"/>
</p:tagLst>
</file>

<file path=ppt/tags/tag504.xml><?xml version="1.0" encoding="utf-8"?>
<p:tagLst xmlns:p="http://schemas.openxmlformats.org/presentationml/2006/main">
  <p:tag name="KSO_WM_BEAUTIFY_FLAG" val=""/>
  <p:tag name="KSO_WM_DIAGRAM_VIRTUALLY_FRAME" val="{&quot;height&quot;:505.30755905511813,&quot;left&quot;:0,&quot;top&quot;:0,&quot;width&quot;:960.8}"/>
</p:tagLst>
</file>

<file path=ppt/tags/tag505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419_1*a*1"/>
  <p:tag name="KSO_WM_TEMPLATE_CATEGORY" val="diagram"/>
  <p:tag name="KSO_WM_TEMPLATE_INDEX" val="20200419"/>
  <p:tag name="KSO_WM_UNIT_LAYERLEVEL" val="1"/>
  <p:tag name="KSO_WM_TAG_VERSION" val="1.0"/>
  <p:tag name="KSO_WM_BEAUTIFY_FLAG" val="#wm#"/>
  <p:tag name="KSO_WM_UNIT_DEFAULT_FONT" val="24;44;4"/>
  <p:tag name="KSO_WM_UNIT_BLOCK" val="1"/>
</p:tagLst>
</file>

<file path=ppt/tags/tag506.xml><?xml version="1.0" encoding="utf-8"?>
<p:tagLst xmlns:p="http://schemas.openxmlformats.org/presentationml/2006/main">
  <p:tag name="KSO_WM_UNIT_VALUE" val="1565*137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0419_1*d*1"/>
  <p:tag name="KSO_WM_TEMPLATE_CATEGORY" val="diagram"/>
  <p:tag name="KSO_WM_TEMPLATE_INDEX" val="20200419"/>
  <p:tag name="KSO_WM_UNIT_LAYERLEVEL" val="1"/>
  <p:tag name="KSO_WM_TAG_VERSION" val="1.0"/>
  <p:tag name="KSO_WM_BEAUTIFY_FLAG" val="#wm#"/>
  <p:tag name="KSO_WM_UNIT_BLOCK" val="0"/>
  <p:tag name="KSO_WM_UNIT_PLACING_PICTURE" val="43635.7397728704"/>
  <p:tag name="KSO_WM_UNIT_DEFAULT_FONT" val="0;0;0"/>
  <p:tag name="KSO_WM_UNIT_PLACING_PICTURE_INFO" val="{&quot;code&quot;:&quot;&quot;,&quot;full_picture&quot;:false,&quot;last_crop_picture&quot;:&quot;1-1&quot;,&quot;scheme&quot;:&quot;&quot;,&quot;spacing&quot;:6}"/>
  <p:tag name="KSO_WM_UNIT_PLACING_PICTURE_USER_VIEWPORT" val="{&quot;height&quot;:8880.16062992126,&quot;width&quot;:7781.935433070866}"/>
  <p:tag name="KSO_WM_UNIT_PLACING_PICTURE_COLLAGE_RELATIVERECTANGLE" val="{&quot;height&quot;:8270,&quot;width&quot;:6340.604926108375}"/>
</p:tagLst>
</file>

<file path=ppt/tags/tag507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单击此处输入你的正文，文字是您思想的提炼，为了最终演示发布的良好效果，请尽量言简意赅的阐述观点；根据需要可酌情增减文字，以便观者可以准确理解您所传达的信息。"/>
  <p:tag name="KSO_WM_UNIT_NOCLEAR" val="0"/>
  <p:tag name="KSO_WM_UNIT_VALUE" val="18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8373_1*f*1"/>
  <p:tag name="KSO_WM_TEMPLATE_CATEGORY" val="diagram"/>
  <p:tag name="KSO_WM_TEMPLATE_INDEX" val="20228373"/>
  <p:tag name="KSO_WM_UNIT_LAYERLEVEL" val="1"/>
  <p:tag name="KSO_WM_TAG_VERSION" val="1.0"/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UNIT_SUBTYPE" val="a"/>
  <p:tag name="KSO_WM_UNIT_NOCLEAR" val="0"/>
  <p:tag name="KSO_WM_UNIT_SHOW_EDIT_AREA_INDICATION" val="1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1831_1*f*1"/>
  <p:tag name="KSO_WM_TEMPLATE_CATEGORY" val="diagram"/>
  <p:tag name="KSO_WM_TEMPLATE_INDEX" val="20201831"/>
  <p:tag name="KSO_WM_UNIT_LAYERLEVEL" val="1"/>
  <p:tag name="KSO_WM_TAG_VERSION" val="1.0"/>
  <p:tag name="KSO_WM_BEAUTIFY_FLAG" val="#wm#"/>
  <p:tag name="KSO_WM_UNIT_PRESET_TEXT" val="此处可添加培训背景内容介绍，对于培训背景部分的解释分析，可分段进行讲解。&#13;此处可添加培训背景内容介绍，对于培训背景部分的解释分析，可分段进行讲解。为了演示发布的良好效果，请言简意赅的阐述您的观点。此处可添加培训背景内容介绍，对于培训背景部分的解释分析，可分段进行讲解。"/>
</p:tagLst>
</file>

<file path=ppt/tags/tag5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1831_1*i*1"/>
  <p:tag name="KSO_WM_TEMPLATE_CATEGORY" val="diagram"/>
  <p:tag name="KSO_WM_TEMPLATE_INDEX" val="20201831"/>
  <p:tag name="KSO_WM_UNIT_LAYERLEVEL" val="1"/>
  <p:tag name="KSO_WM_TAG_VERSION" val="1.0"/>
  <p:tag name="KSO_WM_BEAUTIFY_FLAG" val="#wm#"/>
</p:tagLst>
</file>

<file path=ppt/tags/tag5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1831_1*i*2"/>
  <p:tag name="KSO_WM_TEMPLATE_CATEGORY" val="diagram"/>
  <p:tag name="KSO_WM_TEMPLATE_INDEX" val="20201831"/>
  <p:tag name="KSO_WM_UNIT_LAYERLEVEL" val="1"/>
  <p:tag name="KSO_WM_TAG_VERSION" val="1.0"/>
  <p:tag name="KSO_WM_BEAUTIFY_FLAG" val="#wm#"/>
</p:tagLst>
</file>

<file path=ppt/tags/tag5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1831_1*i*3"/>
  <p:tag name="KSO_WM_TEMPLATE_CATEGORY" val="diagram"/>
  <p:tag name="KSO_WM_TEMPLATE_INDEX" val="20201831"/>
  <p:tag name="KSO_WM_UNIT_LAYERLEVEL" val="1"/>
  <p:tag name="KSO_WM_TAG_VERSION" val="1.0"/>
  <p:tag name="KSO_WM_BEAUTIFY_FLAG" val="#wm#"/>
</p:tagLst>
</file>

<file path=ppt/tags/tag5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831_1*a*1"/>
  <p:tag name="KSO_WM_TEMPLATE_CATEGORY" val="diagram"/>
  <p:tag name="KSO_WM_TEMPLATE_INDEX" val="20201831"/>
  <p:tag name="KSO_WM_UNIT_LAYERLEVEL" val="1"/>
  <p:tag name="KSO_WM_TAG_VERSION" val="1.0"/>
  <p:tag name="KSO_WM_BEAUTIFY_FLAG" val="#wm#"/>
  <p:tag name="KSO_WM_UNIT_PRESET_TEXT" val="单击此处添加标题"/>
</p:tagLst>
</file>

<file path=ppt/tags/tag5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01831_1*i*7"/>
  <p:tag name="KSO_WM_TEMPLATE_CATEGORY" val="diagram"/>
  <p:tag name="KSO_WM_TEMPLATE_INDEX" val="20201831"/>
  <p:tag name="KSO_WM_UNIT_LAYERLEVEL" val="1"/>
  <p:tag name="KSO_WM_TAG_VERSION" val="1.0"/>
  <p:tag name="KSO_WM_BEAUTIFY_FLAG" val="#wm#"/>
</p:tagLst>
</file>

<file path=ppt/tags/tag516.xml><?xml version="1.0" encoding="utf-8"?>
<p:tagLst xmlns:p="http://schemas.openxmlformats.org/presentationml/2006/main">
  <p:tag name="KSO_WM_BEAUTIFY_FLAG" val=""/>
</p:tagLst>
</file>

<file path=ppt/tags/tag5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31241_1*i*21"/>
  <p:tag name="KSO_WM_TEMPLATE_CATEGORY" val="custom"/>
  <p:tag name="KSO_WM_TEMPLATE_INDEX" val="20231241"/>
  <p:tag name="KSO_WM_UNIT_LAYERLEVEL" val="1"/>
  <p:tag name="KSO_WM_TAG_VERSION" val="3.0"/>
  <p:tag name="KSO_WM_BEAUTIFY_FLAG" val="#wm#"/>
  <p:tag name="KSO_WM_DIAGRAM_GROUP_CODE" val="l1-1"/>
</p:tagLst>
</file>

<file path=ppt/tags/tag518.xml><?xml version="1.0" encoding="utf-8"?>
<p:tagLst xmlns:p="http://schemas.openxmlformats.org/presentationml/2006/main">
  <p:tag name="KSO_WM_UNIT_VALUE" val="1133*72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241_1*d*1"/>
  <p:tag name="KSO_WM_TEMPLATE_CATEGORY" val="custom"/>
  <p:tag name="KSO_WM_TEMPLATE_INDEX" val="20231241"/>
  <p:tag name="KSO_WM_UNIT_LAYERLEVEL" val="1"/>
  <p:tag name="KSO_WM_TAG_VERSION" val="3.0"/>
  <p:tag name="KSO_WM_BEAUTIFY_FLAG" val="#wm#"/>
  <p:tag name="KSO_WM_DIAGRAM_GROUP_CODE" val="l1-1"/>
</p:tagLst>
</file>

<file path=ppt/tags/tag5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31241_1*i*22"/>
  <p:tag name="KSO_WM_TEMPLATE_CATEGORY" val="custom"/>
  <p:tag name="KSO_WM_TEMPLATE_INDEX" val="20231241"/>
  <p:tag name="KSO_WM_UNIT_LAYERLEVEL" val="1"/>
  <p:tag name="KSO_WM_TAG_VERSION" val="3.0"/>
  <p:tag name="KSO_WM_BEAUTIFY_FLAG" val="#wm#"/>
  <p:tag name="KSO_WM_DIAGRAM_GROUP_CODE" val="l1-1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UNIT_VALUE" val="1133*72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custom20231241_1*d*2"/>
  <p:tag name="KSO_WM_TEMPLATE_CATEGORY" val="custom"/>
  <p:tag name="KSO_WM_TEMPLATE_INDEX" val="20231241"/>
  <p:tag name="KSO_WM_UNIT_LAYERLEVEL" val="1"/>
  <p:tag name="KSO_WM_TAG_VERSION" val="3.0"/>
  <p:tag name="KSO_WM_BEAUTIFY_FLAG" val="#wm#"/>
  <p:tag name="KSO_WM_DIAGRAM_GROUP_CODE" val="l1-1"/>
</p:tagLst>
</file>

<file path=ppt/tags/tag5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241_1*a*1"/>
  <p:tag name="KSO_WM_TEMPLATE_CATEGORY" val="custom"/>
  <p:tag name="KSO_WM_TEMPLATE_INDEX" val="20231241"/>
  <p:tag name="KSO_WM_UNIT_LAYERLEVEL" val="1"/>
  <p:tag name="KSO_WM_TAG_VERSION" val="3.0"/>
  <p:tag name="KSO_WM_BEAUTIFY_FLAG" val="#wm#"/>
  <p:tag name="KSO_WM_DIAGRAM_GROUP_CODE" val="l1-1"/>
  <p:tag name="KSO_WM_UNIT_PRESET_TEXT" val="单击此处添加标题"/>
</p:tagLst>
</file>

<file path=ppt/tags/tag52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3235_4*l_h_i*1_1_1"/>
  <p:tag name="KSO_WM_TEMPLATE_CATEGORY" val="diagram"/>
  <p:tag name="KSO_WM_TEMPLATE_INDEX" val="20233235"/>
  <p:tag name="KSO_WM_UNIT_LAYERLEVEL" val="1_1_1"/>
  <p:tag name="KSO_WM_TAG_VERSION" val="3.0"/>
  <p:tag name="KSO_WM_BEAUTIFY_FLAG" val="#wm#"/>
  <p:tag name="KSO_WM_DIAGRAM_MAX_ITEMCNT" val="4"/>
  <p:tag name="KSO_WM_DIAGRAM_MIN_ITEMCNT" val="1"/>
  <p:tag name="KSO_WM_DIAGRAM_VIRTUALLY_FRAME" val="{&quot;height&quot;:260.8,&quot;left&quot;:40.55,&quot;top&quot;:200.4,&quot;width&quot;:360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1"/>
  <p:tag name="KSO_WM_UNIT_PRESET_TEXT" val="01"/>
</p:tagLst>
</file>

<file path=ppt/tags/tag5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3235_4*l_h_i*1_2_1"/>
  <p:tag name="KSO_WM_TEMPLATE_CATEGORY" val="diagram"/>
  <p:tag name="KSO_WM_TEMPLATE_INDEX" val="20233235"/>
  <p:tag name="KSO_WM_UNIT_LAYERLEVEL" val="1_1_1"/>
  <p:tag name="KSO_WM_TAG_VERSION" val="3.0"/>
  <p:tag name="KSO_WM_BEAUTIFY_FLAG" val="#wm#"/>
  <p:tag name="KSO_WM_DIAGRAM_MAX_ITEMCNT" val="4"/>
  <p:tag name="KSO_WM_DIAGRAM_MIN_ITEMCNT" val="1"/>
  <p:tag name="KSO_WM_DIAGRAM_VIRTUALLY_FRAME" val="{&quot;height&quot;:260.8,&quot;left&quot;:40.55,&quot;top&quot;:200.4,&quot;width&quot;:360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1"/>
  <p:tag name="KSO_WM_UNIT_PRESET_TEXT" val="02"/>
</p:tagLst>
</file>

<file path=ppt/tags/tag52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3235_4*l_h_i*1_3_1"/>
  <p:tag name="KSO_WM_TEMPLATE_CATEGORY" val="diagram"/>
  <p:tag name="KSO_WM_TEMPLATE_INDEX" val="20233235"/>
  <p:tag name="KSO_WM_UNIT_LAYERLEVEL" val="1_1_1"/>
  <p:tag name="KSO_WM_TAG_VERSION" val="3.0"/>
  <p:tag name="KSO_WM_BEAUTIFY_FLAG" val="#wm#"/>
  <p:tag name="KSO_WM_DIAGRAM_MAX_ITEMCNT" val="4"/>
  <p:tag name="KSO_WM_DIAGRAM_MIN_ITEMCNT" val="1"/>
  <p:tag name="KSO_WM_DIAGRAM_VIRTUALLY_FRAME" val="{&quot;height&quot;:260.8,&quot;left&quot;:40.55,&quot;top&quot;:200.4,&quot;width&quot;:360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1"/>
  <p:tag name="KSO_WM_UNIT_PRESET_TEXT" val="03"/>
</p:tagLst>
</file>

<file path=ppt/tags/tag52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233235_4*l_h_i*1_4_1"/>
  <p:tag name="KSO_WM_TEMPLATE_CATEGORY" val="diagram"/>
  <p:tag name="KSO_WM_TEMPLATE_INDEX" val="20233235"/>
  <p:tag name="KSO_WM_UNIT_LAYERLEVEL" val="1_1_1"/>
  <p:tag name="KSO_WM_TAG_VERSION" val="3.0"/>
  <p:tag name="KSO_WM_BEAUTIFY_FLAG" val="#wm#"/>
  <p:tag name="KSO_WM_DIAGRAM_MAX_ITEMCNT" val="4"/>
  <p:tag name="KSO_WM_DIAGRAM_MIN_ITEMCNT" val="1"/>
  <p:tag name="KSO_WM_DIAGRAM_VIRTUALLY_FRAME" val="{&quot;height&quot;:260.8,&quot;left&quot;:40.55,&quot;top&quot;:200.4,&quot;width&quot;:360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1"/>
  <p:tag name="KSO_WM_UNIT_PRESET_TEXT" val="04"/>
</p:tagLst>
</file>

<file path=ppt/tags/tag526.xml><?xml version="1.0" encoding="utf-8"?>
<p:tagLst xmlns:p="http://schemas.openxmlformats.org/presentationml/2006/main">
  <p:tag name="KSO_WM_BEAUTIFY_FLAG" val="#wm#"/>
  <p:tag name="KSO_WM_TEMPLATE_CATEGORY" val="custom"/>
  <p:tag name="KSO_WM_TEMPLATE_INDEX" val="20231241"/>
  <p:tag name="KSO_WM_SPECIAL_SOURCE" val="bdnull"/>
  <p:tag name="KSO_WM_SLIDE_ID" val="custom20231241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4"/>
  <p:tag name="KSO_WM_SLIDE_INDEX" val="1"/>
  <p:tag name="KSO_WM_SLIDE_SIZE" val="334.2*207.668"/>
  <p:tag name="KSO_WM_SLIDE_POSITION" val="57.8144*210.348"/>
  <p:tag name="KSO_WM_TAG_VERSION" val="3.0"/>
  <p:tag name="KSO_WM_SLIDE_LAYOUT" val="a_b_d_l"/>
  <p:tag name="KSO_WM_SLIDE_LAYOUT_CNT" val="1_1_2_1"/>
  <p:tag name="KSO_WM_DIAGRAM_GROUP_CODE" val="l1-1"/>
  <p:tag name="KSO_WM_SLIDE_DIAGTYPE" val="l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commondata" val="eyJoZGlkIjoiNTgxZDQ2NTZkNjkyZGVmNWIzMTYxZTgzN2NkOGVlZDQifQ=="/>
  <p:tag name="resource_record_key" val="{&quot;13&quot;:[4364888],&quot;65&quot;:[20231070],&quot;70&quot;:[3326108]}"/>
  <p:tag name="KSO_WPP_MARK_KEY" val="e57e811e-7f79-45a5-a01e-1dc68f6dcc64"/>
  <p:tag name="COMMONDATA" val="eyJoZGlkIjoiY2YzOTFjNjQ5Y2FhMjBhOTQ5YjdjMzU1ZjUzYmM0N2EifQ==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diagram"/>
  <p:tag name="KSO_WM_TEMPLATE_INDEX" val="20204789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diagram"/>
  <p:tag name="KSO_WM_TEMPLATE_INDEX" val="20204789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TEMPLATE_SUBCATEGORY" val="0"/>
  <p:tag name="KSO_WM_TEMPLATE_COLOR_TYPE" val="0"/>
  <p:tag name="KSO_WM_TAG_VERSION" val="1.0"/>
  <p:tag name="KSO_WM_BEAUTIFY_FLAG" val="#wm#"/>
  <p:tag name="KSO_WM_TEMPLATE_CATEGORY" val="diagram"/>
  <p:tag name="KSO_WM_TEMPLATE_INDEX" val="20204789"/>
  <p:tag name="KSO_WM_TEMPLATE_MASTER_TYPE" val="0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115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1154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4.xml><?xml version="1.0" encoding="utf-8"?>
<p:tagLst xmlns:p="http://schemas.openxmlformats.org/presentationml/2006/main">
  <p:tag name="KSO_WM_TEMPLATE_SUBCATEGORY" val="0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1154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3.0"/>
  <p:tag name="KSO_WM_BEAUTIFY_FLAG" val="#wm#"/>
  <p:tag name="KSO_WM_UNIT_ID" val="_2**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3.0"/>
  <p:tag name="KSO_WM_BEAUTIFY_FLAG" val="#wm#"/>
  <p:tag name="KSO_WM_UNIT_ID" val="_2**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3.0"/>
  <p:tag name="KSO_WM_BEAUTIFY_FLAG" val="#wm#"/>
  <p:tag name="KSO_WM_UNIT_ID" val="_2**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3286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3286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主题​​">
  <a:themeElements>
    <a:clrScheme name="多彩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17BFF"/>
      </a:accent1>
      <a:accent2>
        <a:srgbClr val="05C8DD"/>
      </a:accent2>
      <a:accent3>
        <a:srgbClr val="8B81FF"/>
      </a:accent3>
      <a:accent4>
        <a:srgbClr val="FF3366"/>
      </a:accent4>
      <a:accent5>
        <a:srgbClr val="FF6E30"/>
      </a:accent5>
      <a:accent6>
        <a:srgbClr val="DFA249"/>
      </a:accent6>
      <a:hlink>
        <a:srgbClr val="0563C1"/>
      </a:hlink>
      <a:folHlink>
        <a:srgbClr val="954F72"/>
      </a:folHlink>
    </a:clrScheme>
    <a:fontScheme name="思源黑+Helv">
      <a:majorFont>
        <a:latin typeface="Helvetica85-Heavy"/>
        <a:ea typeface="思源黑体 CN Bold"/>
        <a:cs typeface=""/>
      </a:majorFont>
      <a:minorFont>
        <a:latin typeface="Helvetica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主题​​">
  <a:themeElements>
    <a:clrScheme name="自定义 27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376FFF"/>
      </a:accent1>
      <a:accent2>
        <a:srgbClr val="17D594"/>
      </a:accent2>
      <a:accent3>
        <a:srgbClr val="FFC000"/>
      </a:accent3>
      <a:accent4>
        <a:srgbClr val="FF7429"/>
      </a:accent4>
      <a:accent5>
        <a:srgbClr val="F84949"/>
      </a:accent5>
      <a:accent6>
        <a:srgbClr val="8830FE"/>
      </a:accent6>
      <a:hlink>
        <a:srgbClr val="304FFE"/>
      </a:hlink>
      <a:folHlink>
        <a:srgbClr val="492067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主题​​">
  <a:themeElements>
    <a:clrScheme name="888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253CE3"/>
      </a:accent1>
      <a:accent2>
        <a:srgbClr val="EE822F"/>
      </a:accent2>
      <a:accent3>
        <a:srgbClr val="4874CB"/>
      </a:accent3>
      <a:accent4>
        <a:srgbClr val="E54C5E"/>
      </a:accent4>
      <a:accent5>
        <a:srgbClr val="30C0B4"/>
      </a:accent5>
      <a:accent6>
        <a:srgbClr val="75BD42"/>
      </a:accent6>
      <a:hlink>
        <a:srgbClr val="0026E5"/>
      </a:hlink>
      <a:folHlink>
        <a:srgbClr val="7E1FAD"/>
      </a:folHlink>
    </a:clrScheme>
    <a:fontScheme name="自定义 9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主题​​">
  <a:themeElements>
    <a:clrScheme name="黄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ECB400"/>
      </a:accent1>
      <a:accent2>
        <a:srgbClr val="53A6EB"/>
      </a:accent2>
      <a:accent3>
        <a:srgbClr val="45CB98"/>
      </a:accent3>
      <a:accent4>
        <a:srgbClr val="FFB03B"/>
      </a:accent4>
      <a:accent5>
        <a:srgbClr val="EC5E3C"/>
      </a:accent5>
      <a:accent6>
        <a:srgbClr val="EC4A7C"/>
      </a:accent6>
      <a:hlink>
        <a:srgbClr val="0563C1"/>
      </a:hlink>
      <a:folHlink>
        <a:srgbClr val="954D72"/>
      </a:folHlink>
    </a:clrScheme>
    <a:fontScheme name="自定义 9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4_Office 主题​​">
  <a:themeElements>
    <a:clrScheme name="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376FFF"/>
      </a:accent1>
      <a:accent2>
        <a:srgbClr val="17D594"/>
      </a:accent2>
      <a:accent3>
        <a:srgbClr val="FFC000"/>
      </a:accent3>
      <a:accent4>
        <a:srgbClr val="FF7429"/>
      </a:accent4>
      <a:accent5>
        <a:srgbClr val="F84949"/>
      </a:accent5>
      <a:accent6>
        <a:srgbClr val="8830FE"/>
      </a:accent6>
      <a:hlink>
        <a:srgbClr val="0026E5"/>
      </a:hlink>
      <a:folHlink>
        <a:srgbClr val="7E1FAD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6_Office 主题​​">
  <a:themeElements>
    <a:clrScheme name="自定义 35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376FFF"/>
      </a:accent1>
      <a:accent2>
        <a:srgbClr val="17D594"/>
      </a:accent2>
      <a:accent3>
        <a:srgbClr val="FFC000"/>
      </a:accent3>
      <a:accent4>
        <a:srgbClr val="FF7429"/>
      </a:accent4>
      <a:accent5>
        <a:srgbClr val="F84949"/>
      </a:accent5>
      <a:accent6>
        <a:srgbClr val="8830FE"/>
      </a:accent6>
      <a:hlink>
        <a:srgbClr val="304FFE"/>
      </a:hlink>
      <a:folHlink>
        <a:srgbClr val="492067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+Helv">
      <a:majorFont>
        <a:latin typeface="Helvetica85-Heavy"/>
        <a:ea typeface="思源黑体 CN Bold"/>
        <a:cs typeface=""/>
      </a:majorFont>
      <a:minorFont>
        <a:latin typeface="Helvetica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基础课程主题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A249"/>
      </a:accent1>
      <a:accent2>
        <a:srgbClr val="027CFF"/>
      </a:accent2>
      <a:accent3>
        <a:srgbClr val="FF5500"/>
      </a:accent3>
      <a:accent4>
        <a:srgbClr val="FE1400"/>
      </a:accent4>
      <a:accent5>
        <a:srgbClr val="A5A5A5"/>
      </a:accent5>
      <a:accent6>
        <a:srgbClr val="A5A5A5"/>
      </a:accent6>
      <a:hlink>
        <a:srgbClr val="A5A5A5"/>
      </a:hlink>
      <a:folHlink>
        <a:srgbClr val="A5A5A5"/>
      </a:folHlink>
    </a:clrScheme>
    <a:fontScheme name="思源黑+Helv">
      <a:majorFont>
        <a:latin typeface="Helvetica85-Heavy"/>
        <a:ea typeface="思源黑体 CN Bold"/>
        <a:cs typeface=""/>
      </a:majorFont>
      <a:minorFont>
        <a:latin typeface="Helvetica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pmz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5500"/>
      </a:accent1>
      <a:accent2>
        <a:srgbClr val="FFE500"/>
      </a:accent2>
      <a:accent3>
        <a:srgbClr val="31B674"/>
      </a:accent3>
      <a:accent4>
        <a:srgbClr val="2B49AD"/>
      </a:accent4>
      <a:accent5>
        <a:srgbClr val="6801FF"/>
      </a:accent5>
      <a:accent6>
        <a:srgbClr val="FF0101"/>
      </a:accent6>
      <a:hlink>
        <a:srgbClr val="0563C1"/>
      </a:hlink>
      <a:folHlink>
        <a:srgbClr val="954F72"/>
      </a:folHlink>
    </a:clrScheme>
    <a:fontScheme name="思源黑+Helv">
      <a:majorFont>
        <a:latin typeface="Helvetica85-Heavy"/>
        <a:ea typeface="思源黑体 CN Bold"/>
        <a:cs typeface=""/>
      </a:majorFont>
      <a:minorFont>
        <a:latin typeface="Helvetica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自定义 8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007ED3"/>
      </a:accent1>
      <a:accent2>
        <a:srgbClr val="20ADE5"/>
      </a:accent2>
      <a:accent3>
        <a:srgbClr val="444854"/>
      </a:accent3>
      <a:accent4>
        <a:srgbClr val="BFBFBF"/>
      </a:accent4>
      <a:accent5>
        <a:srgbClr val="A5A5A5"/>
      </a:accent5>
      <a:accent6>
        <a:srgbClr val="7F7F7F"/>
      </a:accent6>
      <a:hlink>
        <a:srgbClr val="0563C1"/>
      </a:hlink>
      <a:folHlink>
        <a:srgbClr val="954F72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​​">
  <a:themeElements>
    <a:clrScheme name="自定义 8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B49AD"/>
      </a:accent1>
      <a:accent2>
        <a:srgbClr val="FFE500"/>
      </a:accent2>
      <a:accent3>
        <a:srgbClr val="31B674"/>
      </a:accent3>
      <a:accent4>
        <a:srgbClr val="2B49AD"/>
      </a:accent4>
      <a:accent5>
        <a:srgbClr val="6801FF"/>
      </a:accent5>
      <a:accent6>
        <a:srgbClr val="FF0101"/>
      </a:accent6>
      <a:hlink>
        <a:srgbClr val="0563C1"/>
      </a:hlink>
      <a:folHlink>
        <a:srgbClr val="954F72"/>
      </a:folHlink>
    </a:clrScheme>
    <a:fontScheme name="思源黑+Helv">
      <a:majorFont>
        <a:latin typeface="Helvetica85-Heavy"/>
        <a:ea typeface="思源黑体 CN Bold"/>
        <a:cs typeface=""/>
      </a:majorFont>
      <a:minorFont>
        <a:latin typeface="Helvetica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主题​​">
  <a:themeElements>
    <a:clrScheme name="自定义 7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FC4653"/>
      </a:accent1>
      <a:accent2>
        <a:srgbClr val="E1448B"/>
      </a:accent2>
      <a:accent3>
        <a:srgbClr val="A84FAE"/>
      </a:accent3>
      <a:accent4>
        <a:srgbClr val="7F4CBE"/>
      </a:accent4>
      <a:accent5>
        <a:srgbClr val="5454D4"/>
      </a:accent5>
      <a:accent6>
        <a:srgbClr val="3269B5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主题​​">
  <a:themeElements>
    <a:clrScheme name="自定义 4">
      <a:dk1>
        <a:sysClr val="windowText" lastClr="000000"/>
      </a:dk1>
      <a:lt1>
        <a:sysClr val="window" lastClr="FFFFFF"/>
      </a:lt1>
      <a:dk2>
        <a:srgbClr val="44546A"/>
      </a:dk2>
      <a:lt2>
        <a:srgbClr val="D9D9D6"/>
      </a:lt2>
      <a:accent1>
        <a:srgbClr val="2B47AA"/>
      </a:accent1>
      <a:accent2>
        <a:srgbClr val="046DC0"/>
      </a:accent2>
      <a:accent3>
        <a:srgbClr val="C4C4BF"/>
      </a:accent3>
      <a:accent4>
        <a:srgbClr val="A5A59E"/>
      </a:accent4>
      <a:accent5>
        <a:srgbClr val="6F6F67"/>
      </a:accent5>
      <a:accent6>
        <a:srgbClr val="373733"/>
      </a:accent6>
      <a:hlink>
        <a:srgbClr val="0563C1"/>
      </a:hlink>
      <a:folHlink>
        <a:srgbClr val="954F72"/>
      </a:folHlink>
    </a:clrScheme>
    <a:fontScheme name="思源黑+Helv">
      <a:majorFont>
        <a:latin typeface="Helvetica85-Heavy"/>
        <a:ea typeface="思源黑体 CN Bold"/>
        <a:cs typeface=""/>
      </a:majorFont>
      <a:minorFont>
        <a:latin typeface="Helvetica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自定义 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389E"/>
      </a:accent1>
      <a:accent2>
        <a:srgbClr val="67A3F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+Helv">
      <a:majorFont>
        <a:latin typeface="Helvetica85-Heavy"/>
        <a:ea typeface="思源黑体 CN Bold"/>
        <a:cs typeface=""/>
      </a:majorFont>
      <a:minorFont>
        <a:latin typeface="Helvetica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2730</Words>
  <Application>WPS 演示</Application>
  <PresentationFormat>宽屏</PresentationFormat>
  <Paragraphs>524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15</vt:i4>
      </vt:variant>
      <vt:variant>
        <vt:lpstr>幻灯片标题</vt:lpstr>
      </vt:variant>
      <vt:variant>
        <vt:i4>39</vt:i4>
      </vt:variant>
    </vt:vector>
  </HeadingPairs>
  <TitlesOfParts>
    <vt:vector size="76" baseType="lpstr">
      <vt:lpstr>Arial</vt:lpstr>
      <vt:lpstr>宋体</vt:lpstr>
      <vt:lpstr>Wingdings</vt:lpstr>
      <vt:lpstr>HarmonyOS Sans SC</vt:lpstr>
      <vt:lpstr>HarmonyOS Sans SC Black</vt:lpstr>
      <vt:lpstr>MS PGothic</vt:lpstr>
      <vt:lpstr>微软雅黑</vt:lpstr>
      <vt:lpstr>Wingdings</vt:lpstr>
      <vt:lpstr>字魂武林江湖体</vt:lpstr>
      <vt:lpstr>汉仪旗黑-85S</vt:lpstr>
      <vt:lpstr>黑体</vt:lpstr>
      <vt:lpstr>汉仪力量黑简</vt:lpstr>
      <vt:lpstr>MiSans Light</vt:lpstr>
      <vt:lpstr>Calibri</vt:lpstr>
      <vt:lpstr>Arial Unicode MS</vt:lpstr>
      <vt:lpstr>WPS-Numbers</vt:lpstr>
      <vt:lpstr>MiSans Normal</vt:lpstr>
      <vt:lpstr>MiSans</vt:lpstr>
      <vt:lpstr>华文仿宋</vt:lpstr>
      <vt:lpstr>仿宋</vt:lpstr>
      <vt:lpstr>Segoe UI</vt:lpstr>
      <vt:lpstr>思源黑体 CN Regular</vt:lpstr>
      <vt:lpstr>WPS</vt:lpstr>
      <vt:lpstr>2_Office 主题​​</vt:lpstr>
      <vt:lpstr>1_自定义设计方案</vt:lpstr>
      <vt:lpstr>4_Office 主题​​</vt:lpstr>
      <vt:lpstr>5_Office 主题​​</vt:lpstr>
      <vt:lpstr>6_Office 主题​​</vt:lpstr>
      <vt:lpstr>7_Office 主题​​</vt:lpstr>
      <vt:lpstr>8_Office 主题​​</vt:lpstr>
      <vt:lpstr>1_Office 主题​​</vt:lpstr>
      <vt:lpstr>10_Office 主题​​</vt:lpstr>
      <vt:lpstr>3_Office 主题​​</vt:lpstr>
      <vt:lpstr>11_Office 主题​​</vt:lpstr>
      <vt:lpstr>12_Office 主题​​</vt:lpstr>
      <vt:lpstr>14_Office 主题​​</vt:lpstr>
      <vt:lpstr>16_Office 主题​​</vt:lpstr>
      <vt:lpstr>PowerPoint 演示文稿</vt:lpstr>
      <vt:lpstr>东昌府区现有限上企业和大个体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（三）商旅文体融合发力</vt:lpstr>
      <vt:lpstr>PowerPoint 演示文稿</vt:lpstr>
      <vt:lpstr>“走进聊城·乐业水城”活动</vt:lpstr>
      <vt:lpstr>铁塔商圈</vt:lpstr>
      <vt:lpstr>第十五届葫芦文化艺术节</vt:lpstr>
      <vt:lpstr>PowerPoint 演示文稿</vt:lpstr>
      <vt:lpstr>PowerPoint 演示文稿</vt:lpstr>
      <vt:lpstr>PowerPoint 演示文稿</vt:lpstr>
      <vt:lpstr>从消费区域分布看</vt:lpstr>
      <vt:lpstr>PowerPoint 演示文稿</vt:lpstr>
      <vt:lpstr>PowerPoint 演示文稿</vt:lpstr>
      <vt:lpstr>从消费增量实效看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持续推进 城市一刻钟便民生活圈建设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培育发展旅游新业态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孙玉婷</cp:lastModifiedBy>
  <cp:revision>310</cp:revision>
  <dcterms:created xsi:type="dcterms:W3CDTF">2024-03-27T10:19:00Z</dcterms:created>
  <dcterms:modified xsi:type="dcterms:W3CDTF">2024-03-30T00:22:03Z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9BE8E7A7DE694931BFE952A48A3BE436_13</vt:lpwstr>
  </property>
  <property fmtid="{D5CDD505-2E9C-101B-9397-08002B2CF9AE}" pid="3" name="KSOProductBuildVer">
    <vt:lpwstr>2052-11.1.0.14309</vt:lpwstr>
  </property>
</Properties>
</file>