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  <p:sldId id="340" r:id="rId87"/>
    <p:sldId id="341" r:id="rId88"/>
    <p:sldId id="342" r:id="rId89"/>
    <p:sldId id="343" r:id="rId90"/>
    <p:sldId id="344" r:id="rId91"/>
    <p:sldId id="345" r:id="rId92"/>
    <p:sldId id="346" r:id="rId93"/>
    <p:sldId id="347" r:id="rId94"/>
    <p:sldId id="348" r:id="rId95"/>
    <p:sldId id="349" r:id="rId96"/>
    <p:sldId id="350" r:id="rId97"/>
    <p:sldId id="351" r:id="rId98"/>
    <p:sldId id="352" r:id="rId99"/>
    <p:sldId id="353" r:id="rId100"/>
    <p:sldId id="354" r:id="rId101"/>
    <p:sldId id="355" r:id="rId102"/>
    <p:sldId id="356" r:id="rId103"/>
    <p:sldId id="357" r:id="rId104"/>
    <p:sldId id="358" r:id="rId105"/>
    <p:sldId id="359" r:id="rId106"/>
    <p:sldId id="360" r:id="rId107"/>
    <p:sldId id="361" r:id="rId108"/>
    <p:sldId id="362" r:id="rId109"/>
    <p:sldId id="363" r:id="rId110"/>
    <p:sldId id="364" r:id="rId111"/>
    <p:sldId id="365" r:id="rId11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5" Type="http://schemas.openxmlformats.org/officeDocument/2006/relationships/tableStyles" Target="tableStyles.xml"/><Relationship Id="rId114" Type="http://schemas.openxmlformats.org/officeDocument/2006/relationships/viewProps" Target="viewProps.xml"/><Relationship Id="rId113" Type="http://schemas.openxmlformats.org/officeDocument/2006/relationships/presProps" Target="presProps.xml"/><Relationship Id="rId112" Type="http://schemas.openxmlformats.org/officeDocument/2006/relationships/slide" Target="slides/slide110.xml"/><Relationship Id="rId111" Type="http://schemas.openxmlformats.org/officeDocument/2006/relationships/slide" Target="slides/slide109.xml"/><Relationship Id="rId110" Type="http://schemas.openxmlformats.org/officeDocument/2006/relationships/slide" Target="slides/slide108.xml"/><Relationship Id="rId11" Type="http://schemas.openxmlformats.org/officeDocument/2006/relationships/slide" Target="slides/slide9.xml"/><Relationship Id="rId109" Type="http://schemas.openxmlformats.org/officeDocument/2006/relationships/slide" Target="slides/slide107.xml"/><Relationship Id="rId108" Type="http://schemas.openxmlformats.org/officeDocument/2006/relationships/slide" Target="slides/slide106.xml"/><Relationship Id="rId107" Type="http://schemas.openxmlformats.org/officeDocument/2006/relationships/slide" Target="slides/slide105.xml"/><Relationship Id="rId106" Type="http://schemas.openxmlformats.org/officeDocument/2006/relationships/slide" Target="slides/slide104.xml"/><Relationship Id="rId105" Type="http://schemas.openxmlformats.org/officeDocument/2006/relationships/slide" Target="slides/slide103.xml"/><Relationship Id="rId104" Type="http://schemas.openxmlformats.org/officeDocument/2006/relationships/slide" Target="slides/slide102.xml"/><Relationship Id="rId103" Type="http://schemas.openxmlformats.org/officeDocument/2006/relationships/slide" Target="slides/slide101.xml"/><Relationship Id="rId102" Type="http://schemas.openxmlformats.org/officeDocument/2006/relationships/slide" Target="slides/slide100.xml"/><Relationship Id="rId101" Type="http://schemas.openxmlformats.org/officeDocument/2006/relationships/slide" Target="slides/slide99.xml"/><Relationship Id="rId100" Type="http://schemas.openxmlformats.org/officeDocument/2006/relationships/slide" Target="slides/slide98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0.jpe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1.jpe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2.jpe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3.jpe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4.jpe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5.jpe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6.jpe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7.jpe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8.jpe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0.jpeg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4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5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6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7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8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0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1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2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3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4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5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6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7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8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0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1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2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3.jpe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4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5.jpe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6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7.jpe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8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0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1.jpe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2.jpe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3.jpe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4.jpe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5.jpe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6.jpe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7.jpe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8.jpe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0.jpe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1.jpe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2.jpe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3.jpe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4.jpe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5.jpe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6.jpe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7.jpe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8.jpe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医保局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1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1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1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1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1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1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1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1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1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1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医保局_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8100,&quot;width&quot;:14400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/>
  <Paragraphs>0</Paragraphs>
  <Slides>110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110</vt:i4>
      </vt:variant>
    </vt:vector>
  </HeadingPairs>
  <TitlesOfParts>
    <vt:vector size="1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YoungerChang</dc:creator>
  <cp:lastModifiedBy>YoungerChang</cp:lastModifiedBy>
  <cp:revision>2</cp:revision>
  <dcterms:created xsi:type="dcterms:W3CDTF">2022-07-14T01:44:53Z</dcterms:created>
  <dcterms:modified xsi:type="dcterms:W3CDTF">2022-07-14T01:45:16Z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2052-11.1.0.11372</vt:lpwstr>
  </property>
  <property fmtid="{D5CDD505-2E9C-101B-9397-08002B2CF9AE}" pid="3" name="ICV">
    <vt:lpwstr>42DBCA64BDD142E8A7B52B52F5FED3D5</vt:lpwstr>
  </property>
</Properties>
</file>