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12192000" cy="6858000"/>
  <p:notesSz cx="9144000" cy="6858000"/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4660"/>
  </p:normalViewPr>
  <p:slideViewPr>
    <p:cSldViewPr snapToGrid="0" showGuides="1">
      <p:cViewPr varScale="1">
        <p:scale>
          <a:sx n="68" d="100"/>
          <a:sy n="68" d="100"/>
        </p:scale>
        <p:origin x="87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2022-05-14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czYzVjYTI4M2FhMmM0M2NiYzM4ZjZmNjQ4YzBjNT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汤 晓影</cp:lastModifiedBy>
  <cp:revision>152</cp:revision>
  <dcterms:created xsi:type="dcterms:W3CDTF">2019-06-19T02:08:00Z</dcterms:created>
  <dcterms:modified xsi:type="dcterms:W3CDTF">2022-05-14T09:24:28Z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E74349B40E8648A4945440A7F9CA5FB9</vt:lpwstr>
  </property>
</Properties>
</file>