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303" r:id="rId3"/>
    <p:sldId id="11092501" r:id="rId4"/>
    <p:sldId id="11092502" r:id="rId5"/>
    <p:sldId id="11092524" r:id="rId6"/>
    <p:sldId id="11092528" r:id="rId7"/>
    <p:sldId id="11092504" r:id="rId8"/>
    <p:sldId id="11092530" r:id="rId9"/>
    <p:sldId id="11092506" r:id="rId10"/>
    <p:sldId id="11092507" r:id="rId11"/>
    <p:sldId id="11092532" r:id="rId12"/>
    <p:sldId id="11092509" r:id="rId13"/>
    <p:sldId id="11092545" r:id="rId14"/>
    <p:sldId id="11092544" r:id="rId15"/>
    <p:sldId id="11092546" r:id="rId16"/>
    <p:sldId id="11092515" r:id="rId17"/>
    <p:sldId id="11092540" r:id="rId18"/>
    <p:sldId id="11092526" r:id="rId19"/>
    <p:sldId id="11092539" r:id="rId20"/>
    <p:sldId id="11092548" r:id="rId21"/>
    <p:sldId id="11092538" r:id="rId22"/>
    <p:sldId id="11092549" r:id="rId23"/>
    <p:sldId id="11092536" r:id="rId24"/>
    <p:sldId id="11092551" r:id="rId25"/>
    <p:sldId id="11092552" r:id="rId26"/>
    <p:sldId id="11092553" r:id="rId27"/>
    <p:sldId id="11092554" r:id="rId28"/>
    <p:sldId id="1109256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D5F7"/>
    <a:srgbClr val="007EE6"/>
    <a:srgbClr val="1BA3EC"/>
    <a:srgbClr val="00B0F0"/>
    <a:srgbClr val="FFC000"/>
    <a:srgbClr val="1EA9EF"/>
    <a:srgbClr val="1AA0ED"/>
    <a:srgbClr val="CEF6FE"/>
    <a:srgbClr val="9DEDFD"/>
    <a:srgbClr val="C2F4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3" autoAdjust="0"/>
    <p:restoredTop sz="94660"/>
  </p:normalViewPr>
  <p:slideViewPr>
    <p:cSldViewPr snapToGrid="0">
      <p:cViewPr>
        <p:scale>
          <a:sx n="66" d="100"/>
          <a:sy n="66" d="100"/>
        </p:scale>
        <p:origin x="840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60" b="0" i="0" u="none" strike="noStrike" kern="1200" spc="0" baseline="0">
                <a:solidFill>
                  <a:srgbClr val="007EE6"/>
                </a:solidFill>
                <a:latin typeface="+mn-lt"/>
                <a:ea typeface="+mn-ea"/>
                <a:cs typeface="+mn-cs"/>
              </a:defRPr>
            </a:pPr>
            <a:r>
              <a:rPr lang="zh-CN" dirty="0">
                <a:solidFill>
                  <a:srgbClr val="007EE6"/>
                </a:solidFill>
              </a:rPr>
              <a:t>从生产总值看</a:t>
            </a:r>
            <a:endParaRPr lang="en-US" dirty="0">
              <a:solidFill>
                <a:srgbClr val="007EE6"/>
              </a:solidFill>
            </a:endParaRPr>
          </a:p>
        </c:rich>
      </c:tx>
      <c:layout>
        <c:manualLayout>
          <c:xMode val="edge"/>
          <c:yMode val="edge"/>
          <c:x val="0.37692320435353399"/>
          <c:y val="5.132893440323849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60" b="0" i="0" u="none" strike="noStrike" kern="1200" spc="0" baseline="0">
              <a:solidFill>
                <a:srgbClr val="007EE6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邹城</c:v>
                </c:pt>
                <c:pt idx="1">
                  <c:v>滕州</c:v>
                </c:pt>
                <c:pt idx="2">
                  <c:v>诸城</c:v>
                </c:pt>
                <c:pt idx="3">
                  <c:v>寿光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930</c:v>
                </c:pt>
                <c:pt idx="1">
                  <c:v>850</c:v>
                </c:pt>
                <c:pt idx="2">
                  <c:v>740</c:v>
                </c:pt>
                <c:pt idx="3">
                  <c:v>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DA-457A-9F68-F72EC25C6E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2619711"/>
        <c:axId val="932623039"/>
      </c:barChart>
      <c:catAx>
        <c:axId val="932619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623039"/>
        <c:crosses val="autoZero"/>
        <c:auto val="1"/>
        <c:lblAlgn val="ctr"/>
        <c:lblOffset val="100"/>
        <c:noMultiLvlLbl val="0"/>
      </c:catAx>
      <c:valAx>
        <c:axId val="9326230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619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50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60" b="0" i="0" u="none" strike="noStrike" kern="1200" spc="0" baseline="0">
                <a:solidFill>
                  <a:srgbClr val="007EE6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solidFill>
                  <a:srgbClr val="007EE6"/>
                </a:solidFill>
              </a:rPr>
              <a:t>从一般公共预算收入看</a:t>
            </a:r>
            <a:endParaRPr lang="en-US" dirty="0">
              <a:solidFill>
                <a:srgbClr val="007EE6"/>
              </a:solidFill>
            </a:endParaRPr>
          </a:p>
        </c:rich>
      </c:tx>
      <c:layout>
        <c:manualLayout>
          <c:xMode val="edge"/>
          <c:yMode val="edge"/>
          <c:x val="0.336949544229041"/>
          <c:y val="3.59302540822669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60" b="0" i="0" u="none" strike="noStrike" kern="1200" spc="0" baseline="0">
              <a:solidFill>
                <a:srgbClr val="007EE6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邹城</c:v>
                </c:pt>
                <c:pt idx="1">
                  <c:v>滕州</c:v>
                </c:pt>
                <c:pt idx="2">
                  <c:v>诸城</c:v>
                </c:pt>
                <c:pt idx="3">
                  <c:v>寿光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84.2</c:v>
                </c:pt>
                <c:pt idx="1">
                  <c:v>61.3</c:v>
                </c:pt>
                <c:pt idx="2">
                  <c:v>64.2</c:v>
                </c:pt>
                <c:pt idx="3">
                  <c:v>103.3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E1-4813-9B52-5FE6EF54E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2619711"/>
        <c:axId val="932623039"/>
      </c:barChart>
      <c:catAx>
        <c:axId val="932619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623039"/>
        <c:crosses val="autoZero"/>
        <c:auto val="1"/>
        <c:lblAlgn val="ctr"/>
        <c:lblOffset val="100"/>
        <c:noMultiLvlLbl val="0"/>
      </c:catAx>
      <c:valAx>
        <c:axId val="9326230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619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50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BF9A0-0271-41DE-BEC2-D825A78C6F89}" type="datetimeFigureOut">
              <a:rPr lang="zh-CN" altLang="en-US" smtClean="0"/>
              <a:t>2022/6/24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35948-568F-47BE-A4D5-F1CB41AAE38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7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77553" y="1136981"/>
            <a:ext cx="6436894" cy="621834"/>
            <a:chOff x="2877553" y="1171906"/>
            <a:chExt cx="6436894" cy="621834"/>
          </a:xfrm>
        </p:grpSpPr>
        <p:grpSp>
          <p:nvGrpSpPr>
            <p:cNvPr id="3" name="组合 2"/>
            <p:cNvGrpSpPr/>
            <p:nvPr/>
          </p:nvGrpSpPr>
          <p:grpSpPr>
            <a:xfrm>
              <a:off x="4005291" y="1308280"/>
              <a:ext cx="4181418" cy="485460"/>
              <a:chOff x="3827671" y="1193980"/>
              <a:chExt cx="4181418" cy="48546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185" t="13579" r="50370" b="10926"/>
              <a:stretch>
                <a:fillRect/>
              </a:stretch>
            </p:blipFill>
            <p:spPr>
              <a:xfrm rot="20032196">
                <a:off x="3827671" y="1193980"/>
                <a:ext cx="253641" cy="485459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185" t="13579" r="50370" b="10926"/>
              <a:stretch>
                <a:fillRect/>
              </a:stretch>
            </p:blipFill>
            <p:spPr>
              <a:xfrm rot="1567804" flipH="1">
                <a:off x="7755448" y="1193981"/>
                <a:ext cx="253641" cy="485459"/>
              </a:xfrm>
              <a:prstGeom prst="rect">
                <a:avLst/>
              </a:prstGeom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2877553" y="1171906"/>
              <a:ext cx="643689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kern="100" spc="300" dirty="0">
                  <a:solidFill>
                    <a:srgbClr val="D60000"/>
                  </a:solidFill>
                  <a:effectLst>
                    <a:glow rad="38100">
                      <a:schemeClr val="bg1">
                        <a:alpha val="40000"/>
                      </a:schemeClr>
                    </a:glo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  <a:cs typeface="Times New Roman" panose="02020603050405020304" pitchFamily="18" charset="0"/>
                </a:rPr>
                <a:t>高质量发展先进县</a:t>
              </a: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B36F75-4E59-4D89-A39C-514E274207E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2022/6/24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4108327-FBB6-4E4F-B54C-AF52FBECBD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027880" y="1067804"/>
            <a:ext cx="21957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EE6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学先进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5028630" y="1045744"/>
            <a:ext cx="21957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EE6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找差距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8029379" y="1055721"/>
            <a:ext cx="21957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EE6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争一流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5513281" y="3429000"/>
            <a:ext cx="1102702" cy="1597837"/>
            <a:chOff x="5481146" y="2460025"/>
            <a:chExt cx="1102702" cy="1597837"/>
          </a:xfrm>
        </p:grpSpPr>
        <p:sp>
          <p:nvSpPr>
            <p:cNvPr id="9" name="文本框 8"/>
            <p:cNvSpPr txBox="1"/>
            <p:nvPr/>
          </p:nvSpPr>
          <p:spPr>
            <a:xfrm>
              <a:off x="5906740" y="2857533"/>
              <a:ext cx="677108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>
                    <a:outerShdw blurRad="190500" dist="38100" dir="2700000" sx="102000" sy="102000" algn="tl" rotWithShape="0">
                      <a:srgbClr val="0A1322">
                        <a:alpha val="20000"/>
                      </a:srgbClr>
                    </a:outerShdw>
                  </a:effectLst>
                  <a:uLnTx/>
                  <a:uFillTx/>
                  <a:latin typeface="Facon" pitchFamily="2" charset="0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S</a:t>
              </a:r>
              <a:endPara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190500" dist="38100" dir="2700000" sx="102000" sy="102000" algn="tl" rotWithShape="0">
                    <a:srgbClr val="0A1322">
                      <a:alpha val="20000"/>
                    </a:srgbClr>
                  </a:outerShdw>
                </a:effectLst>
                <a:uLnTx/>
                <a:uFillTx/>
                <a:latin typeface="Facon" pitchFamily="2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481146" y="2460025"/>
              <a:ext cx="677108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>
                    <a:outerShdw blurRad="190500" dist="38100" dir="2700000" sx="102000" sy="102000" algn="tl" rotWithShape="0">
                      <a:srgbClr val="D3AC67">
                        <a:alpha val="20000"/>
                      </a:srgbClr>
                    </a:outerShdw>
                  </a:effectLst>
                  <a:uLnTx/>
                  <a:uFillTx/>
                  <a:latin typeface="Facon" pitchFamily="2" charset="0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V</a:t>
              </a:r>
              <a:endPara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7EE6"/>
                </a:solidFill>
                <a:effectLst>
                  <a:outerShdw blurRad="190500" dist="38100" dir="2700000" sx="102000" sy="102000" algn="tl" rotWithShape="0">
                    <a:srgbClr val="D3AC67">
                      <a:alpha val="20000"/>
                    </a:srgbClr>
                  </a:outerShdw>
                </a:effectLst>
                <a:uLnTx/>
                <a:uFillTx/>
                <a:latin typeface="Facon" pitchFamily="2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4721875" y="2025089"/>
            <a:ext cx="2160270" cy="3191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rgbClr val="007EE6"/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0" scaled="0"/>
                </a:gradFill>
                <a:effectLst/>
                <a:uLnTx/>
                <a:uFillTx/>
                <a:latin typeface="Facon" pitchFamily="2" charset="0"/>
                <a:ea typeface="微软雅黑" panose="020B0503020204020204" charset="-122"/>
                <a:cs typeface="+mn-cs"/>
              </a:rPr>
              <a:t>V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rgbClr val="007EE6"/>
                  </a:gs>
                  <a:gs pos="100000">
                    <a:srgbClr val="007EE6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Facon" pitchFamily="2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6036336" y="3399632"/>
            <a:ext cx="167284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5000">
                      <a:srgbClr val="007EE6"/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0" scaled="0"/>
                </a:gradFill>
                <a:effectLst/>
                <a:uLnTx/>
                <a:uFillTx/>
                <a:latin typeface="Facon" pitchFamily="2" charset="0"/>
                <a:ea typeface="微软雅黑" panose="020B0503020204020204" charset="-122"/>
                <a:cs typeface="+mn-cs"/>
              </a:rPr>
              <a:t>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25000">
                    <a:srgbClr val="007EE6"/>
                  </a:gs>
                  <a:gs pos="100000">
                    <a:srgbClr val="007EE6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1059813" y="-268349"/>
            <a:ext cx="1132187" cy="1132187"/>
            <a:chOff x="-218693" y="-523875"/>
            <a:chExt cx="1533144" cy="1533144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5" name="任意多边形: 形状 4"/>
            <p:cNvSpPr/>
            <p:nvPr/>
          </p:nvSpPr>
          <p:spPr>
            <a:xfrm>
              <a:off x="-218693" y="-523875"/>
              <a:ext cx="31107" cy="31107"/>
            </a:xfrm>
            <a:custGeom>
              <a:avLst/>
              <a:gdLst>
                <a:gd name="connsiteX0" fmla="*/ 94548 w 94487"/>
                <a:gd name="connsiteY0" fmla="*/ 47304 h 94487"/>
                <a:gd name="connsiteX1" fmla="*/ 47304 w 94487"/>
                <a:gd name="connsiteY1" fmla="*/ 94548 h 94487"/>
                <a:gd name="connsiteX2" fmla="*/ 60 w 94487"/>
                <a:gd name="connsiteY2" fmla="*/ 47304 h 94487"/>
                <a:gd name="connsiteX3" fmla="*/ 47304 w 94487"/>
                <a:gd name="connsiteY3" fmla="*/ 60 h 94487"/>
                <a:gd name="connsiteX4" fmla="*/ 94548 w 94487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548" y="47304"/>
                  </a:moveTo>
                  <a:cubicBezTo>
                    <a:pt x="94548" y="73396"/>
                    <a:pt x="73396" y="94548"/>
                    <a:pt x="47304" y="94548"/>
                  </a:cubicBezTo>
                  <a:cubicBezTo>
                    <a:pt x="21212" y="94548"/>
                    <a:pt x="60" y="73396"/>
                    <a:pt x="60" y="47304"/>
                  </a:cubicBezTo>
                  <a:cubicBezTo>
                    <a:pt x="60" y="21212"/>
                    <a:pt x="21212" y="60"/>
                    <a:pt x="47304" y="60"/>
                  </a:cubicBezTo>
                  <a:cubicBezTo>
                    <a:pt x="73396" y="60"/>
                    <a:pt x="94548" y="21212"/>
                    <a:pt x="94548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-218693" y="-357679"/>
              <a:ext cx="31107" cy="31107"/>
            </a:xfrm>
            <a:custGeom>
              <a:avLst/>
              <a:gdLst>
                <a:gd name="connsiteX0" fmla="*/ 94548 w 94487"/>
                <a:gd name="connsiteY0" fmla="*/ 47357 h 94487"/>
                <a:gd name="connsiteX1" fmla="*/ 47304 w 94487"/>
                <a:gd name="connsiteY1" fmla="*/ 94601 h 94487"/>
                <a:gd name="connsiteX2" fmla="*/ 60 w 94487"/>
                <a:gd name="connsiteY2" fmla="*/ 47357 h 94487"/>
                <a:gd name="connsiteX3" fmla="*/ 47304 w 94487"/>
                <a:gd name="connsiteY3" fmla="*/ 113 h 94487"/>
                <a:gd name="connsiteX4" fmla="*/ 94548 w 94487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548" y="47357"/>
                  </a:moveTo>
                  <a:cubicBezTo>
                    <a:pt x="94548" y="73449"/>
                    <a:pt x="73396" y="94601"/>
                    <a:pt x="47304" y="94601"/>
                  </a:cubicBezTo>
                  <a:cubicBezTo>
                    <a:pt x="21212" y="94601"/>
                    <a:pt x="60" y="73449"/>
                    <a:pt x="60" y="47357"/>
                  </a:cubicBezTo>
                  <a:cubicBezTo>
                    <a:pt x="60" y="21265"/>
                    <a:pt x="21212" y="113"/>
                    <a:pt x="47304" y="113"/>
                  </a:cubicBezTo>
                  <a:cubicBezTo>
                    <a:pt x="73396" y="113"/>
                    <a:pt x="94548" y="21265"/>
                    <a:pt x="94548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-218693" y="-191483"/>
              <a:ext cx="31107" cy="31107"/>
            </a:xfrm>
            <a:custGeom>
              <a:avLst/>
              <a:gdLst>
                <a:gd name="connsiteX0" fmla="*/ 94548 w 94487"/>
                <a:gd name="connsiteY0" fmla="*/ 47410 h 94488"/>
                <a:gd name="connsiteX1" fmla="*/ 47304 w 94487"/>
                <a:gd name="connsiteY1" fmla="*/ 94654 h 94488"/>
                <a:gd name="connsiteX2" fmla="*/ 60 w 94487"/>
                <a:gd name="connsiteY2" fmla="*/ 47410 h 94488"/>
                <a:gd name="connsiteX3" fmla="*/ 47304 w 94487"/>
                <a:gd name="connsiteY3" fmla="*/ 166 h 94488"/>
                <a:gd name="connsiteX4" fmla="*/ 94548 w 94487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548" y="47410"/>
                  </a:moveTo>
                  <a:cubicBezTo>
                    <a:pt x="94548" y="73502"/>
                    <a:pt x="73396" y="94654"/>
                    <a:pt x="47304" y="94654"/>
                  </a:cubicBezTo>
                  <a:cubicBezTo>
                    <a:pt x="21212" y="94654"/>
                    <a:pt x="60" y="73502"/>
                    <a:pt x="60" y="47410"/>
                  </a:cubicBezTo>
                  <a:cubicBezTo>
                    <a:pt x="60" y="21318"/>
                    <a:pt x="21212" y="166"/>
                    <a:pt x="47304" y="166"/>
                  </a:cubicBezTo>
                  <a:cubicBezTo>
                    <a:pt x="73396" y="166"/>
                    <a:pt x="94548" y="21318"/>
                    <a:pt x="94548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-218693" y="-22151"/>
              <a:ext cx="31107" cy="31107"/>
            </a:xfrm>
            <a:custGeom>
              <a:avLst/>
              <a:gdLst>
                <a:gd name="connsiteX0" fmla="*/ 94548 w 94487"/>
                <a:gd name="connsiteY0" fmla="*/ 47464 h 94488"/>
                <a:gd name="connsiteX1" fmla="*/ 47304 w 94487"/>
                <a:gd name="connsiteY1" fmla="*/ 94708 h 94488"/>
                <a:gd name="connsiteX2" fmla="*/ 60 w 94487"/>
                <a:gd name="connsiteY2" fmla="*/ 47464 h 94488"/>
                <a:gd name="connsiteX3" fmla="*/ 47304 w 94487"/>
                <a:gd name="connsiteY3" fmla="*/ 220 h 94488"/>
                <a:gd name="connsiteX4" fmla="*/ 94548 w 94487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548" y="47464"/>
                  </a:moveTo>
                  <a:cubicBezTo>
                    <a:pt x="94548" y="73556"/>
                    <a:pt x="73396" y="94708"/>
                    <a:pt x="47304" y="94708"/>
                  </a:cubicBezTo>
                  <a:cubicBezTo>
                    <a:pt x="21212" y="94708"/>
                    <a:pt x="60" y="73556"/>
                    <a:pt x="60" y="47464"/>
                  </a:cubicBezTo>
                  <a:cubicBezTo>
                    <a:pt x="60" y="21372"/>
                    <a:pt x="21212" y="220"/>
                    <a:pt x="47304" y="220"/>
                  </a:cubicBezTo>
                  <a:cubicBezTo>
                    <a:pt x="73396" y="220"/>
                    <a:pt x="94548" y="21372"/>
                    <a:pt x="94548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-218693" y="144045"/>
              <a:ext cx="31107" cy="31107"/>
            </a:xfrm>
            <a:custGeom>
              <a:avLst/>
              <a:gdLst>
                <a:gd name="connsiteX0" fmla="*/ 94548 w 94487"/>
                <a:gd name="connsiteY0" fmla="*/ 47517 h 94487"/>
                <a:gd name="connsiteX1" fmla="*/ 47304 w 94487"/>
                <a:gd name="connsiteY1" fmla="*/ 94761 h 94487"/>
                <a:gd name="connsiteX2" fmla="*/ 60 w 94487"/>
                <a:gd name="connsiteY2" fmla="*/ 47517 h 94487"/>
                <a:gd name="connsiteX3" fmla="*/ 47304 w 94487"/>
                <a:gd name="connsiteY3" fmla="*/ 273 h 94487"/>
                <a:gd name="connsiteX4" fmla="*/ 94548 w 94487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548" y="47517"/>
                  </a:moveTo>
                  <a:cubicBezTo>
                    <a:pt x="94548" y="73609"/>
                    <a:pt x="73396" y="94761"/>
                    <a:pt x="47304" y="94761"/>
                  </a:cubicBezTo>
                  <a:cubicBezTo>
                    <a:pt x="21212" y="94761"/>
                    <a:pt x="60" y="73609"/>
                    <a:pt x="60" y="47517"/>
                  </a:cubicBezTo>
                  <a:cubicBezTo>
                    <a:pt x="60" y="21425"/>
                    <a:pt x="21212" y="273"/>
                    <a:pt x="47304" y="273"/>
                  </a:cubicBezTo>
                  <a:cubicBezTo>
                    <a:pt x="73396" y="273"/>
                    <a:pt x="94548" y="21425"/>
                    <a:pt x="94548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-218693" y="310242"/>
              <a:ext cx="31107" cy="31107"/>
            </a:xfrm>
            <a:custGeom>
              <a:avLst/>
              <a:gdLst>
                <a:gd name="connsiteX0" fmla="*/ 94548 w 94487"/>
                <a:gd name="connsiteY0" fmla="*/ 47570 h 94487"/>
                <a:gd name="connsiteX1" fmla="*/ 47304 w 94487"/>
                <a:gd name="connsiteY1" fmla="*/ 94814 h 94487"/>
                <a:gd name="connsiteX2" fmla="*/ 60 w 94487"/>
                <a:gd name="connsiteY2" fmla="*/ 47570 h 94487"/>
                <a:gd name="connsiteX3" fmla="*/ 47304 w 94487"/>
                <a:gd name="connsiteY3" fmla="*/ 326 h 94487"/>
                <a:gd name="connsiteX4" fmla="*/ 94548 w 94487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548" y="47570"/>
                  </a:moveTo>
                  <a:cubicBezTo>
                    <a:pt x="94548" y="73662"/>
                    <a:pt x="73396" y="94814"/>
                    <a:pt x="47304" y="94814"/>
                  </a:cubicBezTo>
                  <a:cubicBezTo>
                    <a:pt x="21212" y="94814"/>
                    <a:pt x="60" y="73662"/>
                    <a:pt x="60" y="47570"/>
                  </a:cubicBezTo>
                  <a:cubicBezTo>
                    <a:pt x="60" y="21478"/>
                    <a:pt x="21212" y="326"/>
                    <a:pt x="47304" y="326"/>
                  </a:cubicBezTo>
                  <a:cubicBezTo>
                    <a:pt x="73396" y="326"/>
                    <a:pt x="94548" y="21478"/>
                    <a:pt x="94548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218693" y="479574"/>
              <a:ext cx="31107" cy="31107"/>
            </a:xfrm>
            <a:custGeom>
              <a:avLst/>
              <a:gdLst>
                <a:gd name="connsiteX0" fmla="*/ 94548 w 94487"/>
                <a:gd name="connsiteY0" fmla="*/ 47624 h 94487"/>
                <a:gd name="connsiteX1" fmla="*/ 47304 w 94487"/>
                <a:gd name="connsiteY1" fmla="*/ 94868 h 94487"/>
                <a:gd name="connsiteX2" fmla="*/ 60 w 94487"/>
                <a:gd name="connsiteY2" fmla="*/ 47624 h 94487"/>
                <a:gd name="connsiteX3" fmla="*/ 47304 w 94487"/>
                <a:gd name="connsiteY3" fmla="*/ 380 h 94487"/>
                <a:gd name="connsiteX4" fmla="*/ 94548 w 94487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548" y="47624"/>
                  </a:moveTo>
                  <a:cubicBezTo>
                    <a:pt x="94548" y="73716"/>
                    <a:pt x="73396" y="94868"/>
                    <a:pt x="47304" y="94868"/>
                  </a:cubicBezTo>
                  <a:cubicBezTo>
                    <a:pt x="21212" y="94868"/>
                    <a:pt x="60" y="73716"/>
                    <a:pt x="60" y="47624"/>
                  </a:cubicBezTo>
                  <a:cubicBezTo>
                    <a:pt x="60" y="21532"/>
                    <a:pt x="21212" y="380"/>
                    <a:pt x="47304" y="380"/>
                  </a:cubicBezTo>
                  <a:cubicBezTo>
                    <a:pt x="73396" y="380"/>
                    <a:pt x="94548" y="21532"/>
                    <a:pt x="94548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-218693" y="645770"/>
              <a:ext cx="31107" cy="31107"/>
            </a:xfrm>
            <a:custGeom>
              <a:avLst/>
              <a:gdLst>
                <a:gd name="connsiteX0" fmla="*/ 94548 w 94487"/>
                <a:gd name="connsiteY0" fmla="*/ 47677 h 94487"/>
                <a:gd name="connsiteX1" fmla="*/ 47304 w 94487"/>
                <a:gd name="connsiteY1" fmla="*/ 94921 h 94487"/>
                <a:gd name="connsiteX2" fmla="*/ 60 w 94487"/>
                <a:gd name="connsiteY2" fmla="*/ 47677 h 94487"/>
                <a:gd name="connsiteX3" fmla="*/ 47304 w 94487"/>
                <a:gd name="connsiteY3" fmla="*/ 433 h 94487"/>
                <a:gd name="connsiteX4" fmla="*/ 94548 w 94487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548" y="47677"/>
                  </a:moveTo>
                  <a:cubicBezTo>
                    <a:pt x="94548" y="73769"/>
                    <a:pt x="73396" y="94921"/>
                    <a:pt x="47304" y="94921"/>
                  </a:cubicBezTo>
                  <a:cubicBezTo>
                    <a:pt x="21212" y="94921"/>
                    <a:pt x="60" y="73769"/>
                    <a:pt x="60" y="47677"/>
                  </a:cubicBezTo>
                  <a:cubicBezTo>
                    <a:pt x="60" y="21585"/>
                    <a:pt x="21212" y="433"/>
                    <a:pt x="47304" y="433"/>
                  </a:cubicBezTo>
                  <a:cubicBezTo>
                    <a:pt x="73396" y="433"/>
                    <a:pt x="94548" y="21585"/>
                    <a:pt x="94548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-218693" y="811966"/>
              <a:ext cx="31107" cy="31107"/>
            </a:xfrm>
            <a:custGeom>
              <a:avLst/>
              <a:gdLst>
                <a:gd name="connsiteX0" fmla="*/ 94548 w 94487"/>
                <a:gd name="connsiteY0" fmla="*/ 47730 h 94487"/>
                <a:gd name="connsiteX1" fmla="*/ 47304 w 94487"/>
                <a:gd name="connsiteY1" fmla="*/ 94974 h 94487"/>
                <a:gd name="connsiteX2" fmla="*/ 60 w 94487"/>
                <a:gd name="connsiteY2" fmla="*/ 47730 h 94487"/>
                <a:gd name="connsiteX3" fmla="*/ 47304 w 94487"/>
                <a:gd name="connsiteY3" fmla="*/ 486 h 94487"/>
                <a:gd name="connsiteX4" fmla="*/ 94548 w 94487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548" y="47730"/>
                  </a:moveTo>
                  <a:cubicBezTo>
                    <a:pt x="94548" y="73822"/>
                    <a:pt x="73396" y="94974"/>
                    <a:pt x="47304" y="94974"/>
                  </a:cubicBezTo>
                  <a:cubicBezTo>
                    <a:pt x="21212" y="94974"/>
                    <a:pt x="60" y="73822"/>
                    <a:pt x="60" y="47730"/>
                  </a:cubicBezTo>
                  <a:cubicBezTo>
                    <a:pt x="60" y="21638"/>
                    <a:pt x="21212" y="486"/>
                    <a:pt x="47304" y="486"/>
                  </a:cubicBezTo>
                  <a:cubicBezTo>
                    <a:pt x="73396" y="486"/>
                    <a:pt x="94548" y="21638"/>
                    <a:pt x="94548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-218693" y="978162"/>
              <a:ext cx="31107" cy="31107"/>
            </a:xfrm>
            <a:custGeom>
              <a:avLst/>
              <a:gdLst>
                <a:gd name="connsiteX0" fmla="*/ 94548 w 94487"/>
                <a:gd name="connsiteY0" fmla="*/ 47783 h 94488"/>
                <a:gd name="connsiteX1" fmla="*/ 47304 w 94487"/>
                <a:gd name="connsiteY1" fmla="*/ 95027 h 94488"/>
                <a:gd name="connsiteX2" fmla="*/ 60 w 94487"/>
                <a:gd name="connsiteY2" fmla="*/ 47783 h 94488"/>
                <a:gd name="connsiteX3" fmla="*/ 47304 w 94487"/>
                <a:gd name="connsiteY3" fmla="*/ 539 h 94488"/>
                <a:gd name="connsiteX4" fmla="*/ 94548 w 94487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548" y="47783"/>
                  </a:moveTo>
                  <a:cubicBezTo>
                    <a:pt x="94548" y="73875"/>
                    <a:pt x="73396" y="95027"/>
                    <a:pt x="47304" y="95027"/>
                  </a:cubicBezTo>
                  <a:cubicBezTo>
                    <a:pt x="21212" y="95027"/>
                    <a:pt x="60" y="73875"/>
                    <a:pt x="60" y="47783"/>
                  </a:cubicBezTo>
                  <a:cubicBezTo>
                    <a:pt x="60" y="21691"/>
                    <a:pt x="21212" y="539"/>
                    <a:pt x="47304" y="539"/>
                  </a:cubicBezTo>
                  <a:cubicBezTo>
                    <a:pt x="73396" y="539"/>
                    <a:pt x="94548" y="21691"/>
                    <a:pt x="94548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-52497" y="-523875"/>
              <a:ext cx="31107" cy="31107"/>
            </a:xfrm>
            <a:custGeom>
              <a:avLst/>
              <a:gdLst>
                <a:gd name="connsiteX0" fmla="*/ 94601 w 94487"/>
                <a:gd name="connsiteY0" fmla="*/ 47304 h 94487"/>
                <a:gd name="connsiteX1" fmla="*/ 47357 w 94487"/>
                <a:gd name="connsiteY1" fmla="*/ 94548 h 94487"/>
                <a:gd name="connsiteX2" fmla="*/ 113 w 94487"/>
                <a:gd name="connsiteY2" fmla="*/ 47304 h 94487"/>
                <a:gd name="connsiteX3" fmla="*/ 47357 w 94487"/>
                <a:gd name="connsiteY3" fmla="*/ 60 h 94487"/>
                <a:gd name="connsiteX4" fmla="*/ 94601 w 94487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601" y="47304"/>
                  </a:moveTo>
                  <a:cubicBezTo>
                    <a:pt x="94601" y="73396"/>
                    <a:pt x="73449" y="94548"/>
                    <a:pt x="47357" y="94548"/>
                  </a:cubicBezTo>
                  <a:cubicBezTo>
                    <a:pt x="21265" y="94548"/>
                    <a:pt x="113" y="73396"/>
                    <a:pt x="113" y="47304"/>
                  </a:cubicBezTo>
                  <a:cubicBezTo>
                    <a:pt x="113" y="21212"/>
                    <a:pt x="21265" y="60"/>
                    <a:pt x="47357" y="60"/>
                  </a:cubicBezTo>
                  <a:cubicBezTo>
                    <a:pt x="73449" y="60"/>
                    <a:pt x="94601" y="21212"/>
                    <a:pt x="94601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-52497" y="-357679"/>
              <a:ext cx="31107" cy="31107"/>
            </a:xfrm>
            <a:custGeom>
              <a:avLst/>
              <a:gdLst>
                <a:gd name="connsiteX0" fmla="*/ 94601 w 94487"/>
                <a:gd name="connsiteY0" fmla="*/ 47357 h 94487"/>
                <a:gd name="connsiteX1" fmla="*/ 47357 w 94487"/>
                <a:gd name="connsiteY1" fmla="*/ 94601 h 94487"/>
                <a:gd name="connsiteX2" fmla="*/ 113 w 94487"/>
                <a:gd name="connsiteY2" fmla="*/ 47357 h 94487"/>
                <a:gd name="connsiteX3" fmla="*/ 47357 w 94487"/>
                <a:gd name="connsiteY3" fmla="*/ 113 h 94487"/>
                <a:gd name="connsiteX4" fmla="*/ 94601 w 94487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601" y="47357"/>
                  </a:moveTo>
                  <a:cubicBezTo>
                    <a:pt x="94601" y="73449"/>
                    <a:pt x="73449" y="94601"/>
                    <a:pt x="47357" y="94601"/>
                  </a:cubicBezTo>
                  <a:cubicBezTo>
                    <a:pt x="21265" y="94601"/>
                    <a:pt x="113" y="73449"/>
                    <a:pt x="113" y="47357"/>
                  </a:cubicBezTo>
                  <a:cubicBezTo>
                    <a:pt x="113" y="21265"/>
                    <a:pt x="21265" y="113"/>
                    <a:pt x="47357" y="113"/>
                  </a:cubicBezTo>
                  <a:cubicBezTo>
                    <a:pt x="73449" y="113"/>
                    <a:pt x="94601" y="21265"/>
                    <a:pt x="94601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-52497" y="-191483"/>
              <a:ext cx="31107" cy="31107"/>
            </a:xfrm>
            <a:custGeom>
              <a:avLst/>
              <a:gdLst>
                <a:gd name="connsiteX0" fmla="*/ 94601 w 94487"/>
                <a:gd name="connsiteY0" fmla="*/ 47410 h 94488"/>
                <a:gd name="connsiteX1" fmla="*/ 47357 w 94487"/>
                <a:gd name="connsiteY1" fmla="*/ 94654 h 94488"/>
                <a:gd name="connsiteX2" fmla="*/ 113 w 94487"/>
                <a:gd name="connsiteY2" fmla="*/ 47410 h 94488"/>
                <a:gd name="connsiteX3" fmla="*/ 47357 w 94487"/>
                <a:gd name="connsiteY3" fmla="*/ 166 h 94488"/>
                <a:gd name="connsiteX4" fmla="*/ 94601 w 94487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601" y="47410"/>
                  </a:moveTo>
                  <a:cubicBezTo>
                    <a:pt x="94601" y="73502"/>
                    <a:pt x="73449" y="94654"/>
                    <a:pt x="47357" y="94654"/>
                  </a:cubicBezTo>
                  <a:cubicBezTo>
                    <a:pt x="21265" y="94654"/>
                    <a:pt x="113" y="73502"/>
                    <a:pt x="113" y="47410"/>
                  </a:cubicBezTo>
                  <a:cubicBezTo>
                    <a:pt x="113" y="21318"/>
                    <a:pt x="21265" y="166"/>
                    <a:pt x="47357" y="166"/>
                  </a:cubicBezTo>
                  <a:cubicBezTo>
                    <a:pt x="73449" y="166"/>
                    <a:pt x="94601" y="21318"/>
                    <a:pt x="94601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52497" y="-22151"/>
              <a:ext cx="31107" cy="31107"/>
            </a:xfrm>
            <a:custGeom>
              <a:avLst/>
              <a:gdLst>
                <a:gd name="connsiteX0" fmla="*/ 94601 w 94487"/>
                <a:gd name="connsiteY0" fmla="*/ 47464 h 94488"/>
                <a:gd name="connsiteX1" fmla="*/ 47357 w 94487"/>
                <a:gd name="connsiteY1" fmla="*/ 94708 h 94488"/>
                <a:gd name="connsiteX2" fmla="*/ 113 w 94487"/>
                <a:gd name="connsiteY2" fmla="*/ 47464 h 94488"/>
                <a:gd name="connsiteX3" fmla="*/ 47357 w 94487"/>
                <a:gd name="connsiteY3" fmla="*/ 220 h 94488"/>
                <a:gd name="connsiteX4" fmla="*/ 94601 w 94487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601" y="47464"/>
                  </a:moveTo>
                  <a:cubicBezTo>
                    <a:pt x="94601" y="73556"/>
                    <a:pt x="73449" y="94708"/>
                    <a:pt x="47357" y="94708"/>
                  </a:cubicBezTo>
                  <a:cubicBezTo>
                    <a:pt x="21265" y="94708"/>
                    <a:pt x="113" y="73556"/>
                    <a:pt x="113" y="47464"/>
                  </a:cubicBezTo>
                  <a:cubicBezTo>
                    <a:pt x="113" y="21372"/>
                    <a:pt x="21265" y="220"/>
                    <a:pt x="47357" y="220"/>
                  </a:cubicBezTo>
                  <a:cubicBezTo>
                    <a:pt x="73449" y="220"/>
                    <a:pt x="94601" y="21372"/>
                    <a:pt x="94601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-52497" y="144045"/>
              <a:ext cx="31107" cy="31107"/>
            </a:xfrm>
            <a:custGeom>
              <a:avLst/>
              <a:gdLst>
                <a:gd name="connsiteX0" fmla="*/ 94601 w 94487"/>
                <a:gd name="connsiteY0" fmla="*/ 47517 h 94487"/>
                <a:gd name="connsiteX1" fmla="*/ 47357 w 94487"/>
                <a:gd name="connsiteY1" fmla="*/ 94761 h 94487"/>
                <a:gd name="connsiteX2" fmla="*/ 113 w 94487"/>
                <a:gd name="connsiteY2" fmla="*/ 47517 h 94487"/>
                <a:gd name="connsiteX3" fmla="*/ 47357 w 94487"/>
                <a:gd name="connsiteY3" fmla="*/ 273 h 94487"/>
                <a:gd name="connsiteX4" fmla="*/ 94601 w 94487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601" y="47517"/>
                  </a:moveTo>
                  <a:cubicBezTo>
                    <a:pt x="94601" y="73609"/>
                    <a:pt x="73449" y="94761"/>
                    <a:pt x="47357" y="94761"/>
                  </a:cubicBezTo>
                  <a:cubicBezTo>
                    <a:pt x="21265" y="94761"/>
                    <a:pt x="113" y="73609"/>
                    <a:pt x="113" y="47517"/>
                  </a:cubicBezTo>
                  <a:cubicBezTo>
                    <a:pt x="113" y="21425"/>
                    <a:pt x="21265" y="273"/>
                    <a:pt x="47357" y="273"/>
                  </a:cubicBezTo>
                  <a:cubicBezTo>
                    <a:pt x="73449" y="273"/>
                    <a:pt x="94601" y="21425"/>
                    <a:pt x="94601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-52497" y="310242"/>
              <a:ext cx="31107" cy="31107"/>
            </a:xfrm>
            <a:custGeom>
              <a:avLst/>
              <a:gdLst>
                <a:gd name="connsiteX0" fmla="*/ 94601 w 94487"/>
                <a:gd name="connsiteY0" fmla="*/ 47570 h 94487"/>
                <a:gd name="connsiteX1" fmla="*/ 47357 w 94487"/>
                <a:gd name="connsiteY1" fmla="*/ 94814 h 94487"/>
                <a:gd name="connsiteX2" fmla="*/ 113 w 94487"/>
                <a:gd name="connsiteY2" fmla="*/ 47570 h 94487"/>
                <a:gd name="connsiteX3" fmla="*/ 47357 w 94487"/>
                <a:gd name="connsiteY3" fmla="*/ 326 h 94487"/>
                <a:gd name="connsiteX4" fmla="*/ 94601 w 94487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601" y="47570"/>
                  </a:moveTo>
                  <a:cubicBezTo>
                    <a:pt x="94601" y="73662"/>
                    <a:pt x="73449" y="94814"/>
                    <a:pt x="47357" y="94814"/>
                  </a:cubicBezTo>
                  <a:cubicBezTo>
                    <a:pt x="21265" y="94814"/>
                    <a:pt x="113" y="73662"/>
                    <a:pt x="113" y="47570"/>
                  </a:cubicBezTo>
                  <a:cubicBezTo>
                    <a:pt x="113" y="21478"/>
                    <a:pt x="21265" y="326"/>
                    <a:pt x="47357" y="326"/>
                  </a:cubicBezTo>
                  <a:cubicBezTo>
                    <a:pt x="73449" y="326"/>
                    <a:pt x="94601" y="21478"/>
                    <a:pt x="94601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-52497" y="479574"/>
              <a:ext cx="31107" cy="31107"/>
            </a:xfrm>
            <a:custGeom>
              <a:avLst/>
              <a:gdLst>
                <a:gd name="connsiteX0" fmla="*/ 94601 w 94487"/>
                <a:gd name="connsiteY0" fmla="*/ 47624 h 94487"/>
                <a:gd name="connsiteX1" fmla="*/ 47357 w 94487"/>
                <a:gd name="connsiteY1" fmla="*/ 94868 h 94487"/>
                <a:gd name="connsiteX2" fmla="*/ 113 w 94487"/>
                <a:gd name="connsiteY2" fmla="*/ 47624 h 94487"/>
                <a:gd name="connsiteX3" fmla="*/ 47357 w 94487"/>
                <a:gd name="connsiteY3" fmla="*/ 380 h 94487"/>
                <a:gd name="connsiteX4" fmla="*/ 94601 w 94487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601" y="47624"/>
                  </a:moveTo>
                  <a:cubicBezTo>
                    <a:pt x="94601" y="73716"/>
                    <a:pt x="73449" y="94868"/>
                    <a:pt x="47357" y="94868"/>
                  </a:cubicBezTo>
                  <a:cubicBezTo>
                    <a:pt x="21265" y="94868"/>
                    <a:pt x="113" y="73716"/>
                    <a:pt x="113" y="47624"/>
                  </a:cubicBezTo>
                  <a:cubicBezTo>
                    <a:pt x="113" y="21532"/>
                    <a:pt x="21265" y="380"/>
                    <a:pt x="47357" y="380"/>
                  </a:cubicBezTo>
                  <a:cubicBezTo>
                    <a:pt x="73449" y="380"/>
                    <a:pt x="94601" y="21532"/>
                    <a:pt x="94601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-52497" y="645770"/>
              <a:ext cx="31107" cy="31107"/>
            </a:xfrm>
            <a:custGeom>
              <a:avLst/>
              <a:gdLst>
                <a:gd name="connsiteX0" fmla="*/ 94601 w 94487"/>
                <a:gd name="connsiteY0" fmla="*/ 47677 h 94487"/>
                <a:gd name="connsiteX1" fmla="*/ 47357 w 94487"/>
                <a:gd name="connsiteY1" fmla="*/ 94921 h 94487"/>
                <a:gd name="connsiteX2" fmla="*/ 113 w 94487"/>
                <a:gd name="connsiteY2" fmla="*/ 47677 h 94487"/>
                <a:gd name="connsiteX3" fmla="*/ 47357 w 94487"/>
                <a:gd name="connsiteY3" fmla="*/ 433 h 94487"/>
                <a:gd name="connsiteX4" fmla="*/ 94601 w 94487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601" y="47677"/>
                  </a:moveTo>
                  <a:cubicBezTo>
                    <a:pt x="94601" y="73769"/>
                    <a:pt x="73449" y="94921"/>
                    <a:pt x="47357" y="94921"/>
                  </a:cubicBezTo>
                  <a:cubicBezTo>
                    <a:pt x="21265" y="94921"/>
                    <a:pt x="113" y="73769"/>
                    <a:pt x="113" y="47677"/>
                  </a:cubicBezTo>
                  <a:cubicBezTo>
                    <a:pt x="113" y="21585"/>
                    <a:pt x="21265" y="433"/>
                    <a:pt x="47357" y="433"/>
                  </a:cubicBezTo>
                  <a:cubicBezTo>
                    <a:pt x="73449" y="433"/>
                    <a:pt x="94601" y="21585"/>
                    <a:pt x="94601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-52497" y="811966"/>
              <a:ext cx="31107" cy="31107"/>
            </a:xfrm>
            <a:custGeom>
              <a:avLst/>
              <a:gdLst>
                <a:gd name="connsiteX0" fmla="*/ 94601 w 94487"/>
                <a:gd name="connsiteY0" fmla="*/ 47730 h 94487"/>
                <a:gd name="connsiteX1" fmla="*/ 47357 w 94487"/>
                <a:gd name="connsiteY1" fmla="*/ 94974 h 94487"/>
                <a:gd name="connsiteX2" fmla="*/ 113 w 94487"/>
                <a:gd name="connsiteY2" fmla="*/ 47730 h 94487"/>
                <a:gd name="connsiteX3" fmla="*/ 47357 w 94487"/>
                <a:gd name="connsiteY3" fmla="*/ 486 h 94487"/>
                <a:gd name="connsiteX4" fmla="*/ 94601 w 94487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601" y="47730"/>
                  </a:moveTo>
                  <a:cubicBezTo>
                    <a:pt x="94601" y="73822"/>
                    <a:pt x="73449" y="94974"/>
                    <a:pt x="47357" y="94974"/>
                  </a:cubicBezTo>
                  <a:cubicBezTo>
                    <a:pt x="21265" y="94974"/>
                    <a:pt x="113" y="73822"/>
                    <a:pt x="113" y="47730"/>
                  </a:cubicBezTo>
                  <a:cubicBezTo>
                    <a:pt x="113" y="21638"/>
                    <a:pt x="21265" y="486"/>
                    <a:pt x="47357" y="486"/>
                  </a:cubicBezTo>
                  <a:cubicBezTo>
                    <a:pt x="73449" y="486"/>
                    <a:pt x="94601" y="21638"/>
                    <a:pt x="94601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-52497" y="978162"/>
              <a:ext cx="31107" cy="31107"/>
            </a:xfrm>
            <a:custGeom>
              <a:avLst/>
              <a:gdLst>
                <a:gd name="connsiteX0" fmla="*/ 94601 w 94487"/>
                <a:gd name="connsiteY0" fmla="*/ 47783 h 94488"/>
                <a:gd name="connsiteX1" fmla="*/ 47357 w 94487"/>
                <a:gd name="connsiteY1" fmla="*/ 95027 h 94488"/>
                <a:gd name="connsiteX2" fmla="*/ 113 w 94487"/>
                <a:gd name="connsiteY2" fmla="*/ 47783 h 94488"/>
                <a:gd name="connsiteX3" fmla="*/ 47357 w 94487"/>
                <a:gd name="connsiteY3" fmla="*/ 539 h 94488"/>
                <a:gd name="connsiteX4" fmla="*/ 94601 w 94487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601" y="47783"/>
                  </a:moveTo>
                  <a:cubicBezTo>
                    <a:pt x="94601" y="73875"/>
                    <a:pt x="73449" y="95027"/>
                    <a:pt x="47357" y="95027"/>
                  </a:cubicBezTo>
                  <a:cubicBezTo>
                    <a:pt x="21265" y="95027"/>
                    <a:pt x="113" y="73875"/>
                    <a:pt x="113" y="47783"/>
                  </a:cubicBezTo>
                  <a:cubicBezTo>
                    <a:pt x="113" y="21691"/>
                    <a:pt x="21265" y="539"/>
                    <a:pt x="47357" y="539"/>
                  </a:cubicBezTo>
                  <a:cubicBezTo>
                    <a:pt x="73449" y="539"/>
                    <a:pt x="94601" y="21691"/>
                    <a:pt x="94601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113699" y="-523875"/>
              <a:ext cx="31107" cy="31107"/>
            </a:xfrm>
            <a:custGeom>
              <a:avLst/>
              <a:gdLst>
                <a:gd name="connsiteX0" fmla="*/ 94654 w 94488"/>
                <a:gd name="connsiteY0" fmla="*/ 47304 h 94487"/>
                <a:gd name="connsiteX1" fmla="*/ 47410 w 94488"/>
                <a:gd name="connsiteY1" fmla="*/ 94548 h 94487"/>
                <a:gd name="connsiteX2" fmla="*/ 166 w 94488"/>
                <a:gd name="connsiteY2" fmla="*/ 47304 h 94487"/>
                <a:gd name="connsiteX3" fmla="*/ 47410 w 94488"/>
                <a:gd name="connsiteY3" fmla="*/ 60 h 94487"/>
                <a:gd name="connsiteX4" fmla="*/ 94654 w 94488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654" y="47304"/>
                  </a:moveTo>
                  <a:cubicBezTo>
                    <a:pt x="94654" y="73396"/>
                    <a:pt x="73502" y="94548"/>
                    <a:pt x="47410" y="94548"/>
                  </a:cubicBezTo>
                  <a:cubicBezTo>
                    <a:pt x="21318" y="94548"/>
                    <a:pt x="166" y="73396"/>
                    <a:pt x="166" y="47304"/>
                  </a:cubicBezTo>
                  <a:cubicBezTo>
                    <a:pt x="166" y="21212"/>
                    <a:pt x="21318" y="60"/>
                    <a:pt x="47410" y="60"/>
                  </a:cubicBezTo>
                  <a:cubicBezTo>
                    <a:pt x="73502" y="60"/>
                    <a:pt x="94654" y="21212"/>
                    <a:pt x="94654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13699" y="-357679"/>
              <a:ext cx="31107" cy="31107"/>
            </a:xfrm>
            <a:custGeom>
              <a:avLst/>
              <a:gdLst>
                <a:gd name="connsiteX0" fmla="*/ 94654 w 94488"/>
                <a:gd name="connsiteY0" fmla="*/ 47357 h 94487"/>
                <a:gd name="connsiteX1" fmla="*/ 47410 w 94488"/>
                <a:gd name="connsiteY1" fmla="*/ 94601 h 94487"/>
                <a:gd name="connsiteX2" fmla="*/ 166 w 94488"/>
                <a:gd name="connsiteY2" fmla="*/ 47357 h 94487"/>
                <a:gd name="connsiteX3" fmla="*/ 47410 w 94488"/>
                <a:gd name="connsiteY3" fmla="*/ 113 h 94487"/>
                <a:gd name="connsiteX4" fmla="*/ 94654 w 94488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654" y="47357"/>
                  </a:moveTo>
                  <a:cubicBezTo>
                    <a:pt x="94654" y="73449"/>
                    <a:pt x="73502" y="94601"/>
                    <a:pt x="47410" y="94601"/>
                  </a:cubicBezTo>
                  <a:cubicBezTo>
                    <a:pt x="21318" y="94601"/>
                    <a:pt x="166" y="73449"/>
                    <a:pt x="166" y="47357"/>
                  </a:cubicBezTo>
                  <a:cubicBezTo>
                    <a:pt x="166" y="21265"/>
                    <a:pt x="21318" y="113"/>
                    <a:pt x="47410" y="113"/>
                  </a:cubicBezTo>
                  <a:cubicBezTo>
                    <a:pt x="73502" y="113"/>
                    <a:pt x="94654" y="21265"/>
                    <a:pt x="94654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13699" y="-191483"/>
              <a:ext cx="31107" cy="31107"/>
            </a:xfrm>
            <a:custGeom>
              <a:avLst/>
              <a:gdLst>
                <a:gd name="connsiteX0" fmla="*/ 94654 w 94488"/>
                <a:gd name="connsiteY0" fmla="*/ 47410 h 94488"/>
                <a:gd name="connsiteX1" fmla="*/ 47410 w 94488"/>
                <a:gd name="connsiteY1" fmla="*/ 94654 h 94488"/>
                <a:gd name="connsiteX2" fmla="*/ 166 w 94488"/>
                <a:gd name="connsiteY2" fmla="*/ 47410 h 94488"/>
                <a:gd name="connsiteX3" fmla="*/ 47410 w 94488"/>
                <a:gd name="connsiteY3" fmla="*/ 166 h 94488"/>
                <a:gd name="connsiteX4" fmla="*/ 94654 w 94488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4654" y="47410"/>
                  </a:moveTo>
                  <a:cubicBezTo>
                    <a:pt x="94654" y="73502"/>
                    <a:pt x="73502" y="94654"/>
                    <a:pt x="47410" y="94654"/>
                  </a:cubicBezTo>
                  <a:cubicBezTo>
                    <a:pt x="21318" y="94654"/>
                    <a:pt x="166" y="73502"/>
                    <a:pt x="166" y="47410"/>
                  </a:cubicBezTo>
                  <a:cubicBezTo>
                    <a:pt x="166" y="21318"/>
                    <a:pt x="21318" y="166"/>
                    <a:pt x="47410" y="166"/>
                  </a:cubicBezTo>
                  <a:cubicBezTo>
                    <a:pt x="73502" y="166"/>
                    <a:pt x="94654" y="21318"/>
                    <a:pt x="94654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113699" y="-22151"/>
              <a:ext cx="31107" cy="31107"/>
            </a:xfrm>
            <a:custGeom>
              <a:avLst/>
              <a:gdLst>
                <a:gd name="connsiteX0" fmla="*/ 94654 w 94488"/>
                <a:gd name="connsiteY0" fmla="*/ 47464 h 94488"/>
                <a:gd name="connsiteX1" fmla="*/ 47410 w 94488"/>
                <a:gd name="connsiteY1" fmla="*/ 94708 h 94488"/>
                <a:gd name="connsiteX2" fmla="*/ 166 w 94488"/>
                <a:gd name="connsiteY2" fmla="*/ 47464 h 94488"/>
                <a:gd name="connsiteX3" fmla="*/ 47410 w 94488"/>
                <a:gd name="connsiteY3" fmla="*/ 220 h 94488"/>
                <a:gd name="connsiteX4" fmla="*/ 94654 w 94488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4654" y="47464"/>
                  </a:moveTo>
                  <a:cubicBezTo>
                    <a:pt x="94654" y="73556"/>
                    <a:pt x="73502" y="94708"/>
                    <a:pt x="47410" y="94708"/>
                  </a:cubicBezTo>
                  <a:cubicBezTo>
                    <a:pt x="21318" y="94708"/>
                    <a:pt x="166" y="73556"/>
                    <a:pt x="166" y="47464"/>
                  </a:cubicBezTo>
                  <a:cubicBezTo>
                    <a:pt x="166" y="21372"/>
                    <a:pt x="21318" y="220"/>
                    <a:pt x="47410" y="220"/>
                  </a:cubicBezTo>
                  <a:cubicBezTo>
                    <a:pt x="73502" y="220"/>
                    <a:pt x="94654" y="21372"/>
                    <a:pt x="94654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13699" y="144045"/>
              <a:ext cx="31107" cy="31107"/>
            </a:xfrm>
            <a:custGeom>
              <a:avLst/>
              <a:gdLst>
                <a:gd name="connsiteX0" fmla="*/ 94654 w 94488"/>
                <a:gd name="connsiteY0" fmla="*/ 47517 h 94487"/>
                <a:gd name="connsiteX1" fmla="*/ 47410 w 94488"/>
                <a:gd name="connsiteY1" fmla="*/ 94761 h 94487"/>
                <a:gd name="connsiteX2" fmla="*/ 166 w 94488"/>
                <a:gd name="connsiteY2" fmla="*/ 47517 h 94487"/>
                <a:gd name="connsiteX3" fmla="*/ 47410 w 94488"/>
                <a:gd name="connsiteY3" fmla="*/ 273 h 94487"/>
                <a:gd name="connsiteX4" fmla="*/ 94654 w 94488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654" y="47517"/>
                  </a:moveTo>
                  <a:cubicBezTo>
                    <a:pt x="94654" y="73609"/>
                    <a:pt x="73502" y="94761"/>
                    <a:pt x="47410" y="94761"/>
                  </a:cubicBezTo>
                  <a:cubicBezTo>
                    <a:pt x="21318" y="94761"/>
                    <a:pt x="166" y="73609"/>
                    <a:pt x="166" y="47517"/>
                  </a:cubicBezTo>
                  <a:cubicBezTo>
                    <a:pt x="166" y="21425"/>
                    <a:pt x="21318" y="273"/>
                    <a:pt x="47410" y="273"/>
                  </a:cubicBezTo>
                  <a:cubicBezTo>
                    <a:pt x="73502" y="273"/>
                    <a:pt x="94654" y="21425"/>
                    <a:pt x="94654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113699" y="310242"/>
              <a:ext cx="31107" cy="31107"/>
            </a:xfrm>
            <a:custGeom>
              <a:avLst/>
              <a:gdLst>
                <a:gd name="connsiteX0" fmla="*/ 94654 w 94488"/>
                <a:gd name="connsiteY0" fmla="*/ 47570 h 94487"/>
                <a:gd name="connsiteX1" fmla="*/ 47410 w 94488"/>
                <a:gd name="connsiteY1" fmla="*/ 94814 h 94487"/>
                <a:gd name="connsiteX2" fmla="*/ 166 w 94488"/>
                <a:gd name="connsiteY2" fmla="*/ 47570 h 94487"/>
                <a:gd name="connsiteX3" fmla="*/ 47410 w 94488"/>
                <a:gd name="connsiteY3" fmla="*/ 326 h 94487"/>
                <a:gd name="connsiteX4" fmla="*/ 94654 w 94488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654" y="47570"/>
                  </a:moveTo>
                  <a:cubicBezTo>
                    <a:pt x="94654" y="73662"/>
                    <a:pt x="73502" y="94814"/>
                    <a:pt x="47410" y="94814"/>
                  </a:cubicBezTo>
                  <a:cubicBezTo>
                    <a:pt x="21318" y="94814"/>
                    <a:pt x="166" y="73662"/>
                    <a:pt x="166" y="47570"/>
                  </a:cubicBezTo>
                  <a:cubicBezTo>
                    <a:pt x="166" y="21478"/>
                    <a:pt x="21318" y="326"/>
                    <a:pt x="47410" y="326"/>
                  </a:cubicBezTo>
                  <a:cubicBezTo>
                    <a:pt x="73502" y="326"/>
                    <a:pt x="94654" y="21478"/>
                    <a:pt x="94654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113699" y="479574"/>
              <a:ext cx="31107" cy="31107"/>
            </a:xfrm>
            <a:custGeom>
              <a:avLst/>
              <a:gdLst>
                <a:gd name="connsiteX0" fmla="*/ 94654 w 94488"/>
                <a:gd name="connsiteY0" fmla="*/ 47624 h 94487"/>
                <a:gd name="connsiteX1" fmla="*/ 47410 w 94488"/>
                <a:gd name="connsiteY1" fmla="*/ 94868 h 94487"/>
                <a:gd name="connsiteX2" fmla="*/ 166 w 94488"/>
                <a:gd name="connsiteY2" fmla="*/ 47624 h 94487"/>
                <a:gd name="connsiteX3" fmla="*/ 47410 w 94488"/>
                <a:gd name="connsiteY3" fmla="*/ 380 h 94487"/>
                <a:gd name="connsiteX4" fmla="*/ 94654 w 94488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654" y="47624"/>
                  </a:moveTo>
                  <a:cubicBezTo>
                    <a:pt x="94654" y="73716"/>
                    <a:pt x="73502" y="94868"/>
                    <a:pt x="47410" y="94868"/>
                  </a:cubicBezTo>
                  <a:cubicBezTo>
                    <a:pt x="21318" y="94868"/>
                    <a:pt x="166" y="73716"/>
                    <a:pt x="166" y="47624"/>
                  </a:cubicBezTo>
                  <a:cubicBezTo>
                    <a:pt x="166" y="21532"/>
                    <a:pt x="21318" y="380"/>
                    <a:pt x="47410" y="380"/>
                  </a:cubicBezTo>
                  <a:cubicBezTo>
                    <a:pt x="73502" y="380"/>
                    <a:pt x="94654" y="21532"/>
                    <a:pt x="94654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13699" y="645770"/>
              <a:ext cx="31107" cy="31107"/>
            </a:xfrm>
            <a:custGeom>
              <a:avLst/>
              <a:gdLst>
                <a:gd name="connsiteX0" fmla="*/ 94654 w 94488"/>
                <a:gd name="connsiteY0" fmla="*/ 47677 h 94487"/>
                <a:gd name="connsiteX1" fmla="*/ 47410 w 94488"/>
                <a:gd name="connsiteY1" fmla="*/ 94921 h 94487"/>
                <a:gd name="connsiteX2" fmla="*/ 166 w 94488"/>
                <a:gd name="connsiteY2" fmla="*/ 47677 h 94487"/>
                <a:gd name="connsiteX3" fmla="*/ 47410 w 94488"/>
                <a:gd name="connsiteY3" fmla="*/ 433 h 94487"/>
                <a:gd name="connsiteX4" fmla="*/ 94654 w 94488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654" y="47677"/>
                  </a:moveTo>
                  <a:cubicBezTo>
                    <a:pt x="94654" y="73769"/>
                    <a:pt x="73502" y="94921"/>
                    <a:pt x="47410" y="94921"/>
                  </a:cubicBezTo>
                  <a:cubicBezTo>
                    <a:pt x="21318" y="94921"/>
                    <a:pt x="166" y="73769"/>
                    <a:pt x="166" y="47677"/>
                  </a:cubicBezTo>
                  <a:cubicBezTo>
                    <a:pt x="166" y="21585"/>
                    <a:pt x="21318" y="433"/>
                    <a:pt x="47410" y="433"/>
                  </a:cubicBezTo>
                  <a:cubicBezTo>
                    <a:pt x="73502" y="433"/>
                    <a:pt x="94654" y="21585"/>
                    <a:pt x="94654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113699" y="811966"/>
              <a:ext cx="31107" cy="31107"/>
            </a:xfrm>
            <a:custGeom>
              <a:avLst/>
              <a:gdLst>
                <a:gd name="connsiteX0" fmla="*/ 94654 w 94488"/>
                <a:gd name="connsiteY0" fmla="*/ 47730 h 94487"/>
                <a:gd name="connsiteX1" fmla="*/ 47410 w 94488"/>
                <a:gd name="connsiteY1" fmla="*/ 94974 h 94487"/>
                <a:gd name="connsiteX2" fmla="*/ 166 w 94488"/>
                <a:gd name="connsiteY2" fmla="*/ 47730 h 94487"/>
                <a:gd name="connsiteX3" fmla="*/ 47410 w 94488"/>
                <a:gd name="connsiteY3" fmla="*/ 486 h 94487"/>
                <a:gd name="connsiteX4" fmla="*/ 94654 w 94488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654" y="47730"/>
                  </a:moveTo>
                  <a:cubicBezTo>
                    <a:pt x="94654" y="73822"/>
                    <a:pt x="73502" y="94974"/>
                    <a:pt x="47410" y="94974"/>
                  </a:cubicBezTo>
                  <a:cubicBezTo>
                    <a:pt x="21318" y="94974"/>
                    <a:pt x="166" y="73822"/>
                    <a:pt x="166" y="47730"/>
                  </a:cubicBezTo>
                  <a:cubicBezTo>
                    <a:pt x="166" y="21638"/>
                    <a:pt x="21318" y="486"/>
                    <a:pt x="47410" y="486"/>
                  </a:cubicBezTo>
                  <a:cubicBezTo>
                    <a:pt x="73502" y="486"/>
                    <a:pt x="94654" y="21638"/>
                    <a:pt x="94654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13699" y="978162"/>
              <a:ext cx="31107" cy="31107"/>
            </a:xfrm>
            <a:custGeom>
              <a:avLst/>
              <a:gdLst>
                <a:gd name="connsiteX0" fmla="*/ 94654 w 94488"/>
                <a:gd name="connsiteY0" fmla="*/ 47783 h 94488"/>
                <a:gd name="connsiteX1" fmla="*/ 47410 w 94488"/>
                <a:gd name="connsiteY1" fmla="*/ 95027 h 94488"/>
                <a:gd name="connsiteX2" fmla="*/ 166 w 94488"/>
                <a:gd name="connsiteY2" fmla="*/ 47783 h 94488"/>
                <a:gd name="connsiteX3" fmla="*/ 47410 w 94488"/>
                <a:gd name="connsiteY3" fmla="*/ 539 h 94488"/>
                <a:gd name="connsiteX4" fmla="*/ 94654 w 94488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4654" y="47783"/>
                  </a:moveTo>
                  <a:cubicBezTo>
                    <a:pt x="94654" y="73875"/>
                    <a:pt x="73502" y="95027"/>
                    <a:pt x="47410" y="95027"/>
                  </a:cubicBezTo>
                  <a:cubicBezTo>
                    <a:pt x="21318" y="95027"/>
                    <a:pt x="166" y="73875"/>
                    <a:pt x="166" y="47783"/>
                  </a:cubicBezTo>
                  <a:cubicBezTo>
                    <a:pt x="166" y="21691"/>
                    <a:pt x="21318" y="539"/>
                    <a:pt x="47410" y="539"/>
                  </a:cubicBezTo>
                  <a:cubicBezTo>
                    <a:pt x="73502" y="539"/>
                    <a:pt x="94654" y="21691"/>
                    <a:pt x="94654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283031" y="-523875"/>
              <a:ext cx="31107" cy="31107"/>
            </a:xfrm>
            <a:custGeom>
              <a:avLst/>
              <a:gdLst>
                <a:gd name="connsiteX0" fmla="*/ 94708 w 94488"/>
                <a:gd name="connsiteY0" fmla="*/ 47304 h 94487"/>
                <a:gd name="connsiteX1" fmla="*/ 47464 w 94488"/>
                <a:gd name="connsiteY1" fmla="*/ 94548 h 94487"/>
                <a:gd name="connsiteX2" fmla="*/ 220 w 94488"/>
                <a:gd name="connsiteY2" fmla="*/ 47304 h 94487"/>
                <a:gd name="connsiteX3" fmla="*/ 47464 w 94488"/>
                <a:gd name="connsiteY3" fmla="*/ 60 h 94487"/>
                <a:gd name="connsiteX4" fmla="*/ 94708 w 94488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708" y="47304"/>
                  </a:moveTo>
                  <a:cubicBezTo>
                    <a:pt x="94708" y="73396"/>
                    <a:pt x="73556" y="94548"/>
                    <a:pt x="47464" y="94548"/>
                  </a:cubicBezTo>
                  <a:cubicBezTo>
                    <a:pt x="21372" y="94548"/>
                    <a:pt x="220" y="73396"/>
                    <a:pt x="220" y="47304"/>
                  </a:cubicBezTo>
                  <a:cubicBezTo>
                    <a:pt x="220" y="21212"/>
                    <a:pt x="21372" y="60"/>
                    <a:pt x="47464" y="60"/>
                  </a:cubicBezTo>
                  <a:cubicBezTo>
                    <a:pt x="73556" y="60"/>
                    <a:pt x="94708" y="21212"/>
                    <a:pt x="94708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283031" y="-357679"/>
              <a:ext cx="31107" cy="31107"/>
            </a:xfrm>
            <a:custGeom>
              <a:avLst/>
              <a:gdLst>
                <a:gd name="connsiteX0" fmla="*/ 94708 w 94488"/>
                <a:gd name="connsiteY0" fmla="*/ 47357 h 94487"/>
                <a:gd name="connsiteX1" fmla="*/ 47464 w 94488"/>
                <a:gd name="connsiteY1" fmla="*/ 94601 h 94487"/>
                <a:gd name="connsiteX2" fmla="*/ 220 w 94488"/>
                <a:gd name="connsiteY2" fmla="*/ 47357 h 94487"/>
                <a:gd name="connsiteX3" fmla="*/ 47464 w 94488"/>
                <a:gd name="connsiteY3" fmla="*/ 113 h 94487"/>
                <a:gd name="connsiteX4" fmla="*/ 94708 w 94488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708" y="47357"/>
                  </a:moveTo>
                  <a:cubicBezTo>
                    <a:pt x="94708" y="73449"/>
                    <a:pt x="73556" y="94601"/>
                    <a:pt x="47464" y="94601"/>
                  </a:cubicBezTo>
                  <a:cubicBezTo>
                    <a:pt x="21372" y="94601"/>
                    <a:pt x="220" y="73449"/>
                    <a:pt x="220" y="47357"/>
                  </a:cubicBezTo>
                  <a:cubicBezTo>
                    <a:pt x="220" y="21265"/>
                    <a:pt x="21372" y="113"/>
                    <a:pt x="47464" y="113"/>
                  </a:cubicBezTo>
                  <a:cubicBezTo>
                    <a:pt x="73556" y="113"/>
                    <a:pt x="94708" y="21265"/>
                    <a:pt x="94708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283031" y="-191483"/>
              <a:ext cx="31107" cy="31107"/>
            </a:xfrm>
            <a:custGeom>
              <a:avLst/>
              <a:gdLst>
                <a:gd name="connsiteX0" fmla="*/ 94708 w 94488"/>
                <a:gd name="connsiteY0" fmla="*/ 47410 h 94488"/>
                <a:gd name="connsiteX1" fmla="*/ 47464 w 94488"/>
                <a:gd name="connsiteY1" fmla="*/ 94654 h 94488"/>
                <a:gd name="connsiteX2" fmla="*/ 220 w 94488"/>
                <a:gd name="connsiteY2" fmla="*/ 47410 h 94488"/>
                <a:gd name="connsiteX3" fmla="*/ 47464 w 94488"/>
                <a:gd name="connsiteY3" fmla="*/ 166 h 94488"/>
                <a:gd name="connsiteX4" fmla="*/ 94708 w 94488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4708" y="47410"/>
                  </a:moveTo>
                  <a:cubicBezTo>
                    <a:pt x="94708" y="73502"/>
                    <a:pt x="73556" y="94654"/>
                    <a:pt x="47464" y="94654"/>
                  </a:cubicBezTo>
                  <a:cubicBezTo>
                    <a:pt x="21372" y="94654"/>
                    <a:pt x="220" y="73502"/>
                    <a:pt x="220" y="47410"/>
                  </a:cubicBezTo>
                  <a:cubicBezTo>
                    <a:pt x="220" y="21318"/>
                    <a:pt x="21372" y="166"/>
                    <a:pt x="47464" y="166"/>
                  </a:cubicBezTo>
                  <a:cubicBezTo>
                    <a:pt x="73556" y="166"/>
                    <a:pt x="94708" y="21318"/>
                    <a:pt x="94708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283031" y="-22151"/>
              <a:ext cx="31107" cy="31107"/>
            </a:xfrm>
            <a:custGeom>
              <a:avLst/>
              <a:gdLst>
                <a:gd name="connsiteX0" fmla="*/ 94708 w 94488"/>
                <a:gd name="connsiteY0" fmla="*/ 47464 h 94488"/>
                <a:gd name="connsiteX1" fmla="*/ 47464 w 94488"/>
                <a:gd name="connsiteY1" fmla="*/ 94708 h 94488"/>
                <a:gd name="connsiteX2" fmla="*/ 220 w 94488"/>
                <a:gd name="connsiteY2" fmla="*/ 47464 h 94488"/>
                <a:gd name="connsiteX3" fmla="*/ 47464 w 94488"/>
                <a:gd name="connsiteY3" fmla="*/ 220 h 94488"/>
                <a:gd name="connsiteX4" fmla="*/ 94708 w 94488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4708" y="47464"/>
                  </a:moveTo>
                  <a:cubicBezTo>
                    <a:pt x="94708" y="73556"/>
                    <a:pt x="73556" y="94708"/>
                    <a:pt x="47464" y="94708"/>
                  </a:cubicBezTo>
                  <a:cubicBezTo>
                    <a:pt x="21372" y="94708"/>
                    <a:pt x="220" y="73556"/>
                    <a:pt x="220" y="47464"/>
                  </a:cubicBezTo>
                  <a:cubicBezTo>
                    <a:pt x="220" y="21372"/>
                    <a:pt x="21372" y="220"/>
                    <a:pt x="47464" y="220"/>
                  </a:cubicBezTo>
                  <a:cubicBezTo>
                    <a:pt x="73556" y="220"/>
                    <a:pt x="94708" y="21372"/>
                    <a:pt x="94708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283031" y="144045"/>
              <a:ext cx="31107" cy="31107"/>
            </a:xfrm>
            <a:custGeom>
              <a:avLst/>
              <a:gdLst>
                <a:gd name="connsiteX0" fmla="*/ 94708 w 94488"/>
                <a:gd name="connsiteY0" fmla="*/ 47517 h 94487"/>
                <a:gd name="connsiteX1" fmla="*/ 47464 w 94488"/>
                <a:gd name="connsiteY1" fmla="*/ 94761 h 94487"/>
                <a:gd name="connsiteX2" fmla="*/ 220 w 94488"/>
                <a:gd name="connsiteY2" fmla="*/ 47517 h 94487"/>
                <a:gd name="connsiteX3" fmla="*/ 47464 w 94488"/>
                <a:gd name="connsiteY3" fmla="*/ 273 h 94487"/>
                <a:gd name="connsiteX4" fmla="*/ 94708 w 94488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708" y="47517"/>
                  </a:moveTo>
                  <a:cubicBezTo>
                    <a:pt x="94708" y="73609"/>
                    <a:pt x="73556" y="94761"/>
                    <a:pt x="47464" y="94761"/>
                  </a:cubicBezTo>
                  <a:cubicBezTo>
                    <a:pt x="21372" y="94761"/>
                    <a:pt x="220" y="73609"/>
                    <a:pt x="220" y="47517"/>
                  </a:cubicBezTo>
                  <a:cubicBezTo>
                    <a:pt x="220" y="21425"/>
                    <a:pt x="21372" y="273"/>
                    <a:pt x="47464" y="273"/>
                  </a:cubicBezTo>
                  <a:cubicBezTo>
                    <a:pt x="73556" y="273"/>
                    <a:pt x="94708" y="21425"/>
                    <a:pt x="94708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283031" y="310242"/>
              <a:ext cx="31107" cy="31107"/>
            </a:xfrm>
            <a:custGeom>
              <a:avLst/>
              <a:gdLst>
                <a:gd name="connsiteX0" fmla="*/ 94708 w 94488"/>
                <a:gd name="connsiteY0" fmla="*/ 47570 h 94487"/>
                <a:gd name="connsiteX1" fmla="*/ 47464 w 94488"/>
                <a:gd name="connsiteY1" fmla="*/ 94814 h 94487"/>
                <a:gd name="connsiteX2" fmla="*/ 220 w 94488"/>
                <a:gd name="connsiteY2" fmla="*/ 47570 h 94487"/>
                <a:gd name="connsiteX3" fmla="*/ 47464 w 94488"/>
                <a:gd name="connsiteY3" fmla="*/ 326 h 94487"/>
                <a:gd name="connsiteX4" fmla="*/ 94708 w 94488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708" y="47570"/>
                  </a:moveTo>
                  <a:cubicBezTo>
                    <a:pt x="94708" y="73662"/>
                    <a:pt x="73556" y="94814"/>
                    <a:pt x="47464" y="94814"/>
                  </a:cubicBezTo>
                  <a:cubicBezTo>
                    <a:pt x="21372" y="94814"/>
                    <a:pt x="220" y="73662"/>
                    <a:pt x="220" y="47570"/>
                  </a:cubicBezTo>
                  <a:cubicBezTo>
                    <a:pt x="220" y="21478"/>
                    <a:pt x="21372" y="326"/>
                    <a:pt x="47464" y="326"/>
                  </a:cubicBezTo>
                  <a:cubicBezTo>
                    <a:pt x="73556" y="326"/>
                    <a:pt x="94708" y="21478"/>
                    <a:pt x="94708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283031" y="479574"/>
              <a:ext cx="31107" cy="31107"/>
            </a:xfrm>
            <a:custGeom>
              <a:avLst/>
              <a:gdLst>
                <a:gd name="connsiteX0" fmla="*/ 94708 w 94488"/>
                <a:gd name="connsiteY0" fmla="*/ 47624 h 94487"/>
                <a:gd name="connsiteX1" fmla="*/ 47464 w 94488"/>
                <a:gd name="connsiteY1" fmla="*/ 94868 h 94487"/>
                <a:gd name="connsiteX2" fmla="*/ 220 w 94488"/>
                <a:gd name="connsiteY2" fmla="*/ 47624 h 94487"/>
                <a:gd name="connsiteX3" fmla="*/ 47464 w 94488"/>
                <a:gd name="connsiteY3" fmla="*/ 380 h 94487"/>
                <a:gd name="connsiteX4" fmla="*/ 94708 w 94488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708" y="47624"/>
                  </a:moveTo>
                  <a:cubicBezTo>
                    <a:pt x="94708" y="73716"/>
                    <a:pt x="73556" y="94868"/>
                    <a:pt x="47464" y="94868"/>
                  </a:cubicBezTo>
                  <a:cubicBezTo>
                    <a:pt x="21372" y="94868"/>
                    <a:pt x="220" y="73716"/>
                    <a:pt x="220" y="47624"/>
                  </a:cubicBezTo>
                  <a:cubicBezTo>
                    <a:pt x="220" y="21532"/>
                    <a:pt x="21372" y="380"/>
                    <a:pt x="47464" y="380"/>
                  </a:cubicBezTo>
                  <a:cubicBezTo>
                    <a:pt x="73556" y="380"/>
                    <a:pt x="94708" y="21532"/>
                    <a:pt x="94708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283031" y="645770"/>
              <a:ext cx="31107" cy="31107"/>
            </a:xfrm>
            <a:custGeom>
              <a:avLst/>
              <a:gdLst>
                <a:gd name="connsiteX0" fmla="*/ 94708 w 94488"/>
                <a:gd name="connsiteY0" fmla="*/ 47677 h 94487"/>
                <a:gd name="connsiteX1" fmla="*/ 47464 w 94488"/>
                <a:gd name="connsiteY1" fmla="*/ 94921 h 94487"/>
                <a:gd name="connsiteX2" fmla="*/ 220 w 94488"/>
                <a:gd name="connsiteY2" fmla="*/ 47677 h 94487"/>
                <a:gd name="connsiteX3" fmla="*/ 47464 w 94488"/>
                <a:gd name="connsiteY3" fmla="*/ 433 h 94487"/>
                <a:gd name="connsiteX4" fmla="*/ 94708 w 94488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708" y="47677"/>
                  </a:moveTo>
                  <a:cubicBezTo>
                    <a:pt x="94708" y="73769"/>
                    <a:pt x="73556" y="94921"/>
                    <a:pt x="47464" y="94921"/>
                  </a:cubicBezTo>
                  <a:cubicBezTo>
                    <a:pt x="21372" y="94921"/>
                    <a:pt x="220" y="73769"/>
                    <a:pt x="220" y="47677"/>
                  </a:cubicBezTo>
                  <a:cubicBezTo>
                    <a:pt x="220" y="21585"/>
                    <a:pt x="21372" y="433"/>
                    <a:pt x="47464" y="433"/>
                  </a:cubicBezTo>
                  <a:cubicBezTo>
                    <a:pt x="73556" y="433"/>
                    <a:pt x="94708" y="21585"/>
                    <a:pt x="94708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283031" y="811966"/>
              <a:ext cx="31107" cy="31107"/>
            </a:xfrm>
            <a:custGeom>
              <a:avLst/>
              <a:gdLst>
                <a:gd name="connsiteX0" fmla="*/ 94708 w 94488"/>
                <a:gd name="connsiteY0" fmla="*/ 47730 h 94487"/>
                <a:gd name="connsiteX1" fmla="*/ 47464 w 94488"/>
                <a:gd name="connsiteY1" fmla="*/ 94974 h 94487"/>
                <a:gd name="connsiteX2" fmla="*/ 220 w 94488"/>
                <a:gd name="connsiteY2" fmla="*/ 47730 h 94487"/>
                <a:gd name="connsiteX3" fmla="*/ 47464 w 94488"/>
                <a:gd name="connsiteY3" fmla="*/ 486 h 94487"/>
                <a:gd name="connsiteX4" fmla="*/ 94708 w 94488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4708" y="47730"/>
                  </a:moveTo>
                  <a:cubicBezTo>
                    <a:pt x="94708" y="73822"/>
                    <a:pt x="73556" y="94974"/>
                    <a:pt x="47464" y="94974"/>
                  </a:cubicBezTo>
                  <a:cubicBezTo>
                    <a:pt x="21372" y="94974"/>
                    <a:pt x="220" y="73822"/>
                    <a:pt x="220" y="47730"/>
                  </a:cubicBezTo>
                  <a:cubicBezTo>
                    <a:pt x="220" y="21638"/>
                    <a:pt x="21372" y="486"/>
                    <a:pt x="47464" y="486"/>
                  </a:cubicBezTo>
                  <a:cubicBezTo>
                    <a:pt x="73556" y="486"/>
                    <a:pt x="94708" y="21638"/>
                    <a:pt x="94708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283031" y="978162"/>
              <a:ext cx="31107" cy="31107"/>
            </a:xfrm>
            <a:custGeom>
              <a:avLst/>
              <a:gdLst>
                <a:gd name="connsiteX0" fmla="*/ 94708 w 94488"/>
                <a:gd name="connsiteY0" fmla="*/ 47783 h 94488"/>
                <a:gd name="connsiteX1" fmla="*/ 47464 w 94488"/>
                <a:gd name="connsiteY1" fmla="*/ 95027 h 94488"/>
                <a:gd name="connsiteX2" fmla="*/ 220 w 94488"/>
                <a:gd name="connsiteY2" fmla="*/ 47783 h 94488"/>
                <a:gd name="connsiteX3" fmla="*/ 47464 w 94488"/>
                <a:gd name="connsiteY3" fmla="*/ 539 h 94488"/>
                <a:gd name="connsiteX4" fmla="*/ 94708 w 94488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4708" y="47783"/>
                  </a:moveTo>
                  <a:cubicBezTo>
                    <a:pt x="94708" y="73875"/>
                    <a:pt x="73556" y="95027"/>
                    <a:pt x="47464" y="95027"/>
                  </a:cubicBezTo>
                  <a:cubicBezTo>
                    <a:pt x="21372" y="95027"/>
                    <a:pt x="220" y="73875"/>
                    <a:pt x="220" y="47783"/>
                  </a:cubicBezTo>
                  <a:cubicBezTo>
                    <a:pt x="220" y="21691"/>
                    <a:pt x="21372" y="539"/>
                    <a:pt x="47464" y="539"/>
                  </a:cubicBezTo>
                  <a:cubicBezTo>
                    <a:pt x="73556" y="539"/>
                    <a:pt x="94708" y="21691"/>
                    <a:pt x="94708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449227" y="-523875"/>
              <a:ext cx="31107" cy="31107"/>
            </a:xfrm>
            <a:custGeom>
              <a:avLst/>
              <a:gdLst>
                <a:gd name="connsiteX0" fmla="*/ 94761 w 94487"/>
                <a:gd name="connsiteY0" fmla="*/ 47304 h 94487"/>
                <a:gd name="connsiteX1" fmla="*/ 47517 w 94487"/>
                <a:gd name="connsiteY1" fmla="*/ 94548 h 94487"/>
                <a:gd name="connsiteX2" fmla="*/ 273 w 94487"/>
                <a:gd name="connsiteY2" fmla="*/ 47304 h 94487"/>
                <a:gd name="connsiteX3" fmla="*/ 47517 w 94487"/>
                <a:gd name="connsiteY3" fmla="*/ 60 h 94487"/>
                <a:gd name="connsiteX4" fmla="*/ 94761 w 94487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761" y="47304"/>
                  </a:moveTo>
                  <a:cubicBezTo>
                    <a:pt x="94761" y="73396"/>
                    <a:pt x="73609" y="94548"/>
                    <a:pt x="47517" y="94548"/>
                  </a:cubicBezTo>
                  <a:cubicBezTo>
                    <a:pt x="21425" y="94548"/>
                    <a:pt x="273" y="73396"/>
                    <a:pt x="273" y="47304"/>
                  </a:cubicBezTo>
                  <a:cubicBezTo>
                    <a:pt x="273" y="21212"/>
                    <a:pt x="21425" y="60"/>
                    <a:pt x="47517" y="60"/>
                  </a:cubicBezTo>
                  <a:cubicBezTo>
                    <a:pt x="73609" y="60"/>
                    <a:pt x="94761" y="21212"/>
                    <a:pt x="94761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449227" y="-357679"/>
              <a:ext cx="31107" cy="31107"/>
            </a:xfrm>
            <a:custGeom>
              <a:avLst/>
              <a:gdLst>
                <a:gd name="connsiteX0" fmla="*/ 94761 w 94487"/>
                <a:gd name="connsiteY0" fmla="*/ 47357 h 94487"/>
                <a:gd name="connsiteX1" fmla="*/ 47517 w 94487"/>
                <a:gd name="connsiteY1" fmla="*/ 94601 h 94487"/>
                <a:gd name="connsiteX2" fmla="*/ 273 w 94487"/>
                <a:gd name="connsiteY2" fmla="*/ 47357 h 94487"/>
                <a:gd name="connsiteX3" fmla="*/ 47517 w 94487"/>
                <a:gd name="connsiteY3" fmla="*/ 113 h 94487"/>
                <a:gd name="connsiteX4" fmla="*/ 94761 w 94487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761" y="47357"/>
                  </a:moveTo>
                  <a:cubicBezTo>
                    <a:pt x="94761" y="73449"/>
                    <a:pt x="73609" y="94601"/>
                    <a:pt x="47517" y="94601"/>
                  </a:cubicBezTo>
                  <a:cubicBezTo>
                    <a:pt x="21425" y="94601"/>
                    <a:pt x="273" y="73449"/>
                    <a:pt x="273" y="47357"/>
                  </a:cubicBezTo>
                  <a:cubicBezTo>
                    <a:pt x="273" y="21265"/>
                    <a:pt x="21425" y="113"/>
                    <a:pt x="47517" y="113"/>
                  </a:cubicBezTo>
                  <a:cubicBezTo>
                    <a:pt x="73609" y="113"/>
                    <a:pt x="94761" y="21265"/>
                    <a:pt x="94761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449227" y="-191483"/>
              <a:ext cx="31107" cy="31107"/>
            </a:xfrm>
            <a:custGeom>
              <a:avLst/>
              <a:gdLst>
                <a:gd name="connsiteX0" fmla="*/ 94761 w 94487"/>
                <a:gd name="connsiteY0" fmla="*/ 47410 h 94488"/>
                <a:gd name="connsiteX1" fmla="*/ 47517 w 94487"/>
                <a:gd name="connsiteY1" fmla="*/ 94654 h 94488"/>
                <a:gd name="connsiteX2" fmla="*/ 273 w 94487"/>
                <a:gd name="connsiteY2" fmla="*/ 47410 h 94488"/>
                <a:gd name="connsiteX3" fmla="*/ 47517 w 94487"/>
                <a:gd name="connsiteY3" fmla="*/ 166 h 94488"/>
                <a:gd name="connsiteX4" fmla="*/ 94761 w 94487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761" y="47410"/>
                  </a:moveTo>
                  <a:cubicBezTo>
                    <a:pt x="94761" y="73502"/>
                    <a:pt x="73609" y="94654"/>
                    <a:pt x="47517" y="94654"/>
                  </a:cubicBezTo>
                  <a:cubicBezTo>
                    <a:pt x="21425" y="94654"/>
                    <a:pt x="273" y="73502"/>
                    <a:pt x="273" y="47410"/>
                  </a:cubicBezTo>
                  <a:cubicBezTo>
                    <a:pt x="273" y="21318"/>
                    <a:pt x="21425" y="166"/>
                    <a:pt x="47517" y="166"/>
                  </a:cubicBezTo>
                  <a:cubicBezTo>
                    <a:pt x="73609" y="166"/>
                    <a:pt x="94761" y="21318"/>
                    <a:pt x="94761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449227" y="-22151"/>
              <a:ext cx="31107" cy="31107"/>
            </a:xfrm>
            <a:custGeom>
              <a:avLst/>
              <a:gdLst>
                <a:gd name="connsiteX0" fmla="*/ 94761 w 94487"/>
                <a:gd name="connsiteY0" fmla="*/ 47464 h 94488"/>
                <a:gd name="connsiteX1" fmla="*/ 47517 w 94487"/>
                <a:gd name="connsiteY1" fmla="*/ 94708 h 94488"/>
                <a:gd name="connsiteX2" fmla="*/ 273 w 94487"/>
                <a:gd name="connsiteY2" fmla="*/ 47464 h 94488"/>
                <a:gd name="connsiteX3" fmla="*/ 47517 w 94487"/>
                <a:gd name="connsiteY3" fmla="*/ 220 h 94488"/>
                <a:gd name="connsiteX4" fmla="*/ 94761 w 94487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761" y="47464"/>
                  </a:moveTo>
                  <a:cubicBezTo>
                    <a:pt x="94761" y="73556"/>
                    <a:pt x="73609" y="94708"/>
                    <a:pt x="47517" y="94708"/>
                  </a:cubicBezTo>
                  <a:cubicBezTo>
                    <a:pt x="21425" y="94708"/>
                    <a:pt x="273" y="73556"/>
                    <a:pt x="273" y="47464"/>
                  </a:cubicBezTo>
                  <a:cubicBezTo>
                    <a:pt x="273" y="21372"/>
                    <a:pt x="21425" y="220"/>
                    <a:pt x="47517" y="220"/>
                  </a:cubicBezTo>
                  <a:cubicBezTo>
                    <a:pt x="73609" y="220"/>
                    <a:pt x="94761" y="21372"/>
                    <a:pt x="94761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449227" y="144045"/>
              <a:ext cx="31107" cy="31107"/>
            </a:xfrm>
            <a:custGeom>
              <a:avLst/>
              <a:gdLst>
                <a:gd name="connsiteX0" fmla="*/ 94761 w 94487"/>
                <a:gd name="connsiteY0" fmla="*/ 47517 h 94487"/>
                <a:gd name="connsiteX1" fmla="*/ 47517 w 94487"/>
                <a:gd name="connsiteY1" fmla="*/ 94761 h 94487"/>
                <a:gd name="connsiteX2" fmla="*/ 273 w 94487"/>
                <a:gd name="connsiteY2" fmla="*/ 47517 h 94487"/>
                <a:gd name="connsiteX3" fmla="*/ 47517 w 94487"/>
                <a:gd name="connsiteY3" fmla="*/ 273 h 94487"/>
                <a:gd name="connsiteX4" fmla="*/ 94761 w 94487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761" y="47517"/>
                  </a:moveTo>
                  <a:cubicBezTo>
                    <a:pt x="94761" y="73609"/>
                    <a:pt x="73609" y="94761"/>
                    <a:pt x="47517" y="94761"/>
                  </a:cubicBezTo>
                  <a:cubicBezTo>
                    <a:pt x="21425" y="94761"/>
                    <a:pt x="273" y="73609"/>
                    <a:pt x="273" y="47517"/>
                  </a:cubicBezTo>
                  <a:cubicBezTo>
                    <a:pt x="273" y="21425"/>
                    <a:pt x="21425" y="273"/>
                    <a:pt x="47517" y="273"/>
                  </a:cubicBezTo>
                  <a:cubicBezTo>
                    <a:pt x="73609" y="273"/>
                    <a:pt x="94761" y="21425"/>
                    <a:pt x="94761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449227" y="310242"/>
              <a:ext cx="31107" cy="31107"/>
            </a:xfrm>
            <a:custGeom>
              <a:avLst/>
              <a:gdLst>
                <a:gd name="connsiteX0" fmla="*/ 94761 w 94487"/>
                <a:gd name="connsiteY0" fmla="*/ 47570 h 94487"/>
                <a:gd name="connsiteX1" fmla="*/ 47517 w 94487"/>
                <a:gd name="connsiteY1" fmla="*/ 94814 h 94487"/>
                <a:gd name="connsiteX2" fmla="*/ 273 w 94487"/>
                <a:gd name="connsiteY2" fmla="*/ 47570 h 94487"/>
                <a:gd name="connsiteX3" fmla="*/ 47517 w 94487"/>
                <a:gd name="connsiteY3" fmla="*/ 326 h 94487"/>
                <a:gd name="connsiteX4" fmla="*/ 94761 w 94487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761" y="47570"/>
                  </a:moveTo>
                  <a:cubicBezTo>
                    <a:pt x="94761" y="73662"/>
                    <a:pt x="73609" y="94814"/>
                    <a:pt x="47517" y="94814"/>
                  </a:cubicBezTo>
                  <a:cubicBezTo>
                    <a:pt x="21425" y="94814"/>
                    <a:pt x="273" y="73662"/>
                    <a:pt x="273" y="47570"/>
                  </a:cubicBezTo>
                  <a:cubicBezTo>
                    <a:pt x="273" y="21478"/>
                    <a:pt x="21425" y="326"/>
                    <a:pt x="47517" y="326"/>
                  </a:cubicBezTo>
                  <a:cubicBezTo>
                    <a:pt x="73609" y="326"/>
                    <a:pt x="94761" y="21478"/>
                    <a:pt x="94761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449227" y="479574"/>
              <a:ext cx="31107" cy="31107"/>
            </a:xfrm>
            <a:custGeom>
              <a:avLst/>
              <a:gdLst>
                <a:gd name="connsiteX0" fmla="*/ 94761 w 94487"/>
                <a:gd name="connsiteY0" fmla="*/ 47624 h 94487"/>
                <a:gd name="connsiteX1" fmla="*/ 47517 w 94487"/>
                <a:gd name="connsiteY1" fmla="*/ 94868 h 94487"/>
                <a:gd name="connsiteX2" fmla="*/ 273 w 94487"/>
                <a:gd name="connsiteY2" fmla="*/ 47624 h 94487"/>
                <a:gd name="connsiteX3" fmla="*/ 47517 w 94487"/>
                <a:gd name="connsiteY3" fmla="*/ 380 h 94487"/>
                <a:gd name="connsiteX4" fmla="*/ 94761 w 94487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761" y="47624"/>
                  </a:moveTo>
                  <a:cubicBezTo>
                    <a:pt x="94761" y="73716"/>
                    <a:pt x="73609" y="94868"/>
                    <a:pt x="47517" y="94868"/>
                  </a:cubicBezTo>
                  <a:cubicBezTo>
                    <a:pt x="21425" y="94868"/>
                    <a:pt x="273" y="73716"/>
                    <a:pt x="273" y="47624"/>
                  </a:cubicBezTo>
                  <a:cubicBezTo>
                    <a:pt x="273" y="21532"/>
                    <a:pt x="21425" y="380"/>
                    <a:pt x="47517" y="380"/>
                  </a:cubicBezTo>
                  <a:cubicBezTo>
                    <a:pt x="73609" y="380"/>
                    <a:pt x="94761" y="21532"/>
                    <a:pt x="94761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449227" y="645770"/>
              <a:ext cx="31107" cy="31107"/>
            </a:xfrm>
            <a:custGeom>
              <a:avLst/>
              <a:gdLst>
                <a:gd name="connsiteX0" fmla="*/ 94761 w 94487"/>
                <a:gd name="connsiteY0" fmla="*/ 47677 h 94487"/>
                <a:gd name="connsiteX1" fmla="*/ 47517 w 94487"/>
                <a:gd name="connsiteY1" fmla="*/ 94921 h 94487"/>
                <a:gd name="connsiteX2" fmla="*/ 273 w 94487"/>
                <a:gd name="connsiteY2" fmla="*/ 47677 h 94487"/>
                <a:gd name="connsiteX3" fmla="*/ 47517 w 94487"/>
                <a:gd name="connsiteY3" fmla="*/ 433 h 94487"/>
                <a:gd name="connsiteX4" fmla="*/ 94761 w 94487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761" y="47677"/>
                  </a:moveTo>
                  <a:cubicBezTo>
                    <a:pt x="94761" y="73769"/>
                    <a:pt x="73609" y="94921"/>
                    <a:pt x="47517" y="94921"/>
                  </a:cubicBezTo>
                  <a:cubicBezTo>
                    <a:pt x="21425" y="94921"/>
                    <a:pt x="273" y="73769"/>
                    <a:pt x="273" y="47677"/>
                  </a:cubicBezTo>
                  <a:cubicBezTo>
                    <a:pt x="273" y="21585"/>
                    <a:pt x="21425" y="433"/>
                    <a:pt x="47517" y="433"/>
                  </a:cubicBezTo>
                  <a:cubicBezTo>
                    <a:pt x="73609" y="433"/>
                    <a:pt x="94761" y="21585"/>
                    <a:pt x="94761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449227" y="811966"/>
              <a:ext cx="31107" cy="31107"/>
            </a:xfrm>
            <a:custGeom>
              <a:avLst/>
              <a:gdLst>
                <a:gd name="connsiteX0" fmla="*/ 94761 w 94487"/>
                <a:gd name="connsiteY0" fmla="*/ 47730 h 94487"/>
                <a:gd name="connsiteX1" fmla="*/ 47517 w 94487"/>
                <a:gd name="connsiteY1" fmla="*/ 94974 h 94487"/>
                <a:gd name="connsiteX2" fmla="*/ 273 w 94487"/>
                <a:gd name="connsiteY2" fmla="*/ 47730 h 94487"/>
                <a:gd name="connsiteX3" fmla="*/ 47517 w 94487"/>
                <a:gd name="connsiteY3" fmla="*/ 486 h 94487"/>
                <a:gd name="connsiteX4" fmla="*/ 94761 w 94487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761" y="47730"/>
                  </a:moveTo>
                  <a:cubicBezTo>
                    <a:pt x="94761" y="73822"/>
                    <a:pt x="73609" y="94974"/>
                    <a:pt x="47517" y="94974"/>
                  </a:cubicBezTo>
                  <a:cubicBezTo>
                    <a:pt x="21425" y="94974"/>
                    <a:pt x="273" y="73822"/>
                    <a:pt x="273" y="47730"/>
                  </a:cubicBezTo>
                  <a:cubicBezTo>
                    <a:pt x="273" y="21638"/>
                    <a:pt x="21425" y="486"/>
                    <a:pt x="47517" y="486"/>
                  </a:cubicBezTo>
                  <a:cubicBezTo>
                    <a:pt x="73609" y="486"/>
                    <a:pt x="94761" y="21638"/>
                    <a:pt x="94761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449227" y="978162"/>
              <a:ext cx="31107" cy="31107"/>
            </a:xfrm>
            <a:custGeom>
              <a:avLst/>
              <a:gdLst>
                <a:gd name="connsiteX0" fmla="*/ 94761 w 94487"/>
                <a:gd name="connsiteY0" fmla="*/ 47783 h 94488"/>
                <a:gd name="connsiteX1" fmla="*/ 47517 w 94487"/>
                <a:gd name="connsiteY1" fmla="*/ 95027 h 94488"/>
                <a:gd name="connsiteX2" fmla="*/ 273 w 94487"/>
                <a:gd name="connsiteY2" fmla="*/ 47783 h 94488"/>
                <a:gd name="connsiteX3" fmla="*/ 47517 w 94487"/>
                <a:gd name="connsiteY3" fmla="*/ 539 h 94488"/>
                <a:gd name="connsiteX4" fmla="*/ 94761 w 94487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761" y="47783"/>
                  </a:moveTo>
                  <a:cubicBezTo>
                    <a:pt x="94761" y="73875"/>
                    <a:pt x="73609" y="95027"/>
                    <a:pt x="47517" y="95027"/>
                  </a:cubicBezTo>
                  <a:cubicBezTo>
                    <a:pt x="21425" y="95027"/>
                    <a:pt x="273" y="73875"/>
                    <a:pt x="273" y="47783"/>
                  </a:cubicBezTo>
                  <a:cubicBezTo>
                    <a:pt x="273" y="21691"/>
                    <a:pt x="21425" y="539"/>
                    <a:pt x="47517" y="539"/>
                  </a:cubicBezTo>
                  <a:cubicBezTo>
                    <a:pt x="73609" y="539"/>
                    <a:pt x="94761" y="21691"/>
                    <a:pt x="94761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615424" y="-523875"/>
              <a:ext cx="31107" cy="31107"/>
            </a:xfrm>
            <a:custGeom>
              <a:avLst/>
              <a:gdLst>
                <a:gd name="connsiteX0" fmla="*/ 94814 w 94487"/>
                <a:gd name="connsiteY0" fmla="*/ 47304 h 94487"/>
                <a:gd name="connsiteX1" fmla="*/ 47570 w 94487"/>
                <a:gd name="connsiteY1" fmla="*/ 94548 h 94487"/>
                <a:gd name="connsiteX2" fmla="*/ 326 w 94487"/>
                <a:gd name="connsiteY2" fmla="*/ 47304 h 94487"/>
                <a:gd name="connsiteX3" fmla="*/ 47570 w 94487"/>
                <a:gd name="connsiteY3" fmla="*/ 60 h 94487"/>
                <a:gd name="connsiteX4" fmla="*/ 94814 w 94487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14" y="47304"/>
                  </a:moveTo>
                  <a:cubicBezTo>
                    <a:pt x="94814" y="73396"/>
                    <a:pt x="73662" y="94548"/>
                    <a:pt x="47570" y="94548"/>
                  </a:cubicBezTo>
                  <a:cubicBezTo>
                    <a:pt x="21478" y="94548"/>
                    <a:pt x="326" y="73396"/>
                    <a:pt x="326" y="47304"/>
                  </a:cubicBezTo>
                  <a:cubicBezTo>
                    <a:pt x="326" y="21212"/>
                    <a:pt x="21478" y="60"/>
                    <a:pt x="47570" y="60"/>
                  </a:cubicBezTo>
                  <a:cubicBezTo>
                    <a:pt x="73662" y="60"/>
                    <a:pt x="94814" y="21212"/>
                    <a:pt x="94814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615424" y="-357679"/>
              <a:ext cx="31107" cy="31107"/>
            </a:xfrm>
            <a:custGeom>
              <a:avLst/>
              <a:gdLst>
                <a:gd name="connsiteX0" fmla="*/ 94814 w 94487"/>
                <a:gd name="connsiteY0" fmla="*/ 47357 h 94487"/>
                <a:gd name="connsiteX1" fmla="*/ 47570 w 94487"/>
                <a:gd name="connsiteY1" fmla="*/ 94601 h 94487"/>
                <a:gd name="connsiteX2" fmla="*/ 326 w 94487"/>
                <a:gd name="connsiteY2" fmla="*/ 47357 h 94487"/>
                <a:gd name="connsiteX3" fmla="*/ 47570 w 94487"/>
                <a:gd name="connsiteY3" fmla="*/ 113 h 94487"/>
                <a:gd name="connsiteX4" fmla="*/ 94814 w 94487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14" y="47357"/>
                  </a:moveTo>
                  <a:cubicBezTo>
                    <a:pt x="94814" y="73449"/>
                    <a:pt x="73662" y="94601"/>
                    <a:pt x="47570" y="94601"/>
                  </a:cubicBezTo>
                  <a:cubicBezTo>
                    <a:pt x="21478" y="94601"/>
                    <a:pt x="326" y="73449"/>
                    <a:pt x="326" y="47357"/>
                  </a:cubicBezTo>
                  <a:cubicBezTo>
                    <a:pt x="326" y="21265"/>
                    <a:pt x="21478" y="113"/>
                    <a:pt x="47570" y="113"/>
                  </a:cubicBezTo>
                  <a:cubicBezTo>
                    <a:pt x="73662" y="113"/>
                    <a:pt x="94814" y="21265"/>
                    <a:pt x="94814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615424" y="-191483"/>
              <a:ext cx="31107" cy="31107"/>
            </a:xfrm>
            <a:custGeom>
              <a:avLst/>
              <a:gdLst>
                <a:gd name="connsiteX0" fmla="*/ 94814 w 94487"/>
                <a:gd name="connsiteY0" fmla="*/ 47410 h 94488"/>
                <a:gd name="connsiteX1" fmla="*/ 47570 w 94487"/>
                <a:gd name="connsiteY1" fmla="*/ 94654 h 94488"/>
                <a:gd name="connsiteX2" fmla="*/ 326 w 94487"/>
                <a:gd name="connsiteY2" fmla="*/ 47410 h 94488"/>
                <a:gd name="connsiteX3" fmla="*/ 47570 w 94487"/>
                <a:gd name="connsiteY3" fmla="*/ 166 h 94488"/>
                <a:gd name="connsiteX4" fmla="*/ 94814 w 94487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814" y="47410"/>
                  </a:moveTo>
                  <a:cubicBezTo>
                    <a:pt x="94814" y="73502"/>
                    <a:pt x="73662" y="94654"/>
                    <a:pt x="47570" y="94654"/>
                  </a:cubicBezTo>
                  <a:cubicBezTo>
                    <a:pt x="21478" y="94654"/>
                    <a:pt x="326" y="73502"/>
                    <a:pt x="326" y="47410"/>
                  </a:cubicBezTo>
                  <a:cubicBezTo>
                    <a:pt x="326" y="21318"/>
                    <a:pt x="21478" y="166"/>
                    <a:pt x="47570" y="166"/>
                  </a:cubicBezTo>
                  <a:cubicBezTo>
                    <a:pt x="73662" y="166"/>
                    <a:pt x="94814" y="21318"/>
                    <a:pt x="94814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615424" y="-22151"/>
              <a:ext cx="31107" cy="31107"/>
            </a:xfrm>
            <a:custGeom>
              <a:avLst/>
              <a:gdLst>
                <a:gd name="connsiteX0" fmla="*/ 94814 w 94487"/>
                <a:gd name="connsiteY0" fmla="*/ 47464 h 94488"/>
                <a:gd name="connsiteX1" fmla="*/ 47570 w 94487"/>
                <a:gd name="connsiteY1" fmla="*/ 94708 h 94488"/>
                <a:gd name="connsiteX2" fmla="*/ 326 w 94487"/>
                <a:gd name="connsiteY2" fmla="*/ 47464 h 94488"/>
                <a:gd name="connsiteX3" fmla="*/ 47570 w 94487"/>
                <a:gd name="connsiteY3" fmla="*/ 220 h 94488"/>
                <a:gd name="connsiteX4" fmla="*/ 94814 w 94487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814" y="47464"/>
                  </a:moveTo>
                  <a:cubicBezTo>
                    <a:pt x="94814" y="73556"/>
                    <a:pt x="73662" y="94708"/>
                    <a:pt x="47570" y="94708"/>
                  </a:cubicBezTo>
                  <a:cubicBezTo>
                    <a:pt x="21478" y="94708"/>
                    <a:pt x="326" y="73556"/>
                    <a:pt x="326" y="47464"/>
                  </a:cubicBezTo>
                  <a:cubicBezTo>
                    <a:pt x="326" y="21372"/>
                    <a:pt x="21478" y="220"/>
                    <a:pt x="47570" y="220"/>
                  </a:cubicBezTo>
                  <a:cubicBezTo>
                    <a:pt x="73662" y="220"/>
                    <a:pt x="94814" y="21372"/>
                    <a:pt x="94814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15424" y="144045"/>
              <a:ext cx="31107" cy="31107"/>
            </a:xfrm>
            <a:custGeom>
              <a:avLst/>
              <a:gdLst>
                <a:gd name="connsiteX0" fmla="*/ 94814 w 94487"/>
                <a:gd name="connsiteY0" fmla="*/ 47517 h 94487"/>
                <a:gd name="connsiteX1" fmla="*/ 47570 w 94487"/>
                <a:gd name="connsiteY1" fmla="*/ 94761 h 94487"/>
                <a:gd name="connsiteX2" fmla="*/ 326 w 94487"/>
                <a:gd name="connsiteY2" fmla="*/ 47517 h 94487"/>
                <a:gd name="connsiteX3" fmla="*/ 47570 w 94487"/>
                <a:gd name="connsiteY3" fmla="*/ 273 h 94487"/>
                <a:gd name="connsiteX4" fmla="*/ 94814 w 94487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14" y="47517"/>
                  </a:moveTo>
                  <a:cubicBezTo>
                    <a:pt x="94814" y="73609"/>
                    <a:pt x="73662" y="94761"/>
                    <a:pt x="47570" y="94761"/>
                  </a:cubicBezTo>
                  <a:cubicBezTo>
                    <a:pt x="21478" y="94761"/>
                    <a:pt x="326" y="73609"/>
                    <a:pt x="326" y="47517"/>
                  </a:cubicBezTo>
                  <a:cubicBezTo>
                    <a:pt x="326" y="21425"/>
                    <a:pt x="21478" y="273"/>
                    <a:pt x="47570" y="273"/>
                  </a:cubicBezTo>
                  <a:cubicBezTo>
                    <a:pt x="73662" y="273"/>
                    <a:pt x="94814" y="21425"/>
                    <a:pt x="94814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615424" y="310242"/>
              <a:ext cx="31107" cy="31107"/>
            </a:xfrm>
            <a:custGeom>
              <a:avLst/>
              <a:gdLst>
                <a:gd name="connsiteX0" fmla="*/ 94814 w 94487"/>
                <a:gd name="connsiteY0" fmla="*/ 47570 h 94487"/>
                <a:gd name="connsiteX1" fmla="*/ 47570 w 94487"/>
                <a:gd name="connsiteY1" fmla="*/ 94814 h 94487"/>
                <a:gd name="connsiteX2" fmla="*/ 326 w 94487"/>
                <a:gd name="connsiteY2" fmla="*/ 47570 h 94487"/>
                <a:gd name="connsiteX3" fmla="*/ 47570 w 94487"/>
                <a:gd name="connsiteY3" fmla="*/ 326 h 94487"/>
                <a:gd name="connsiteX4" fmla="*/ 94814 w 94487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14" y="47570"/>
                  </a:moveTo>
                  <a:cubicBezTo>
                    <a:pt x="94814" y="73662"/>
                    <a:pt x="73662" y="94814"/>
                    <a:pt x="47570" y="94814"/>
                  </a:cubicBezTo>
                  <a:cubicBezTo>
                    <a:pt x="21478" y="94814"/>
                    <a:pt x="326" y="73662"/>
                    <a:pt x="326" y="47570"/>
                  </a:cubicBezTo>
                  <a:cubicBezTo>
                    <a:pt x="326" y="21478"/>
                    <a:pt x="21478" y="326"/>
                    <a:pt x="47570" y="326"/>
                  </a:cubicBezTo>
                  <a:cubicBezTo>
                    <a:pt x="73662" y="326"/>
                    <a:pt x="94814" y="21478"/>
                    <a:pt x="94814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615424" y="479574"/>
              <a:ext cx="31107" cy="31107"/>
            </a:xfrm>
            <a:custGeom>
              <a:avLst/>
              <a:gdLst>
                <a:gd name="connsiteX0" fmla="*/ 94814 w 94487"/>
                <a:gd name="connsiteY0" fmla="*/ 47624 h 94487"/>
                <a:gd name="connsiteX1" fmla="*/ 47570 w 94487"/>
                <a:gd name="connsiteY1" fmla="*/ 94868 h 94487"/>
                <a:gd name="connsiteX2" fmla="*/ 326 w 94487"/>
                <a:gd name="connsiteY2" fmla="*/ 47624 h 94487"/>
                <a:gd name="connsiteX3" fmla="*/ 47570 w 94487"/>
                <a:gd name="connsiteY3" fmla="*/ 380 h 94487"/>
                <a:gd name="connsiteX4" fmla="*/ 94814 w 94487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14" y="47624"/>
                  </a:moveTo>
                  <a:cubicBezTo>
                    <a:pt x="94814" y="73716"/>
                    <a:pt x="73662" y="94868"/>
                    <a:pt x="47570" y="94868"/>
                  </a:cubicBezTo>
                  <a:cubicBezTo>
                    <a:pt x="21478" y="94868"/>
                    <a:pt x="326" y="73716"/>
                    <a:pt x="326" y="47624"/>
                  </a:cubicBezTo>
                  <a:cubicBezTo>
                    <a:pt x="326" y="21532"/>
                    <a:pt x="21478" y="380"/>
                    <a:pt x="47570" y="380"/>
                  </a:cubicBezTo>
                  <a:cubicBezTo>
                    <a:pt x="73662" y="380"/>
                    <a:pt x="94814" y="21532"/>
                    <a:pt x="94814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15424" y="645770"/>
              <a:ext cx="31107" cy="31107"/>
            </a:xfrm>
            <a:custGeom>
              <a:avLst/>
              <a:gdLst>
                <a:gd name="connsiteX0" fmla="*/ 94814 w 94487"/>
                <a:gd name="connsiteY0" fmla="*/ 47677 h 94487"/>
                <a:gd name="connsiteX1" fmla="*/ 47570 w 94487"/>
                <a:gd name="connsiteY1" fmla="*/ 94921 h 94487"/>
                <a:gd name="connsiteX2" fmla="*/ 326 w 94487"/>
                <a:gd name="connsiteY2" fmla="*/ 47677 h 94487"/>
                <a:gd name="connsiteX3" fmla="*/ 47570 w 94487"/>
                <a:gd name="connsiteY3" fmla="*/ 433 h 94487"/>
                <a:gd name="connsiteX4" fmla="*/ 94814 w 94487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14" y="47677"/>
                  </a:moveTo>
                  <a:cubicBezTo>
                    <a:pt x="94814" y="73769"/>
                    <a:pt x="73662" y="94921"/>
                    <a:pt x="47570" y="94921"/>
                  </a:cubicBezTo>
                  <a:cubicBezTo>
                    <a:pt x="21478" y="94921"/>
                    <a:pt x="326" y="73769"/>
                    <a:pt x="326" y="47677"/>
                  </a:cubicBezTo>
                  <a:cubicBezTo>
                    <a:pt x="326" y="21585"/>
                    <a:pt x="21478" y="433"/>
                    <a:pt x="47570" y="433"/>
                  </a:cubicBezTo>
                  <a:cubicBezTo>
                    <a:pt x="73662" y="433"/>
                    <a:pt x="94814" y="21585"/>
                    <a:pt x="94814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615424" y="811966"/>
              <a:ext cx="31107" cy="31107"/>
            </a:xfrm>
            <a:custGeom>
              <a:avLst/>
              <a:gdLst>
                <a:gd name="connsiteX0" fmla="*/ 94814 w 94487"/>
                <a:gd name="connsiteY0" fmla="*/ 47730 h 94487"/>
                <a:gd name="connsiteX1" fmla="*/ 47570 w 94487"/>
                <a:gd name="connsiteY1" fmla="*/ 94974 h 94487"/>
                <a:gd name="connsiteX2" fmla="*/ 326 w 94487"/>
                <a:gd name="connsiteY2" fmla="*/ 47730 h 94487"/>
                <a:gd name="connsiteX3" fmla="*/ 47570 w 94487"/>
                <a:gd name="connsiteY3" fmla="*/ 486 h 94487"/>
                <a:gd name="connsiteX4" fmla="*/ 94814 w 94487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14" y="47730"/>
                  </a:moveTo>
                  <a:cubicBezTo>
                    <a:pt x="94814" y="73822"/>
                    <a:pt x="73662" y="94974"/>
                    <a:pt x="47570" y="94974"/>
                  </a:cubicBezTo>
                  <a:cubicBezTo>
                    <a:pt x="21478" y="94974"/>
                    <a:pt x="326" y="73822"/>
                    <a:pt x="326" y="47730"/>
                  </a:cubicBezTo>
                  <a:cubicBezTo>
                    <a:pt x="326" y="21638"/>
                    <a:pt x="21478" y="486"/>
                    <a:pt x="47570" y="486"/>
                  </a:cubicBezTo>
                  <a:cubicBezTo>
                    <a:pt x="73662" y="486"/>
                    <a:pt x="94814" y="21638"/>
                    <a:pt x="94814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615424" y="978162"/>
              <a:ext cx="31107" cy="31107"/>
            </a:xfrm>
            <a:custGeom>
              <a:avLst/>
              <a:gdLst>
                <a:gd name="connsiteX0" fmla="*/ 94814 w 94487"/>
                <a:gd name="connsiteY0" fmla="*/ 47783 h 94488"/>
                <a:gd name="connsiteX1" fmla="*/ 47570 w 94487"/>
                <a:gd name="connsiteY1" fmla="*/ 95027 h 94488"/>
                <a:gd name="connsiteX2" fmla="*/ 326 w 94487"/>
                <a:gd name="connsiteY2" fmla="*/ 47783 h 94488"/>
                <a:gd name="connsiteX3" fmla="*/ 47570 w 94487"/>
                <a:gd name="connsiteY3" fmla="*/ 539 h 94488"/>
                <a:gd name="connsiteX4" fmla="*/ 94814 w 94487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814" y="47783"/>
                  </a:moveTo>
                  <a:cubicBezTo>
                    <a:pt x="94814" y="73875"/>
                    <a:pt x="73662" y="95027"/>
                    <a:pt x="47570" y="95027"/>
                  </a:cubicBezTo>
                  <a:cubicBezTo>
                    <a:pt x="21478" y="95027"/>
                    <a:pt x="326" y="73875"/>
                    <a:pt x="326" y="47783"/>
                  </a:cubicBezTo>
                  <a:cubicBezTo>
                    <a:pt x="326" y="21691"/>
                    <a:pt x="21478" y="539"/>
                    <a:pt x="47570" y="539"/>
                  </a:cubicBezTo>
                  <a:cubicBezTo>
                    <a:pt x="73662" y="539"/>
                    <a:pt x="94814" y="21691"/>
                    <a:pt x="94814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784756" y="-523875"/>
              <a:ext cx="31107" cy="31107"/>
            </a:xfrm>
            <a:custGeom>
              <a:avLst/>
              <a:gdLst>
                <a:gd name="connsiteX0" fmla="*/ 94868 w 94487"/>
                <a:gd name="connsiteY0" fmla="*/ 47304 h 94487"/>
                <a:gd name="connsiteX1" fmla="*/ 47624 w 94487"/>
                <a:gd name="connsiteY1" fmla="*/ 94548 h 94487"/>
                <a:gd name="connsiteX2" fmla="*/ 380 w 94487"/>
                <a:gd name="connsiteY2" fmla="*/ 47304 h 94487"/>
                <a:gd name="connsiteX3" fmla="*/ 47624 w 94487"/>
                <a:gd name="connsiteY3" fmla="*/ 60 h 94487"/>
                <a:gd name="connsiteX4" fmla="*/ 94868 w 94487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68" y="47304"/>
                  </a:moveTo>
                  <a:cubicBezTo>
                    <a:pt x="94868" y="73396"/>
                    <a:pt x="73716" y="94548"/>
                    <a:pt x="47624" y="94548"/>
                  </a:cubicBezTo>
                  <a:cubicBezTo>
                    <a:pt x="21532" y="94548"/>
                    <a:pt x="380" y="73396"/>
                    <a:pt x="380" y="47304"/>
                  </a:cubicBezTo>
                  <a:cubicBezTo>
                    <a:pt x="380" y="21212"/>
                    <a:pt x="21532" y="60"/>
                    <a:pt x="47624" y="60"/>
                  </a:cubicBezTo>
                  <a:cubicBezTo>
                    <a:pt x="73716" y="60"/>
                    <a:pt x="94868" y="21212"/>
                    <a:pt x="94868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784756" y="-357679"/>
              <a:ext cx="31107" cy="31107"/>
            </a:xfrm>
            <a:custGeom>
              <a:avLst/>
              <a:gdLst>
                <a:gd name="connsiteX0" fmla="*/ 94868 w 94487"/>
                <a:gd name="connsiteY0" fmla="*/ 47357 h 94487"/>
                <a:gd name="connsiteX1" fmla="*/ 47624 w 94487"/>
                <a:gd name="connsiteY1" fmla="*/ 94601 h 94487"/>
                <a:gd name="connsiteX2" fmla="*/ 380 w 94487"/>
                <a:gd name="connsiteY2" fmla="*/ 47357 h 94487"/>
                <a:gd name="connsiteX3" fmla="*/ 47624 w 94487"/>
                <a:gd name="connsiteY3" fmla="*/ 113 h 94487"/>
                <a:gd name="connsiteX4" fmla="*/ 94868 w 94487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68" y="47357"/>
                  </a:moveTo>
                  <a:cubicBezTo>
                    <a:pt x="94868" y="73449"/>
                    <a:pt x="73716" y="94601"/>
                    <a:pt x="47624" y="94601"/>
                  </a:cubicBezTo>
                  <a:cubicBezTo>
                    <a:pt x="21532" y="94601"/>
                    <a:pt x="380" y="73449"/>
                    <a:pt x="380" y="47357"/>
                  </a:cubicBezTo>
                  <a:cubicBezTo>
                    <a:pt x="380" y="21265"/>
                    <a:pt x="21532" y="113"/>
                    <a:pt x="47624" y="113"/>
                  </a:cubicBezTo>
                  <a:cubicBezTo>
                    <a:pt x="73716" y="113"/>
                    <a:pt x="94868" y="21265"/>
                    <a:pt x="94868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784756" y="-191483"/>
              <a:ext cx="31107" cy="31107"/>
            </a:xfrm>
            <a:custGeom>
              <a:avLst/>
              <a:gdLst>
                <a:gd name="connsiteX0" fmla="*/ 94868 w 94487"/>
                <a:gd name="connsiteY0" fmla="*/ 47410 h 94488"/>
                <a:gd name="connsiteX1" fmla="*/ 47624 w 94487"/>
                <a:gd name="connsiteY1" fmla="*/ 94654 h 94488"/>
                <a:gd name="connsiteX2" fmla="*/ 380 w 94487"/>
                <a:gd name="connsiteY2" fmla="*/ 47410 h 94488"/>
                <a:gd name="connsiteX3" fmla="*/ 47624 w 94487"/>
                <a:gd name="connsiteY3" fmla="*/ 166 h 94488"/>
                <a:gd name="connsiteX4" fmla="*/ 94868 w 94487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868" y="47410"/>
                  </a:moveTo>
                  <a:cubicBezTo>
                    <a:pt x="94868" y="73502"/>
                    <a:pt x="73716" y="94654"/>
                    <a:pt x="47624" y="94654"/>
                  </a:cubicBezTo>
                  <a:cubicBezTo>
                    <a:pt x="21532" y="94654"/>
                    <a:pt x="380" y="73502"/>
                    <a:pt x="380" y="47410"/>
                  </a:cubicBezTo>
                  <a:cubicBezTo>
                    <a:pt x="380" y="21318"/>
                    <a:pt x="21532" y="166"/>
                    <a:pt x="47624" y="166"/>
                  </a:cubicBezTo>
                  <a:cubicBezTo>
                    <a:pt x="73716" y="166"/>
                    <a:pt x="94868" y="21318"/>
                    <a:pt x="94868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784756" y="-22151"/>
              <a:ext cx="31107" cy="31107"/>
            </a:xfrm>
            <a:custGeom>
              <a:avLst/>
              <a:gdLst>
                <a:gd name="connsiteX0" fmla="*/ 94868 w 94487"/>
                <a:gd name="connsiteY0" fmla="*/ 47464 h 94488"/>
                <a:gd name="connsiteX1" fmla="*/ 47624 w 94487"/>
                <a:gd name="connsiteY1" fmla="*/ 94708 h 94488"/>
                <a:gd name="connsiteX2" fmla="*/ 380 w 94487"/>
                <a:gd name="connsiteY2" fmla="*/ 47464 h 94488"/>
                <a:gd name="connsiteX3" fmla="*/ 47624 w 94487"/>
                <a:gd name="connsiteY3" fmla="*/ 220 h 94488"/>
                <a:gd name="connsiteX4" fmla="*/ 94868 w 94487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868" y="47464"/>
                  </a:moveTo>
                  <a:cubicBezTo>
                    <a:pt x="94868" y="73556"/>
                    <a:pt x="73716" y="94708"/>
                    <a:pt x="47624" y="94708"/>
                  </a:cubicBezTo>
                  <a:cubicBezTo>
                    <a:pt x="21532" y="94708"/>
                    <a:pt x="380" y="73556"/>
                    <a:pt x="380" y="47464"/>
                  </a:cubicBezTo>
                  <a:cubicBezTo>
                    <a:pt x="380" y="21372"/>
                    <a:pt x="21532" y="220"/>
                    <a:pt x="47624" y="220"/>
                  </a:cubicBezTo>
                  <a:cubicBezTo>
                    <a:pt x="73716" y="220"/>
                    <a:pt x="94868" y="21372"/>
                    <a:pt x="94868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784756" y="144045"/>
              <a:ext cx="31107" cy="31107"/>
            </a:xfrm>
            <a:custGeom>
              <a:avLst/>
              <a:gdLst>
                <a:gd name="connsiteX0" fmla="*/ 94868 w 94487"/>
                <a:gd name="connsiteY0" fmla="*/ 47517 h 94487"/>
                <a:gd name="connsiteX1" fmla="*/ 47624 w 94487"/>
                <a:gd name="connsiteY1" fmla="*/ 94761 h 94487"/>
                <a:gd name="connsiteX2" fmla="*/ 380 w 94487"/>
                <a:gd name="connsiteY2" fmla="*/ 47517 h 94487"/>
                <a:gd name="connsiteX3" fmla="*/ 47624 w 94487"/>
                <a:gd name="connsiteY3" fmla="*/ 273 h 94487"/>
                <a:gd name="connsiteX4" fmla="*/ 94868 w 94487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68" y="47517"/>
                  </a:moveTo>
                  <a:cubicBezTo>
                    <a:pt x="94868" y="73609"/>
                    <a:pt x="73716" y="94761"/>
                    <a:pt x="47624" y="94761"/>
                  </a:cubicBezTo>
                  <a:cubicBezTo>
                    <a:pt x="21532" y="94761"/>
                    <a:pt x="380" y="73609"/>
                    <a:pt x="380" y="47517"/>
                  </a:cubicBezTo>
                  <a:cubicBezTo>
                    <a:pt x="380" y="21425"/>
                    <a:pt x="21532" y="273"/>
                    <a:pt x="47624" y="273"/>
                  </a:cubicBezTo>
                  <a:cubicBezTo>
                    <a:pt x="73716" y="273"/>
                    <a:pt x="94868" y="21425"/>
                    <a:pt x="94868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784756" y="310242"/>
              <a:ext cx="31107" cy="31107"/>
            </a:xfrm>
            <a:custGeom>
              <a:avLst/>
              <a:gdLst>
                <a:gd name="connsiteX0" fmla="*/ 94868 w 94487"/>
                <a:gd name="connsiteY0" fmla="*/ 47570 h 94487"/>
                <a:gd name="connsiteX1" fmla="*/ 47624 w 94487"/>
                <a:gd name="connsiteY1" fmla="*/ 94814 h 94487"/>
                <a:gd name="connsiteX2" fmla="*/ 380 w 94487"/>
                <a:gd name="connsiteY2" fmla="*/ 47570 h 94487"/>
                <a:gd name="connsiteX3" fmla="*/ 47624 w 94487"/>
                <a:gd name="connsiteY3" fmla="*/ 326 h 94487"/>
                <a:gd name="connsiteX4" fmla="*/ 94868 w 94487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68" y="47570"/>
                  </a:moveTo>
                  <a:cubicBezTo>
                    <a:pt x="94868" y="73662"/>
                    <a:pt x="73716" y="94814"/>
                    <a:pt x="47624" y="94814"/>
                  </a:cubicBezTo>
                  <a:cubicBezTo>
                    <a:pt x="21532" y="94814"/>
                    <a:pt x="380" y="73662"/>
                    <a:pt x="380" y="47570"/>
                  </a:cubicBezTo>
                  <a:cubicBezTo>
                    <a:pt x="380" y="21478"/>
                    <a:pt x="21532" y="326"/>
                    <a:pt x="47624" y="326"/>
                  </a:cubicBezTo>
                  <a:cubicBezTo>
                    <a:pt x="73716" y="326"/>
                    <a:pt x="94868" y="21478"/>
                    <a:pt x="94868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784756" y="479574"/>
              <a:ext cx="31107" cy="31107"/>
            </a:xfrm>
            <a:custGeom>
              <a:avLst/>
              <a:gdLst>
                <a:gd name="connsiteX0" fmla="*/ 94868 w 94487"/>
                <a:gd name="connsiteY0" fmla="*/ 47624 h 94487"/>
                <a:gd name="connsiteX1" fmla="*/ 47624 w 94487"/>
                <a:gd name="connsiteY1" fmla="*/ 94868 h 94487"/>
                <a:gd name="connsiteX2" fmla="*/ 380 w 94487"/>
                <a:gd name="connsiteY2" fmla="*/ 47624 h 94487"/>
                <a:gd name="connsiteX3" fmla="*/ 47624 w 94487"/>
                <a:gd name="connsiteY3" fmla="*/ 380 h 94487"/>
                <a:gd name="connsiteX4" fmla="*/ 94868 w 94487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68" y="47624"/>
                  </a:moveTo>
                  <a:cubicBezTo>
                    <a:pt x="94868" y="73716"/>
                    <a:pt x="73716" y="94868"/>
                    <a:pt x="47624" y="94868"/>
                  </a:cubicBezTo>
                  <a:cubicBezTo>
                    <a:pt x="21532" y="94868"/>
                    <a:pt x="380" y="73716"/>
                    <a:pt x="380" y="47624"/>
                  </a:cubicBezTo>
                  <a:cubicBezTo>
                    <a:pt x="380" y="21532"/>
                    <a:pt x="21532" y="380"/>
                    <a:pt x="47624" y="380"/>
                  </a:cubicBezTo>
                  <a:cubicBezTo>
                    <a:pt x="73716" y="380"/>
                    <a:pt x="94868" y="21532"/>
                    <a:pt x="94868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784756" y="645770"/>
              <a:ext cx="31107" cy="31107"/>
            </a:xfrm>
            <a:custGeom>
              <a:avLst/>
              <a:gdLst>
                <a:gd name="connsiteX0" fmla="*/ 94868 w 94487"/>
                <a:gd name="connsiteY0" fmla="*/ 47677 h 94487"/>
                <a:gd name="connsiteX1" fmla="*/ 47624 w 94487"/>
                <a:gd name="connsiteY1" fmla="*/ 94921 h 94487"/>
                <a:gd name="connsiteX2" fmla="*/ 380 w 94487"/>
                <a:gd name="connsiteY2" fmla="*/ 47677 h 94487"/>
                <a:gd name="connsiteX3" fmla="*/ 47624 w 94487"/>
                <a:gd name="connsiteY3" fmla="*/ 433 h 94487"/>
                <a:gd name="connsiteX4" fmla="*/ 94868 w 94487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68" y="47677"/>
                  </a:moveTo>
                  <a:cubicBezTo>
                    <a:pt x="94868" y="73769"/>
                    <a:pt x="73716" y="94921"/>
                    <a:pt x="47624" y="94921"/>
                  </a:cubicBezTo>
                  <a:cubicBezTo>
                    <a:pt x="21532" y="94921"/>
                    <a:pt x="380" y="73769"/>
                    <a:pt x="380" y="47677"/>
                  </a:cubicBezTo>
                  <a:cubicBezTo>
                    <a:pt x="380" y="21585"/>
                    <a:pt x="21532" y="433"/>
                    <a:pt x="47624" y="433"/>
                  </a:cubicBezTo>
                  <a:cubicBezTo>
                    <a:pt x="73716" y="433"/>
                    <a:pt x="94868" y="21585"/>
                    <a:pt x="94868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784756" y="811966"/>
              <a:ext cx="31107" cy="31107"/>
            </a:xfrm>
            <a:custGeom>
              <a:avLst/>
              <a:gdLst>
                <a:gd name="connsiteX0" fmla="*/ 94868 w 94487"/>
                <a:gd name="connsiteY0" fmla="*/ 47730 h 94487"/>
                <a:gd name="connsiteX1" fmla="*/ 47624 w 94487"/>
                <a:gd name="connsiteY1" fmla="*/ 94974 h 94487"/>
                <a:gd name="connsiteX2" fmla="*/ 380 w 94487"/>
                <a:gd name="connsiteY2" fmla="*/ 47730 h 94487"/>
                <a:gd name="connsiteX3" fmla="*/ 47624 w 94487"/>
                <a:gd name="connsiteY3" fmla="*/ 486 h 94487"/>
                <a:gd name="connsiteX4" fmla="*/ 94868 w 94487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868" y="47730"/>
                  </a:moveTo>
                  <a:cubicBezTo>
                    <a:pt x="94868" y="73822"/>
                    <a:pt x="73716" y="94974"/>
                    <a:pt x="47624" y="94974"/>
                  </a:cubicBezTo>
                  <a:cubicBezTo>
                    <a:pt x="21532" y="94974"/>
                    <a:pt x="380" y="73822"/>
                    <a:pt x="380" y="47730"/>
                  </a:cubicBezTo>
                  <a:cubicBezTo>
                    <a:pt x="380" y="21638"/>
                    <a:pt x="21532" y="486"/>
                    <a:pt x="47624" y="486"/>
                  </a:cubicBezTo>
                  <a:cubicBezTo>
                    <a:pt x="73716" y="486"/>
                    <a:pt x="94868" y="21638"/>
                    <a:pt x="94868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784756" y="978162"/>
              <a:ext cx="31107" cy="31107"/>
            </a:xfrm>
            <a:custGeom>
              <a:avLst/>
              <a:gdLst>
                <a:gd name="connsiteX0" fmla="*/ 94868 w 94487"/>
                <a:gd name="connsiteY0" fmla="*/ 47783 h 94488"/>
                <a:gd name="connsiteX1" fmla="*/ 47624 w 94487"/>
                <a:gd name="connsiteY1" fmla="*/ 95027 h 94488"/>
                <a:gd name="connsiteX2" fmla="*/ 380 w 94487"/>
                <a:gd name="connsiteY2" fmla="*/ 47783 h 94488"/>
                <a:gd name="connsiteX3" fmla="*/ 47624 w 94487"/>
                <a:gd name="connsiteY3" fmla="*/ 539 h 94488"/>
                <a:gd name="connsiteX4" fmla="*/ 94868 w 94487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868" y="47783"/>
                  </a:moveTo>
                  <a:cubicBezTo>
                    <a:pt x="94868" y="73875"/>
                    <a:pt x="73716" y="95027"/>
                    <a:pt x="47624" y="95027"/>
                  </a:cubicBezTo>
                  <a:cubicBezTo>
                    <a:pt x="21532" y="95027"/>
                    <a:pt x="380" y="73875"/>
                    <a:pt x="380" y="47783"/>
                  </a:cubicBezTo>
                  <a:cubicBezTo>
                    <a:pt x="380" y="21691"/>
                    <a:pt x="21532" y="539"/>
                    <a:pt x="47624" y="539"/>
                  </a:cubicBezTo>
                  <a:cubicBezTo>
                    <a:pt x="73716" y="539"/>
                    <a:pt x="94868" y="21691"/>
                    <a:pt x="94868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950952" y="-523875"/>
              <a:ext cx="31107" cy="31107"/>
            </a:xfrm>
            <a:custGeom>
              <a:avLst/>
              <a:gdLst>
                <a:gd name="connsiteX0" fmla="*/ 94921 w 94487"/>
                <a:gd name="connsiteY0" fmla="*/ 47304 h 94487"/>
                <a:gd name="connsiteX1" fmla="*/ 47677 w 94487"/>
                <a:gd name="connsiteY1" fmla="*/ 94548 h 94487"/>
                <a:gd name="connsiteX2" fmla="*/ 433 w 94487"/>
                <a:gd name="connsiteY2" fmla="*/ 47304 h 94487"/>
                <a:gd name="connsiteX3" fmla="*/ 47677 w 94487"/>
                <a:gd name="connsiteY3" fmla="*/ 60 h 94487"/>
                <a:gd name="connsiteX4" fmla="*/ 94921 w 94487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21" y="47304"/>
                  </a:moveTo>
                  <a:cubicBezTo>
                    <a:pt x="94921" y="73396"/>
                    <a:pt x="73769" y="94548"/>
                    <a:pt x="47677" y="94548"/>
                  </a:cubicBezTo>
                  <a:cubicBezTo>
                    <a:pt x="21585" y="94548"/>
                    <a:pt x="433" y="73396"/>
                    <a:pt x="433" y="47304"/>
                  </a:cubicBezTo>
                  <a:cubicBezTo>
                    <a:pt x="433" y="21212"/>
                    <a:pt x="21585" y="60"/>
                    <a:pt x="47677" y="60"/>
                  </a:cubicBezTo>
                  <a:cubicBezTo>
                    <a:pt x="73769" y="60"/>
                    <a:pt x="94921" y="21212"/>
                    <a:pt x="94921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950952" y="-357679"/>
              <a:ext cx="31107" cy="31107"/>
            </a:xfrm>
            <a:custGeom>
              <a:avLst/>
              <a:gdLst>
                <a:gd name="connsiteX0" fmla="*/ 94921 w 94487"/>
                <a:gd name="connsiteY0" fmla="*/ 47357 h 94487"/>
                <a:gd name="connsiteX1" fmla="*/ 47677 w 94487"/>
                <a:gd name="connsiteY1" fmla="*/ 94601 h 94487"/>
                <a:gd name="connsiteX2" fmla="*/ 433 w 94487"/>
                <a:gd name="connsiteY2" fmla="*/ 47357 h 94487"/>
                <a:gd name="connsiteX3" fmla="*/ 47677 w 94487"/>
                <a:gd name="connsiteY3" fmla="*/ 113 h 94487"/>
                <a:gd name="connsiteX4" fmla="*/ 94921 w 94487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21" y="47357"/>
                  </a:moveTo>
                  <a:cubicBezTo>
                    <a:pt x="94921" y="73449"/>
                    <a:pt x="73769" y="94601"/>
                    <a:pt x="47677" y="94601"/>
                  </a:cubicBezTo>
                  <a:cubicBezTo>
                    <a:pt x="21585" y="94601"/>
                    <a:pt x="433" y="73449"/>
                    <a:pt x="433" y="47357"/>
                  </a:cubicBezTo>
                  <a:cubicBezTo>
                    <a:pt x="433" y="21265"/>
                    <a:pt x="21585" y="113"/>
                    <a:pt x="47677" y="113"/>
                  </a:cubicBezTo>
                  <a:cubicBezTo>
                    <a:pt x="73769" y="113"/>
                    <a:pt x="94921" y="21265"/>
                    <a:pt x="94921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950952" y="-191483"/>
              <a:ext cx="31107" cy="31107"/>
            </a:xfrm>
            <a:custGeom>
              <a:avLst/>
              <a:gdLst>
                <a:gd name="connsiteX0" fmla="*/ 94921 w 94487"/>
                <a:gd name="connsiteY0" fmla="*/ 47410 h 94488"/>
                <a:gd name="connsiteX1" fmla="*/ 47677 w 94487"/>
                <a:gd name="connsiteY1" fmla="*/ 94654 h 94488"/>
                <a:gd name="connsiteX2" fmla="*/ 433 w 94487"/>
                <a:gd name="connsiteY2" fmla="*/ 47410 h 94488"/>
                <a:gd name="connsiteX3" fmla="*/ 47677 w 94487"/>
                <a:gd name="connsiteY3" fmla="*/ 166 h 94488"/>
                <a:gd name="connsiteX4" fmla="*/ 94921 w 94487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921" y="47410"/>
                  </a:moveTo>
                  <a:cubicBezTo>
                    <a:pt x="94921" y="73502"/>
                    <a:pt x="73769" y="94654"/>
                    <a:pt x="47677" y="94654"/>
                  </a:cubicBezTo>
                  <a:cubicBezTo>
                    <a:pt x="21585" y="94654"/>
                    <a:pt x="433" y="73502"/>
                    <a:pt x="433" y="47410"/>
                  </a:cubicBezTo>
                  <a:cubicBezTo>
                    <a:pt x="433" y="21318"/>
                    <a:pt x="21585" y="166"/>
                    <a:pt x="47677" y="166"/>
                  </a:cubicBezTo>
                  <a:cubicBezTo>
                    <a:pt x="73769" y="166"/>
                    <a:pt x="94921" y="21318"/>
                    <a:pt x="94921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950952" y="-22151"/>
              <a:ext cx="31107" cy="31107"/>
            </a:xfrm>
            <a:custGeom>
              <a:avLst/>
              <a:gdLst>
                <a:gd name="connsiteX0" fmla="*/ 94921 w 94487"/>
                <a:gd name="connsiteY0" fmla="*/ 47464 h 94488"/>
                <a:gd name="connsiteX1" fmla="*/ 47677 w 94487"/>
                <a:gd name="connsiteY1" fmla="*/ 94708 h 94488"/>
                <a:gd name="connsiteX2" fmla="*/ 433 w 94487"/>
                <a:gd name="connsiteY2" fmla="*/ 47464 h 94488"/>
                <a:gd name="connsiteX3" fmla="*/ 47677 w 94487"/>
                <a:gd name="connsiteY3" fmla="*/ 220 h 94488"/>
                <a:gd name="connsiteX4" fmla="*/ 94921 w 94487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921" y="47464"/>
                  </a:moveTo>
                  <a:cubicBezTo>
                    <a:pt x="94921" y="73556"/>
                    <a:pt x="73769" y="94708"/>
                    <a:pt x="47677" y="94708"/>
                  </a:cubicBezTo>
                  <a:cubicBezTo>
                    <a:pt x="21585" y="94708"/>
                    <a:pt x="433" y="73556"/>
                    <a:pt x="433" y="47464"/>
                  </a:cubicBezTo>
                  <a:cubicBezTo>
                    <a:pt x="433" y="21372"/>
                    <a:pt x="21585" y="220"/>
                    <a:pt x="47677" y="220"/>
                  </a:cubicBezTo>
                  <a:cubicBezTo>
                    <a:pt x="73769" y="220"/>
                    <a:pt x="94921" y="21372"/>
                    <a:pt x="94921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950952" y="144045"/>
              <a:ext cx="31107" cy="31107"/>
            </a:xfrm>
            <a:custGeom>
              <a:avLst/>
              <a:gdLst>
                <a:gd name="connsiteX0" fmla="*/ 94921 w 94487"/>
                <a:gd name="connsiteY0" fmla="*/ 47517 h 94487"/>
                <a:gd name="connsiteX1" fmla="*/ 47677 w 94487"/>
                <a:gd name="connsiteY1" fmla="*/ 94761 h 94487"/>
                <a:gd name="connsiteX2" fmla="*/ 433 w 94487"/>
                <a:gd name="connsiteY2" fmla="*/ 47517 h 94487"/>
                <a:gd name="connsiteX3" fmla="*/ 47677 w 94487"/>
                <a:gd name="connsiteY3" fmla="*/ 273 h 94487"/>
                <a:gd name="connsiteX4" fmla="*/ 94921 w 94487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21" y="47517"/>
                  </a:moveTo>
                  <a:cubicBezTo>
                    <a:pt x="94921" y="73609"/>
                    <a:pt x="73769" y="94761"/>
                    <a:pt x="47677" y="94761"/>
                  </a:cubicBezTo>
                  <a:cubicBezTo>
                    <a:pt x="21585" y="94761"/>
                    <a:pt x="433" y="73609"/>
                    <a:pt x="433" y="47517"/>
                  </a:cubicBezTo>
                  <a:cubicBezTo>
                    <a:pt x="433" y="21425"/>
                    <a:pt x="21585" y="273"/>
                    <a:pt x="47677" y="273"/>
                  </a:cubicBezTo>
                  <a:cubicBezTo>
                    <a:pt x="73769" y="273"/>
                    <a:pt x="94921" y="21425"/>
                    <a:pt x="94921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950952" y="310242"/>
              <a:ext cx="31107" cy="31107"/>
            </a:xfrm>
            <a:custGeom>
              <a:avLst/>
              <a:gdLst>
                <a:gd name="connsiteX0" fmla="*/ 94921 w 94487"/>
                <a:gd name="connsiteY0" fmla="*/ 47570 h 94487"/>
                <a:gd name="connsiteX1" fmla="*/ 47677 w 94487"/>
                <a:gd name="connsiteY1" fmla="*/ 94814 h 94487"/>
                <a:gd name="connsiteX2" fmla="*/ 433 w 94487"/>
                <a:gd name="connsiteY2" fmla="*/ 47570 h 94487"/>
                <a:gd name="connsiteX3" fmla="*/ 47677 w 94487"/>
                <a:gd name="connsiteY3" fmla="*/ 326 h 94487"/>
                <a:gd name="connsiteX4" fmla="*/ 94921 w 94487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21" y="47570"/>
                  </a:moveTo>
                  <a:cubicBezTo>
                    <a:pt x="94921" y="73662"/>
                    <a:pt x="73769" y="94814"/>
                    <a:pt x="47677" y="94814"/>
                  </a:cubicBezTo>
                  <a:cubicBezTo>
                    <a:pt x="21585" y="94814"/>
                    <a:pt x="433" y="73662"/>
                    <a:pt x="433" y="47570"/>
                  </a:cubicBezTo>
                  <a:cubicBezTo>
                    <a:pt x="433" y="21478"/>
                    <a:pt x="21585" y="326"/>
                    <a:pt x="47677" y="326"/>
                  </a:cubicBezTo>
                  <a:cubicBezTo>
                    <a:pt x="73769" y="326"/>
                    <a:pt x="94921" y="21478"/>
                    <a:pt x="94921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50952" y="479574"/>
              <a:ext cx="31107" cy="31107"/>
            </a:xfrm>
            <a:custGeom>
              <a:avLst/>
              <a:gdLst>
                <a:gd name="connsiteX0" fmla="*/ 94921 w 94487"/>
                <a:gd name="connsiteY0" fmla="*/ 47624 h 94487"/>
                <a:gd name="connsiteX1" fmla="*/ 47677 w 94487"/>
                <a:gd name="connsiteY1" fmla="*/ 94868 h 94487"/>
                <a:gd name="connsiteX2" fmla="*/ 433 w 94487"/>
                <a:gd name="connsiteY2" fmla="*/ 47624 h 94487"/>
                <a:gd name="connsiteX3" fmla="*/ 47677 w 94487"/>
                <a:gd name="connsiteY3" fmla="*/ 380 h 94487"/>
                <a:gd name="connsiteX4" fmla="*/ 94921 w 94487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21" y="47624"/>
                  </a:moveTo>
                  <a:cubicBezTo>
                    <a:pt x="94921" y="73716"/>
                    <a:pt x="73769" y="94868"/>
                    <a:pt x="47677" y="94868"/>
                  </a:cubicBezTo>
                  <a:cubicBezTo>
                    <a:pt x="21585" y="94868"/>
                    <a:pt x="433" y="73716"/>
                    <a:pt x="433" y="47624"/>
                  </a:cubicBezTo>
                  <a:cubicBezTo>
                    <a:pt x="433" y="21532"/>
                    <a:pt x="21585" y="380"/>
                    <a:pt x="47677" y="380"/>
                  </a:cubicBezTo>
                  <a:cubicBezTo>
                    <a:pt x="73769" y="380"/>
                    <a:pt x="94921" y="21532"/>
                    <a:pt x="94921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50952" y="645770"/>
              <a:ext cx="31107" cy="31107"/>
            </a:xfrm>
            <a:custGeom>
              <a:avLst/>
              <a:gdLst>
                <a:gd name="connsiteX0" fmla="*/ 94921 w 94487"/>
                <a:gd name="connsiteY0" fmla="*/ 47677 h 94487"/>
                <a:gd name="connsiteX1" fmla="*/ 47677 w 94487"/>
                <a:gd name="connsiteY1" fmla="*/ 94921 h 94487"/>
                <a:gd name="connsiteX2" fmla="*/ 433 w 94487"/>
                <a:gd name="connsiteY2" fmla="*/ 47677 h 94487"/>
                <a:gd name="connsiteX3" fmla="*/ 47677 w 94487"/>
                <a:gd name="connsiteY3" fmla="*/ 433 h 94487"/>
                <a:gd name="connsiteX4" fmla="*/ 94921 w 94487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21" y="47677"/>
                  </a:moveTo>
                  <a:cubicBezTo>
                    <a:pt x="94921" y="73769"/>
                    <a:pt x="73769" y="94921"/>
                    <a:pt x="47677" y="94921"/>
                  </a:cubicBezTo>
                  <a:cubicBezTo>
                    <a:pt x="21585" y="94921"/>
                    <a:pt x="433" y="73769"/>
                    <a:pt x="433" y="47677"/>
                  </a:cubicBezTo>
                  <a:cubicBezTo>
                    <a:pt x="433" y="21585"/>
                    <a:pt x="21585" y="433"/>
                    <a:pt x="47677" y="433"/>
                  </a:cubicBezTo>
                  <a:cubicBezTo>
                    <a:pt x="73769" y="433"/>
                    <a:pt x="94921" y="21585"/>
                    <a:pt x="94921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950952" y="811966"/>
              <a:ext cx="31107" cy="31107"/>
            </a:xfrm>
            <a:custGeom>
              <a:avLst/>
              <a:gdLst>
                <a:gd name="connsiteX0" fmla="*/ 94921 w 94487"/>
                <a:gd name="connsiteY0" fmla="*/ 47730 h 94487"/>
                <a:gd name="connsiteX1" fmla="*/ 47677 w 94487"/>
                <a:gd name="connsiteY1" fmla="*/ 94974 h 94487"/>
                <a:gd name="connsiteX2" fmla="*/ 433 w 94487"/>
                <a:gd name="connsiteY2" fmla="*/ 47730 h 94487"/>
                <a:gd name="connsiteX3" fmla="*/ 47677 w 94487"/>
                <a:gd name="connsiteY3" fmla="*/ 486 h 94487"/>
                <a:gd name="connsiteX4" fmla="*/ 94921 w 94487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21" y="47730"/>
                  </a:moveTo>
                  <a:cubicBezTo>
                    <a:pt x="94921" y="73822"/>
                    <a:pt x="73769" y="94974"/>
                    <a:pt x="47677" y="94974"/>
                  </a:cubicBezTo>
                  <a:cubicBezTo>
                    <a:pt x="21585" y="94974"/>
                    <a:pt x="433" y="73822"/>
                    <a:pt x="433" y="47730"/>
                  </a:cubicBezTo>
                  <a:cubicBezTo>
                    <a:pt x="433" y="21638"/>
                    <a:pt x="21585" y="486"/>
                    <a:pt x="47677" y="486"/>
                  </a:cubicBezTo>
                  <a:cubicBezTo>
                    <a:pt x="73769" y="486"/>
                    <a:pt x="94921" y="21638"/>
                    <a:pt x="94921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950952" y="978162"/>
              <a:ext cx="31107" cy="31107"/>
            </a:xfrm>
            <a:custGeom>
              <a:avLst/>
              <a:gdLst>
                <a:gd name="connsiteX0" fmla="*/ 94921 w 94487"/>
                <a:gd name="connsiteY0" fmla="*/ 47783 h 94488"/>
                <a:gd name="connsiteX1" fmla="*/ 47677 w 94487"/>
                <a:gd name="connsiteY1" fmla="*/ 95027 h 94488"/>
                <a:gd name="connsiteX2" fmla="*/ 433 w 94487"/>
                <a:gd name="connsiteY2" fmla="*/ 47783 h 94488"/>
                <a:gd name="connsiteX3" fmla="*/ 47677 w 94487"/>
                <a:gd name="connsiteY3" fmla="*/ 539 h 94488"/>
                <a:gd name="connsiteX4" fmla="*/ 94921 w 94487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921" y="47783"/>
                  </a:moveTo>
                  <a:cubicBezTo>
                    <a:pt x="94921" y="73875"/>
                    <a:pt x="73769" y="95027"/>
                    <a:pt x="47677" y="95027"/>
                  </a:cubicBezTo>
                  <a:cubicBezTo>
                    <a:pt x="21585" y="95027"/>
                    <a:pt x="433" y="73875"/>
                    <a:pt x="433" y="47783"/>
                  </a:cubicBezTo>
                  <a:cubicBezTo>
                    <a:pt x="433" y="21691"/>
                    <a:pt x="21585" y="539"/>
                    <a:pt x="47677" y="539"/>
                  </a:cubicBezTo>
                  <a:cubicBezTo>
                    <a:pt x="73769" y="539"/>
                    <a:pt x="94921" y="21691"/>
                    <a:pt x="94921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1117148" y="-523875"/>
              <a:ext cx="31107" cy="31107"/>
            </a:xfrm>
            <a:custGeom>
              <a:avLst/>
              <a:gdLst>
                <a:gd name="connsiteX0" fmla="*/ 94974 w 94487"/>
                <a:gd name="connsiteY0" fmla="*/ 47304 h 94487"/>
                <a:gd name="connsiteX1" fmla="*/ 47730 w 94487"/>
                <a:gd name="connsiteY1" fmla="*/ 94548 h 94487"/>
                <a:gd name="connsiteX2" fmla="*/ 486 w 94487"/>
                <a:gd name="connsiteY2" fmla="*/ 47304 h 94487"/>
                <a:gd name="connsiteX3" fmla="*/ 47730 w 94487"/>
                <a:gd name="connsiteY3" fmla="*/ 60 h 94487"/>
                <a:gd name="connsiteX4" fmla="*/ 94974 w 94487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74" y="47304"/>
                  </a:moveTo>
                  <a:cubicBezTo>
                    <a:pt x="94974" y="73396"/>
                    <a:pt x="73822" y="94548"/>
                    <a:pt x="47730" y="94548"/>
                  </a:cubicBezTo>
                  <a:cubicBezTo>
                    <a:pt x="21638" y="94548"/>
                    <a:pt x="486" y="73396"/>
                    <a:pt x="486" y="47304"/>
                  </a:cubicBezTo>
                  <a:cubicBezTo>
                    <a:pt x="486" y="21212"/>
                    <a:pt x="21638" y="60"/>
                    <a:pt x="47730" y="60"/>
                  </a:cubicBezTo>
                  <a:cubicBezTo>
                    <a:pt x="73822" y="60"/>
                    <a:pt x="94974" y="21212"/>
                    <a:pt x="94974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1117148" y="-357679"/>
              <a:ext cx="31107" cy="31107"/>
            </a:xfrm>
            <a:custGeom>
              <a:avLst/>
              <a:gdLst>
                <a:gd name="connsiteX0" fmla="*/ 94974 w 94487"/>
                <a:gd name="connsiteY0" fmla="*/ 47357 h 94487"/>
                <a:gd name="connsiteX1" fmla="*/ 47730 w 94487"/>
                <a:gd name="connsiteY1" fmla="*/ 94601 h 94487"/>
                <a:gd name="connsiteX2" fmla="*/ 486 w 94487"/>
                <a:gd name="connsiteY2" fmla="*/ 47357 h 94487"/>
                <a:gd name="connsiteX3" fmla="*/ 47730 w 94487"/>
                <a:gd name="connsiteY3" fmla="*/ 113 h 94487"/>
                <a:gd name="connsiteX4" fmla="*/ 94974 w 94487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74" y="47357"/>
                  </a:moveTo>
                  <a:cubicBezTo>
                    <a:pt x="94974" y="73449"/>
                    <a:pt x="73822" y="94601"/>
                    <a:pt x="47730" y="94601"/>
                  </a:cubicBezTo>
                  <a:cubicBezTo>
                    <a:pt x="21638" y="94601"/>
                    <a:pt x="486" y="73449"/>
                    <a:pt x="486" y="47357"/>
                  </a:cubicBezTo>
                  <a:cubicBezTo>
                    <a:pt x="486" y="21265"/>
                    <a:pt x="21638" y="113"/>
                    <a:pt x="47730" y="113"/>
                  </a:cubicBezTo>
                  <a:cubicBezTo>
                    <a:pt x="73822" y="113"/>
                    <a:pt x="94974" y="21265"/>
                    <a:pt x="94974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1117148" y="-191483"/>
              <a:ext cx="31107" cy="31107"/>
            </a:xfrm>
            <a:custGeom>
              <a:avLst/>
              <a:gdLst>
                <a:gd name="connsiteX0" fmla="*/ 94974 w 94487"/>
                <a:gd name="connsiteY0" fmla="*/ 47410 h 94488"/>
                <a:gd name="connsiteX1" fmla="*/ 47730 w 94487"/>
                <a:gd name="connsiteY1" fmla="*/ 94654 h 94488"/>
                <a:gd name="connsiteX2" fmla="*/ 486 w 94487"/>
                <a:gd name="connsiteY2" fmla="*/ 47410 h 94488"/>
                <a:gd name="connsiteX3" fmla="*/ 47730 w 94487"/>
                <a:gd name="connsiteY3" fmla="*/ 166 h 94488"/>
                <a:gd name="connsiteX4" fmla="*/ 94974 w 94487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974" y="47410"/>
                  </a:moveTo>
                  <a:cubicBezTo>
                    <a:pt x="94974" y="73502"/>
                    <a:pt x="73822" y="94654"/>
                    <a:pt x="47730" y="94654"/>
                  </a:cubicBezTo>
                  <a:cubicBezTo>
                    <a:pt x="21638" y="94654"/>
                    <a:pt x="486" y="73502"/>
                    <a:pt x="486" y="47410"/>
                  </a:cubicBezTo>
                  <a:cubicBezTo>
                    <a:pt x="486" y="21318"/>
                    <a:pt x="21638" y="166"/>
                    <a:pt x="47730" y="166"/>
                  </a:cubicBezTo>
                  <a:cubicBezTo>
                    <a:pt x="73822" y="166"/>
                    <a:pt x="94974" y="21318"/>
                    <a:pt x="94974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1117148" y="-22151"/>
              <a:ext cx="31107" cy="31107"/>
            </a:xfrm>
            <a:custGeom>
              <a:avLst/>
              <a:gdLst>
                <a:gd name="connsiteX0" fmla="*/ 94974 w 94487"/>
                <a:gd name="connsiteY0" fmla="*/ 47464 h 94488"/>
                <a:gd name="connsiteX1" fmla="*/ 47730 w 94487"/>
                <a:gd name="connsiteY1" fmla="*/ 94708 h 94488"/>
                <a:gd name="connsiteX2" fmla="*/ 486 w 94487"/>
                <a:gd name="connsiteY2" fmla="*/ 47464 h 94488"/>
                <a:gd name="connsiteX3" fmla="*/ 47730 w 94487"/>
                <a:gd name="connsiteY3" fmla="*/ 220 h 94488"/>
                <a:gd name="connsiteX4" fmla="*/ 94974 w 94487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974" y="47464"/>
                  </a:moveTo>
                  <a:cubicBezTo>
                    <a:pt x="94974" y="73556"/>
                    <a:pt x="73822" y="94708"/>
                    <a:pt x="47730" y="94708"/>
                  </a:cubicBezTo>
                  <a:cubicBezTo>
                    <a:pt x="21638" y="94708"/>
                    <a:pt x="486" y="73556"/>
                    <a:pt x="486" y="47464"/>
                  </a:cubicBezTo>
                  <a:cubicBezTo>
                    <a:pt x="486" y="21372"/>
                    <a:pt x="21638" y="220"/>
                    <a:pt x="47730" y="220"/>
                  </a:cubicBezTo>
                  <a:cubicBezTo>
                    <a:pt x="73822" y="220"/>
                    <a:pt x="94974" y="21372"/>
                    <a:pt x="94974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1117148" y="144045"/>
              <a:ext cx="31107" cy="31107"/>
            </a:xfrm>
            <a:custGeom>
              <a:avLst/>
              <a:gdLst>
                <a:gd name="connsiteX0" fmla="*/ 94974 w 94487"/>
                <a:gd name="connsiteY0" fmla="*/ 47517 h 94487"/>
                <a:gd name="connsiteX1" fmla="*/ 47730 w 94487"/>
                <a:gd name="connsiteY1" fmla="*/ 94761 h 94487"/>
                <a:gd name="connsiteX2" fmla="*/ 486 w 94487"/>
                <a:gd name="connsiteY2" fmla="*/ 47517 h 94487"/>
                <a:gd name="connsiteX3" fmla="*/ 47730 w 94487"/>
                <a:gd name="connsiteY3" fmla="*/ 273 h 94487"/>
                <a:gd name="connsiteX4" fmla="*/ 94974 w 94487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74" y="47517"/>
                  </a:moveTo>
                  <a:cubicBezTo>
                    <a:pt x="94974" y="73609"/>
                    <a:pt x="73822" y="94761"/>
                    <a:pt x="47730" y="94761"/>
                  </a:cubicBezTo>
                  <a:cubicBezTo>
                    <a:pt x="21638" y="94761"/>
                    <a:pt x="486" y="73609"/>
                    <a:pt x="486" y="47517"/>
                  </a:cubicBezTo>
                  <a:cubicBezTo>
                    <a:pt x="486" y="21425"/>
                    <a:pt x="21638" y="273"/>
                    <a:pt x="47730" y="273"/>
                  </a:cubicBezTo>
                  <a:cubicBezTo>
                    <a:pt x="73822" y="273"/>
                    <a:pt x="94974" y="21425"/>
                    <a:pt x="94974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1117148" y="310242"/>
              <a:ext cx="31107" cy="31107"/>
            </a:xfrm>
            <a:custGeom>
              <a:avLst/>
              <a:gdLst>
                <a:gd name="connsiteX0" fmla="*/ 94974 w 94487"/>
                <a:gd name="connsiteY0" fmla="*/ 47570 h 94487"/>
                <a:gd name="connsiteX1" fmla="*/ 47730 w 94487"/>
                <a:gd name="connsiteY1" fmla="*/ 94814 h 94487"/>
                <a:gd name="connsiteX2" fmla="*/ 486 w 94487"/>
                <a:gd name="connsiteY2" fmla="*/ 47570 h 94487"/>
                <a:gd name="connsiteX3" fmla="*/ 47730 w 94487"/>
                <a:gd name="connsiteY3" fmla="*/ 326 h 94487"/>
                <a:gd name="connsiteX4" fmla="*/ 94974 w 94487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74" y="47570"/>
                  </a:moveTo>
                  <a:cubicBezTo>
                    <a:pt x="94974" y="73662"/>
                    <a:pt x="73822" y="94814"/>
                    <a:pt x="47730" y="94814"/>
                  </a:cubicBezTo>
                  <a:cubicBezTo>
                    <a:pt x="21638" y="94814"/>
                    <a:pt x="486" y="73662"/>
                    <a:pt x="486" y="47570"/>
                  </a:cubicBezTo>
                  <a:cubicBezTo>
                    <a:pt x="486" y="21478"/>
                    <a:pt x="21638" y="326"/>
                    <a:pt x="47730" y="326"/>
                  </a:cubicBezTo>
                  <a:cubicBezTo>
                    <a:pt x="73822" y="326"/>
                    <a:pt x="94974" y="21478"/>
                    <a:pt x="94974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1117148" y="479574"/>
              <a:ext cx="31107" cy="31107"/>
            </a:xfrm>
            <a:custGeom>
              <a:avLst/>
              <a:gdLst>
                <a:gd name="connsiteX0" fmla="*/ 94974 w 94487"/>
                <a:gd name="connsiteY0" fmla="*/ 47624 h 94487"/>
                <a:gd name="connsiteX1" fmla="*/ 47730 w 94487"/>
                <a:gd name="connsiteY1" fmla="*/ 94868 h 94487"/>
                <a:gd name="connsiteX2" fmla="*/ 486 w 94487"/>
                <a:gd name="connsiteY2" fmla="*/ 47624 h 94487"/>
                <a:gd name="connsiteX3" fmla="*/ 47730 w 94487"/>
                <a:gd name="connsiteY3" fmla="*/ 380 h 94487"/>
                <a:gd name="connsiteX4" fmla="*/ 94974 w 94487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74" y="47624"/>
                  </a:moveTo>
                  <a:cubicBezTo>
                    <a:pt x="94974" y="73716"/>
                    <a:pt x="73822" y="94868"/>
                    <a:pt x="47730" y="94868"/>
                  </a:cubicBezTo>
                  <a:cubicBezTo>
                    <a:pt x="21638" y="94868"/>
                    <a:pt x="486" y="73716"/>
                    <a:pt x="486" y="47624"/>
                  </a:cubicBezTo>
                  <a:cubicBezTo>
                    <a:pt x="486" y="21532"/>
                    <a:pt x="21638" y="380"/>
                    <a:pt x="47730" y="380"/>
                  </a:cubicBezTo>
                  <a:cubicBezTo>
                    <a:pt x="73822" y="380"/>
                    <a:pt x="94974" y="21532"/>
                    <a:pt x="94974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1117148" y="645770"/>
              <a:ext cx="31107" cy="31107"/>
            </a:xfrm>
            <a:custGeom>
              <a:avLst/>
              <a:gdLst>
                <a:gd name="connsiteX0" fmla="*/ 94974 w 94487"/>
                <a:gd name="connsiteY0" fmla="*/ 47677 h 94487"/>
                <a:gd name="connsiteX1" fmla="*/ 47730 w 94487"/>
                <a:gd name="connsiteY1" fmla="*/ 94921 h 94487"/>
                <a:gd name="connsiteX2" fmla="*/ 486 w 94487"/>
                <a:gd name="connsiteY2" fmla="*/ 47677 h 94487"/>
                <a:gd name="connsiteX3" fmla="*/ 47730 w 94487"/>
                <a:gd name="connsiteY3" fmla="*/ 433 h 94487"/>
                <a:gd name="connsiteX4" fmla="*/ 94974 w 94487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74" y="47677"/>
                  </a:moveTo>
                  <a:cubicBezTo>
                    <a:pt x="94974" y="73769"/>
                    <a:pt x="73822" y="94921"/>
                    <a:pt x="47730" y="94921"/>
                  </a:cubicBezTo>
                  <a:cubicBezTo>
                    <a:pt x="21638" y="94921"/>
                    <a:pt x="486" y="73769"/>
                    <a:pt x="486" y="47677"/>
                  </a:cubicBezTo>
                  <a:cubicBezTo>
                    <a:pt x="486" y="21585"/>
                    <a:pt x="21638" y="433"/>
                    <a:pt x="47730" y="433"/>
                  </a:cubicBezTo>
                  <a:cubicBezTo>
                    <a:pt x="73822" y="433"/>
                    <a:pt x="94974" y="21585"/>
                    <a:pt x="94974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1117148" y="811966"/>
              <a:ext cx="31107" cy="31107"/>
            </a:xfrm>
            <a:custGeom>
              <a:avLst/>
              <a:gdLst>
                <a:gd name="connsiteX0" fmla="*/ 94974 w 94487"/>
                <a:gd name="connsiteY0" fmla="*/ 47730 h 94487"/>
                <a:gd name="connsiteX1" fmla="*/ 47730 w 94487"/>
                <a:gd name="connsiteY1" fmla="*/ 94974 h 94487"/>
                <a:gd name="connsiteX2" fmla="*/ 486 w 94487"/>
                <a:gd name="connsiteY2" fmla="*/ 47730 h 94487"/>
                <a:gd name="connsiteX3" fmla="*/ 47730 w 94487"/>
                <a:gd name="connsiteY3" fmla="*/ 486 h 94487"/>
                <a:gd name="connsiteX4" fmla="*/ 94974 w 94487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7">
                  <a:moveTo>
                    <a:pt x="94974" y="47730"/>
                  </a:moveTo>
                  <a:cubicBezTo>
                    <a:pt x="94974" y="73822"/>
                    <a:pt x="73822" y="94974"/>
                    <a:pt x="47730" y="94974"/>
                  </a:cubicBezTo>
                  <a:cubicBezTo>
                    <a:pt x="21638" y="94974"/>
                    <a:pt x="486" y="73822"/>
                    <a:pt x="486" y="47730"/>
                  </a:cubicBezTo>
                  <a:cubicBezTo>
                    <a:pt x="486" y="21638"/>
                    <a:pt x="21638" y="486"/>
                    <a:pt x="47730" y="486"/>
                  </a:cubicBezTo>
                  <a:cubicBezTo>
                    <a:pt x="73822" y="486"/>
                    <a:pt x="94974" y="21638"/>
                    <a:pt x="94974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1117148" y="978162"/>
              <a:ext cx="31107" cy="31107"/>
            </a:xfrm>
            <a:custGeom>
              <a:avLst/>
              <a:gdLst>
                <a:gd name="connsiteX0" fmla="*/ 94974 w 94487"/>
                <a:gd name="connsiteY0" fmla="*/ 47783 h 94488"/>
                <a:gd name="connsiteX1" fmla="*/ 47730 w 94487"/>
                <a:gd name="connsiteY1" fmla="*/ 95027 h 94488"/>
                <a:gd name="connsiteX2" fmla="*/ 486 w 94487"/>
                <a:gd name="connsiteY2" fmla="*/ 47783 h 94488"/>
                <a:gd name="connsiteX3" fmla="*/ 47730 w 94487"/>
                <a:gd name="connsiteY3" fmla="*/ 539 h 94488"/>
                <a:gd name="connsiteX4" fmla="*/ 94974 w 94487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7" h="94488">
                  <a:moveTo>
                    <a:pt x="94974" y="47783"/>
                  </a:moveTo>
                  <a:cubicBezTo>
                    <a:pt x="94974" y="73875"/>
                    <a:pt x="73822" y="95027"/>
                    <a:pt x="47730" y="95027"/>
                  </a:cubicBezTo>
                  <a:cubicBezTo>
                    <a:pt x="21638" y="95027"/>
                    <a:pt x="486" y="73875"/>
                    <a:pt x="486" y="47783"/>
                  </a:cubicBezTo>
                  <a:cubicBezTo>
                    <a:pt x="486" y="21691"/>
                    <a:pt x="21638" y="539"/>
                    <a:pt x="47730" y="539"/>
                  </a:cubicBezTo>
                  <a:cubicBezTo>
                    <a:pt x="73822" y="539"/>
                    <a:pt x="94974" y="21691"/>
                    <a:pt x="94974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1283344" y="-523875"/>
              <a:ext cx="31107" cy="31107"/>
            </a:xfrm>
            <a:custGeom>
              <a:avLst/>
              <a:gdLst>
                <a:gd name="connsiteX0" fmla="*/ 95027 w 94488"/>
                <a:gd name="connsiteY0" fmla="*/ 47304 h 94487"/>
                <a:gd name="connsiteX1" fmla="*/ 47783 w 94488"/>
                <a:gd name="connsiteY1" fmla="*/ 94548 h 94487"/>
                <a:gd name="connsiteX2" fmla="*/ 539 w 94488"/>
                <a:gd name="connsiteY2" fmla="*/ 47304 h 94487"/>
                <a:gd name="connsiteX3" fmla="*/ 47783 w 94488"/>
                <a:gd name="connsiteY3" fmla="*/ 60 h 94487"/>
                <a:gd name="connsiteX4" fmla="*/ 95027 w 94488"/>
                <a:gd name="connsiteY4" fmla="*/ 4730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5027" y="47304"/>
                  </a:moveTo>
                  <a:cubicBezTo>
                    <a:pt x="95027" y="73396"/>
                    <a:pt x="73875" y="94548"/>
                    <a:pt x="47783" y="94548"/>
                  </a:cubicBezTo>
                  <a:cubicBezTo>
                    <a:pt x="21691" y="94548"/>
                    <a:pt x="539" y="73396"/>
                    <a:pt x="539" y="47304"/>
                  </a:cubicBezTo>
                  <a:cubicBezTo>
                    <a:pt x="539" y="21212"/>
                    <a:pt x="21691" y="60"/>
                    <a:pt x="47783" y="60"/>
                  </a:cubicBezTo>
                  <a:cubicBezTo>
                    <a:pt x="73875" y="60"/>
                    <a:pt x="95027" y="21212"/>
                    <a:pt x="95027" y="4730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1283344" y="-357679"/>
              <a:ext cx="31107" cy="31107"/>
            </a:xfrm>
            <a:custGeom>
              <a:avLst/>
              <a:gdLst>
                <a:gd name="connsiteX0" fmla="*/ 95027 w 94488"/>
                <a:gd name="connsiteY0" fmla="*/ 47357 h 94487"/>
                <a:gd name="connsiteX1" fmla="*/ 47783 w 94488"/>
                <a:gd name="connsiteY1" fmla="*/ 94601 h 94487"/>
                <a:gd name="connsiteX2" fmla="*/ 539 w 94488"/>
                <a:gd name="connsiteY2" fmla="*/ 47357 h 94487"/>
                <a:gd name="connsiteX3" fmla="*/ 47783 w 94488"/>
                <a:gd name="connsiteY3" fmla="*/ 113 h 94487"/>
                <a:gd name="connsiteX4" fmla="*/ 95027 w 94488"/>
                <a:gd name="connsiteY4" fmla="*/ 4735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5027" y="47357"/>
                  </a:moveTo>
                  <a:cubicBezTo>
                    <a:pt x="95027" y="73449"/>
                    <a:pt x="73875" y="94601"/>
                    <a:pt x="47783" y="94601"/>
                  </a:cubicBezTo>
                  <a:cubicBezTo>
                    <a:pt x="21691" y="94601"/>
                    <a:pt x="539" y="73449"/>
                    <a:pt x="539" y="47357"/>
                  </a:cubicBezTo>
                  <a:cubicBezTo>
                    <a:pt x="539" y="21265"/>
                    <a:pt x="21691" y="113"/>
                    <a:pt x="47783" y="113"/>
                  </a:cubicBezTo>
                  <a:cubicBezTo>
                    <a:pt x="73875" y="113"/>
                    <a:pt x="95027" y="21265"/>
                    <a:pt x="95027" y="4735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1283344" y="-191483"/>
              <a:ext cx="31107" cy="31107"/>
            </a:xfrm>
            <a:custGeom>
              <a:avLst/>
              <a:gdLst>
                <a:gd name="connsiteX0" fmla="*/ 95027 w 94488"/>
                <a:gd name="connsiteY0" fmla="*/ 47410 h 94488"/>
                <a:gd name="connsiteX1" fmla="*/ 47783 w 94488"/>
                <a:gd name="connsiteY1" fmla="*/ 94654 h 94488"/>
                <a:gd name="connsiteX2" fmla="*/ 539 w 94488"/>
                <a:gd name="connsiteY2" fmla="*/ 47410 h 94488"/>
                <a:gd name="connsiteX3" fmla="*/ 47783 w 94488"/>
                <a:gd name="connsiteY3" fmla="*/ 166 h 94488"/>
                <a:gd name="connsiteX4" fmla="*/ 95027 w 94488"/>
                <a:gd name="connsiteY4" fmla="*/ 47410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5027" y="47410"/>
                  </a:moveTo>
                  <a:cubicBezTo>
                    <a:pt x="95027" y="73502"/>
                    <a:pt x="73875" y="94654"/>
                    <a:pt x="47783" y="94654"/>
                  </a:cubicBezTo>
                  <a:cubicBezTo>
                    <a:pt x="21691" y="94654"/>
                    <a:pt x="539" y="73502"/>
                    <a:pt x="539" y="47410"/>
                  </a:cubicBezTo>
                  <a:cubicBezTo>
                    <a:pt x="539" y="21318"/>
                    <a:pt x="21691" y="166"/>
                    <a:pt x="47783" y="166"/>
                  </a:cubicBezTo>
                  <a:cubicBezTo>
                    <a:pt x="73875" y="166"/>
                    <a:pt x="95027" y="21318"/>
                    <a:pt x="95027" y="4741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1283344" y="-22151"/>
              <a:ext cx="31107" cy="31107"/>
            </a:xfrm>
            <a:custGeom>
              <a:avLst/>
              <a:gdLst>
                <a:gd name="connsiteX0" fmla="*/ 95027 w 94488"/>
                <a:gd name="connsiteY0" fmla="*/ 47464 h 94488"/>
                <a:gd name="connsiteX1" fmla="*/ 47783 w 94488"/>
                <a:gd name="connsiteY1" fmla="*/ 94708 h 94488"/>
                <a:gd name="connsiteX2" fmla="*/ 539 w 94488"/>
                <a:gd name="connsiteY2" fmla="*/ 47464 h 94488"/>
                <a:gd name="connsiteX3" fmla="*/ 47783 w 94488"/>
                <a:gd name="connsiteY3" fmla="*/ 220 h 94488"/>
                <a:gd name="connsiteX4" fmla="*/ 95027 w 94488"/>
                <a:gd name="connsiteY4" fmla="*/ 47464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5027" y="47464"/>
                  </a:moveTo>
                  <a:cubicBezTo>
                    <a:pt x="95027" y="73556"/>
                    <a:pt x="73875" y="94708"/>
                    <a:pt x="47783" y="94708"/>
                  </a:cubicBezTo>
                  <a:cubicBezTo>
                    <a:pt x="21691" y="94708"/>
                    <a:pt x="539" y="73556"/>
                    <a:pt x="539" y="47464"/>
                  </a:cubicBezTo>
                  <a:cubicBezTo>
                    <a:pt x="539" y="21372"/>
                    <a:pt x="21691" y="220"/>
                    <a:pt x="47783" y="220"/>
                  </a:cubicBezTo>
                  <a:cubicBezTo>
                    <a:pt x="73875" y="220"/>
                    <a:pt x="95027" y="21372"/>
                    <a:pt x="95027" y="4746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1283344" y="144045"/>
              <a:ext cx="31107" cy="31107"/>
            </a:xfrm>
            <a:custGeom>
              <a:avLst/>
              <a:gdLst>
                <a:gd name="connsiteX0" fmla="*/ 95027 w 94488"/>
                <a:gd name="connsiteY0" fmla="*/ 47517 h 94487"/>
                <a:gd name="connsiteX1" fmla="*/ 47783 w 94488"/>
                <a:gd name="connsiteY1" fmla="*/ 94761 h 94487"/>
                <a:gd name="connsiteX2" fmla="*/ 539 w 94488"/>
                <a:gd name="connsiteY2" fmla="*/ 47517 h 94487"/>
                <a:gd name="connsiteX3" fmla="*/ 47783 w 94488"/>
                <a:gd name="connsiteY3" fmla="*/ 273 h 94487"/>
                <a:gd name="connsiteX4" fmla="*/ 95027 w 94488"/>
                <a:gd name="connsiteY4" fmla="*/ 4751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5027" y="47517"/>
                  </a:moveTo>
                  <a:cubicBezTo>
                    <a:pt x="95027" y="73609"/>
                    <a:pt x="73875" y="94761"/>
                    <a:pt x="47783" y="94761"/>
                  </a:cubicBezTo>
                  <a:cubicBezTo>
                    <a:pt x="21691" y="94761"/>
                    <a:pt x="539" y="73609"/>
                    <a:pt x="539" y="47517"/>
                  </a:cubicBezTo>
                  <a:cubicBezTo>
                    <a:pt x="539" y="21425"/>
                    <a:pt x="21691" y="273"/>
                    <a:pt x="47783" y="273"/>
                  </a:cubicBezTo>
                  <a:cubicBezTo>
                    <a:pt x="73875" y="273"/>
                    <a:pt x="95027" y="21425"/>
                    <a:pt x="95027" y="4751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1283344" y="310242"/>
              <a:ext cx="31107" cy="31107"/>
            </a:xfrm>
            <a:custGeom>
              <a:avLst/>
              <a:gdLst>
                <a:gd name="connsiteX0" fmla="*/ 95027 w 94488"/>
                <a:gd name="connsiteY0" fmla="*/ 47570 h 94487"/>
                <a:gd name="connsiteX1" fmla="*/ 47783 w 94488"/>
                <a:gd name="connsiteY1" fmla="*/ 94814 h 94487"/>
                <a:gd name="connsiteX2" fmla="*/ 539 w 94488"/>
                <a:gd name="connsiteY2" fmla="*/ 47570 h 94487"/>
                <a:gd name="connsiteX3" fmla="*/ 47783 w 94488"/>
                <a:gd name="connsiteY3" fmla="*/ 326 h 94487"/>
                <a:gd name="connsiteX4" fmla="*/ 95027 w 94488"/>
                <a:gd name="connsiteY4" fmla="*/ 4757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5027" y="47570"/>
                  </a:moveTo>
                  <a:cubicBezTo>
                    <a:pt x="95027" y="73662"/>
                    <a:pt x="73875" y="94814"/>
                    <a:pt x="47783" y="94814"/>
                  </a:cubicBezTo>
                  <a:cubicBezTo>
                    <a:pt x="21691" y="94814"/>
                    <a:pt x="539" y="73662"/>
                    <a:pt x="539" y="47570"/>
                  </a:cubicBezTo>
                  <a:cubicBezTo>
                    <a:pt x="539" y="21478"/>
                    <a:pt x="21691" y="326"/>
                    <a:pt x="47783" y="326"/>
                  </a:cubicBezTo>
                  <a:cubicBezTo>
                    <a:pt x="73875" y="326"/>
                    <a:pt x="95027" y="21478"/>
                    <a:pt x="95027" y="4757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1283344" y="479574"/>
              <a:ext cx="31107" cy="31107"/>
            </a:xfrm>
            <a:custGeom>
              <a:avLst/>
              <a:gdLst>
                <a:gd name="connsiteX0" fmla="*/ 95027 w 94488"/>
                <a:gd name="connsiteY0" fmla="*/ 47624 h 94487"/>
                <a:gd name="connsiteX1" fmla="*/ 47783 w 94488"/>
                <a:gd name="connsiteY1" fmla="*/ 94868 h 94487"/>
                <a:gd name="connsiteX2" fmla="*/ 539 w 94488"/>
                <a:gd name="connsiteY2" fmla="*/ 47624 h 94487"/>
                <a:gd name="connsiteX3" fmla="*/ 47783 w 94488"/>
                <a:gd name="connsiteY3" fmla="*/ 380 h 94487"/>
                <a:gd name="connsiteX4" fmla="*/ 95027 w 94488"/>
                <a:gd name="connsiteY4" fmla="*/ 47624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5027" y="47624"/>
                  </a:moveTo>
                  <a:cubicBezTo>
                    <a:pt x="95027" y="73716"/>
                    <a:pt x="73875" y="94868"/>
                    <a:pt x="47783" y="94868"/>
                  </a:cubicBezTo>
                  <a:cubicBezTo>
                    <a:pt x="21691" y="94868"/>
                    <a:pt x="539" y="73716"/>
                    <a:pt x="539" y="47624"/>
                  </a:cubicBezTo>
                  <a:cubicBezTo>
                    <a:pt x="539" y="21532"/>
                    <a:pt x="21691" y="380"/>
                    <a:pt x="47783" y="380"/>
                  </a:cubicBezTo>
                  <a:cubicBezTo>
                    <a:pt x="73875" y="380"/>
                    <a:pt x="95027" y="21532"/>
                    <a:pt x="95027" y="47624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1283344" y="645770"/>
              <a:ext cx="31107" cy="31107"/>
            </a:xfrm>
            <a:custGeom>
              <a:avLst/>
              <a:gdLst>
                <a:gd name="connsiteX0" fmla="*/ 95027 w 94488"/>
                <a:gd name="connsiteY0" fmla="*/ 47677 h 94487"/>
                <a:gd name="connsiteX1" fmla="*/ 47783 w 94488"/>
                <a:gd name="connsiteY1" fmla="*/ 94921 h 94487"/>
                <a:gd name="connsiteX2" fmla="*/ 539 w 94488"/>
                <a:gd name="connsiteY2" fmla="*/ 47677 h 94487"/>
                <a:gd name="connsiteX3" fmla="*/ 47783 w 94488"/>
                <a:gd name="connsiteY3" fmla="*/ 433 h 94487"/>
                <a:gd name="connsiteX4" fmla="*/ 95027 w 94488"/>
                <a:gd name="connsiteY4" fmla="*/ 47677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5027" y="47677"/>
                  </a:moveTo>
                  <a:cubicBezTo>
                    <a:pt x="95027" y="73769"/>
                    <a:pt x="73875" y="94921"/>
                    <a:pt x="47783" y="94921"/>
                  </a:cubicBezTo>
                  <a:cubicBezTo>
                    <a:pt x="21691" y="94921"/>
                    <a:pt x="539" y="73769"/>
                    <a:pt x="539" y="47677"/>
                  </a:cubicBezTo>
                  <a:cubicBezTo>
                    <a:pt x="539" y="21585"/>
                    <a:pt x="21691" y="433"/>
                    <a:pt x="47783" y="433"/>
                  </a:cubicBezTo>
                  <a:cubicBezTo>
                    <a:pt x="73875" y="433"/>
                    <a:pt x="95027" y="21585"/>
                    <a:pt x="95027" y="47677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1283344" y="811966"/>
              <a:ext cx="31107" cy="31107"/>
            </a:xfrm>
            <a:custGeom>
              <a:avLst/>
              <a:gdLst>
                <a:gd name="connsiteX0" fmla="*/ 95027 w 94488"/>
                <a:gd name="connsiteY0" fmla="*/ 47730 h 94487"/>
                <a:gd name="connsiteX1" fmla="*/ 47783 w 94488"/>
                <a:gd name="connsiteY1" fmla="*/ 94974 h 94487"/>
                <a:gd name="connsiteX2" fmla="*/ 539 w 94488"/>
                <a:gd name="connsiteY2" fmla="*/ 47730 h 94487"/>
                <a:gd name="connsiteX3" fmla="*/ 47783 w 94488"/>
                <a:gd name="connsiteY3" fmla="*/ 486 h 94487"/>
                <a:gd name="connsiteX4" fmla="*/ 95027 w 94488"/>
                <a:gd name="connsiteY4" fmla="*/ 47730 h 9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7">
                  <a:moveTo>
                    <a:pt x="95027" y="47730"/>
                  </a:moveTo>
                  <a:cubicBezTo>
                    <a:pt x="95027" y="73822"/>
                    <a:pt x="73875" y="94974"/>
                    <a:pt x="47783" y="94974"/>
                  </a:cubicBezTo>
                  <a:cubicBezTo>
                    <a:pt x="21691" y="94974"/>
                    <a:pt x="539" y="73822"/>
                    <a:pt x="539" y="47730"/>
                  </a:cubicBezTo>
                  <a:cubicBezTo>
                    <a:pt x="539" y="21638"/>
                    <a:pt x="21691" y="486"/>
                    <a:pt x="47783" y="486"/>
                  </a:cubicBezTo>
                  <a:cubicBezTo>
                    <a:pt x="73875" y="486"/>
                    <a:pt x="95027" y="21638"/>
                    <a:pt x="95027" y="47730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/>
            <p:cNvSpPr/>
            <p:nvPr/>
          </p:nvSpPr>
          <p:spPr>
            <a:xfrm>
              <a:off x="1283344" y="978162"/>
              <a:ext cx="31107" cy="31107"/>
            </a:xfrm>
            <a:custGeom>
              <a:avLst/>
              <a:gdLst>
                <a:gd name="connsiteX0" fmla="*/ 95027 w 94488"/>
                <a:gd name="connsiteY0" fmla="*/ 47783 h 94488"/>
                <a:gd name="connsiteX1" fmla="*/ 47783 w 94488"/>
                <a:gd name="connsiteY1" fmla="*/ 95027 h 94488"/>
                <a:gd name="connsiteX2" fmla="*/ 539 w 94488"/>
                <a:gd name="connsiteY2" fmla="*/ 47783 h 94488"/>
                <a:gd name="connsiteX3" fmla="*/ 47783 w 94488"/>
                <a:gd name="connsiteY3" fmla="*/ 539 h 94488"/>
                <a:gd name="connsiteX4" fmla="*/ 95027 w 94488"/>
                <a:gd name="connsiteY4" fmla="*/ 47783 h 9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88" h="94488">
                  <a:moveTo>
                    <a:pt x="95027" y="47783"/>
                  </a:moveTo>
                  <a:cubicBezTo>
                    <a:pt x="95027" y="73875"/>
                    <a:pt x="73875" y="95027"/>
                    <a:pt x="47783" y="95027"/>
                  </a:cubicBezTo>
                  <a:cubicBezTo>
                    <a:pt x="21691" y="95027"/>
                    <a:pt x="539" y="73875"/>
                    <a:pt x="539" y="47783"/>
                  </a:cubicBezTo>
                  <a:cubicBezTo>
                    <a:pt x="539" y="21691"/>
                    <a:pt x="21691" y="539"/>
                    <a:pt x="47783" y="539"/>
                  </a:cubicBezTo>
                  <a:cubicBezTo>
                    <a:pt x="73875" y="539"/>
                    <a:pt x="95027" y="21691"/>
                    <a:pt x="95027" y="47783"/>
                  </a:cubicBezTo>
                  <a:close/>
                </a:path>
              </a:pathLst>
            </a:custGeom>
            <a:grpFill/>
            <a:ln w="2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jpeg"/><Relationship Id="rId7" Type="http://schemas.microsoft.com/office/2007/relationships/hdphoto" Target="../media/hdphoto10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microsoft.com/office/2007/relationships/hdphoto" Target="../media/hdphoto9.wdp"/><Relationship Id="rId4" Type="http://schemas.openxmlformats.org/officeDocument/2006/relationships/image" Target="../media/image49.png"/><Relationship Id="rId9" Type="http://schemas.microsoft.com/office/2007/relationships/hdphoto" Target="../media/hdphoto1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hdphoto" Target="../media/hdphoto2.wdp"/><Relationship Id="rId18" Type="http://schemas.openxmlformats.org/officeDocument/2006/relationships/image" Target="../media/image15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2.png"/><Relationship Id="rId17" Type="http://schemas.microsoft.com/office/2007/relationships/hdphoto" Target="../media/hdphoto4.wdp"/><Relationship Id="rId2" Type="http://schemas.openxmlformats.org/officeDocument/2006/relationships/tags" Target="../tags/tag3.xml"/><Relationship Id="rId16" Type="http://schemas.openxmlformats.org/officeDocument/2006/relationships/image" Target="../media/image14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1.png"/><Relationship Id="rId5" Type="http://schemas.openxmlformats.org/officeDocument/2006/relationships/tags" Target="../tags/tag6.xml"/><Relationship Id="rId15" Type="http://schemas.microsoft.com/office/2007/relationships/hdphoto" Target="../media/hdphoto3.wdp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1.png"/><Relationship Id="rId7" Type="http://schemas.microsoft.com/office/2007/relationships/hdphoto" Target="../media/hdphoto5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1.png"/><Relationship Id="rId7" Type="http://schemas.microsoft.com/office/2007/relationships/hdphoto" Target="../media/hdphoto7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28.png"/><Relationship Id="rId5" Type="http://schemas.microsoft.com/office/2007/relationships/hdphoto" Target="../media/hdphoto6.wdp"/><Relationship Id="rId10" Type="http://schemas.openxmlformats.org/officeDocument/2006/relationships/image" Target="../media/image31.jpeg"/><Relationship Id="rId4" Type="http://schemas.openxmlformats.org/officeDocument/2006/relationships/image" Target="../media/image27.pn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73F810-76CF-4F30-72C0-20713BEF7248}"/>
              </a:ext>
            </a:extLst>
          </p:cNvPr>
          <p:cNvGrpSpPr/>
          <p:nvPr/>
        </p:nvGrpSpPr>
        <p:grpSpPr>
          <a:xfrm>
            <a:off x="9524" y="0"/>
            <a:ext cx="12192001" cy="6858000"/>
            <a:chOff x="9524" y="0"/>
            <a:chExt cx="12192001" cy="6858000"/>
          </a:xfrm>
        </p:grpSpPr>
        <p:pic>
          <p:nvPicPr>
            <p:cNvPr id="17" name="图片 16" descr="水里的城市&#10;&#10;描述已自动生成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526" y="1"/>
              <a:ext cx="12191999" cy="6857999"/>
            </a:xfrm>
            <a:prstGeom prst="rect">
              <a:avLst/>
            </a:prstGeom>
          </p:spPr>
        </p:pic>
        <p:sp>
          <p:nvSpPr>
            <p:cNvPr id="155" name="矩形 154"/>
            <p:cNvSpPr/>
            <p:nvPr/>
          </p:nvSpPr>
          <p:spPr>
            <a:xfrm>
              <a:off x="9524" y="0"/>
              <a:ext cx="12192001" cy="51562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58E1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8" name="文本框 267"/>
          <p:cNvSpPr txBox="1"/>
          <p:nvPr/>
        </p:nvSpPr>
        <p:spPr>
          <a:xfrm>
            <a:off x="3610610" y="5819140"/>
            <a:ext cx="532892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spc="300" dirty="0">
                <a:solidFill>
                  <a:schemeClr val="bg1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冠县县委副书记、县长  张志刚</a:t>
            </a:r>
            <a:endParaRPr lang="en-US" altLang="zh-CN" sz="2400" kern="100" spc="300" dirty="0">
              <a:solidFill>
                <a:schemeClr val="bg1"/>
              </a:solidFill>
              <a:effectLst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400" kern="100" spc="300" dirty="0">
                <a:solidFill>
                  <a:schemeClr val="bg1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</a:rPr>
              <a:t>2022</a:t>
            </a:r>
            <a:r>
              <a:rPr lang="zh-CN" altLang="en-US" sz="2400" kern="100" spc="300" dirty="0">
                <a:solidFill>
                  <a:schemeClr val="bg1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年</a:t>
            </a:r>
            <a:r>
              <a:rPr lang="en-US" altLang="zh-CN" sz="2400" kern="100" spc="300" dirty="0">
                <a:solidFill>
                  <a:schemeClr val="bg1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</a:rPr>
              <a:t>6</a:t>
            </a:r>
            <a:r>
              <a:rPr lang="zh-CN" altLang="en-US" sz="2400" kern="100" spc="300" dirty="0">
                <a:solidFill>
                  <a:schemeClr val="bg1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月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20590" y="2605930"/>
            <a:ext cx="7949446" cy="1233090"/>
            <a:chOff x="2121278" y="2380342"/>
            <a:chExt cx="7949446" cy="1233090"/>
          </a:xfrm>
        </p:grpSpPr>
        <p:grpSp>
          <p:nvGrpSpPr>
            <p:cNvPr id="222" name="组合 221"/>
            <p:cNvGrpSpPr/>
            <p:nvPr/>
          </p:nvGrpSpPr>
          <p:grpSpPr>
            <a:xfrm>
              <a:off x="2121278" y="2632062"/>
              <a:ext cx="7949446" cy="716995"/>
              <a:chOff x="3195486" y="2480336"/>
              <a:chExt cx="5801030" cy="523220"/>
            </a:xfrm>
          </p:grpSpPr>
          <p:sp>
            <p:nvSpPr>
              <p:cNvPr id="250" name="矩形: 圆角 249"/>
              <p:cNvSpPr/>
              <p:nvPr/>
            </p:nvSpPr>
            <p:spPr>
              <a:xfrm>
                <a:off x="3248731" y="2480336"/>
                <a:ext cx="5694539" cy="52322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2A9CF2"/>
                  </a:gs>
                  <a:gs pos="78000">
                    <a:srgbClr val="157CD9"/>
                  </a:gs>
                  <a:gs pos="57000">
                    <a:srgbClr val="1E6ED8"/>
                  </a:gs>
                  <a:gs pos="0">
                    <a:srgbClr val="2A9CF2"/>
                  </a:gs>
                </a:gsLst>
                <a:lin ang="2700000" scaled="1"/>
                <a:tileRect/>
              </a:gradFill>
              <a:ln>
                <a:solidFill>
                  <a:schemeClr val="bg1">
                    <a:alpha val="30000"/>
                  </a:schemeClr>
                </a:solidFill>
              </a:ln>
              <a:effectLst>
                <a:outerShdw blurRad="393700" dist="38100" dir="8100000" algn="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251" name="文本框 250"/>
              <p:cNvSpPr txBox="1"/>
              <p:nvPr/>
            </p:nvSpPr>
            <p:spPr>
              <a:xfrm>
                <a:off x="3195486" y="2514219"/>
                <a:ext cx="5801030" cy="4604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500" kern="100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小标宋简体" panose="03000509000000000000" pitchFamily="65" charset="-122"/>
                    <a:ea typeface="方正小标宋简体" panose="03000509000000000000" pitchFamily="65" charset="-122"/>
                    <a:cs typeface="Times New Roman" panose="02020603050405020304" pitchFamily="18" charset="0"/>
                  </a:rPr>
                  <a:t>奋力开创冠县高质量发展新局面</a:t>
                </a:r>
              </a:p>
            </p:txBody>
          </p:sp>
        </p:grpSp>
        <p:pic>
          <p:nvPicPr>
            <p:cNvPr id="224" name="图片 223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0620" y="3101738"/>
              <a:ext cx="2321931" cy="511694"/>
            </a:xfrm>
            <a:prstGeom prst="rect">
              <a:avLst/>
            </a:prstGeom>
          </p:spPr>
        </p:pic>
        <p:pic>
          <p:nvPicPr>
            <p:cNvPr id="225" name="图片 224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1738" y="2380342"/>
              <a:ext cx="2321931" cy="511694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20A5980-97D7-72A8-B6A4-AA76672F43EF}"/>
              </a:ext>
            </a:extLst>
          </p:cNvPr>
          <p:cNvGrpSpPr/>
          <p:nvPr/>
        </p:nvGrpSpPr>
        <p:grpSpPr>
          <a:xfrm>
            <a:off x="1183443" y="1067189"/>
            <a:ext cx="10268304" cy="2081400"/>
            <a:chOff x="1183443" y="1067189"/>
            <a:chExt cx="10268304" cy="2081400"/>
          </a:xfrm>
        </p:grpSpPr>
        <p:pic>
          <p:nvPicPr>
            <p:cNvPr id="208" name="图片 207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8426" y="1269649"/>
              <a:ext cx="3193321" cy="1599864"/>
            </a:xfrm>
            <a:prstGeom prst="rect">
              <a:avLst/>
            </a:prstGeom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41950" y="1067189"/>
              <a:ext cx="3430577" cy="2081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83443" y="1126622"/>
              <a:ext cx="3552645" cy="170987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83064" y="1126622"/>
              <a:ext cx="3552645" cy="171873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582685" y="1126622"/>
              <a:ext cx="3543785" cy="170987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20" name="组合 19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15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7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8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8" name="直接箭头连接符 7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箭头连接符 8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文本框 1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一、他山之石</a:t>
              </a:r>
              <a:r>
                <a:rPr lang="en-US" altLang="zh-CN" sz="280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——</a:t>
              </a: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学习调研所悟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548252" y="1235231"/>
            <a:ext cx="3928416" cy="546020"/>
            <a:chOff x="734564" y="1698724"/>
            <a:chExt cx="3928416" cy="546020"/>
          </a:xfrm>
        </p:grpSpPr>
        <p:grpSp>
          <p:nvGrpSpPr>
            <p:cNvPr id="245" name="组合 244"/>
            <p:cNvGrpSpPr/>
            <p:nvPr/>
          </p:nvGrpSpPr>
          <p:grpSpPr>
            <a:xfrm>
              <a:off x="833633" y="1698724"/>
              <a:ext cx="3829347" cy="546020"/>
              <a:chOff x="1144185" y="1349813"/>
              <a:chExt cx="4552600" cy="830175"/>
            </a:xfrm>
          </p:grpSpPr>
          <p:sp>
            <p:nvSpPr>
              <p:cNvPr id="249" name="矩形: 圆顶角 248"/>
              <p:cNvSpPr/>
              <p:nvPr/>
            </p:nvSpPr>
            <p:spPr>
              <a:xfrm rot="16200000" flipH="1">
                <a:off x="3011569" y="-511397"/>
                <a:ext cx="817832" cy="4552599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0" name="矩形: 圆角 249"/>
              <p:cNvSpPr/>
              <p:nvPr/>
            </p:nvSpPr>
            <p:spPr>
              <a:xfrm>
                <a:off x="5578675" y="1349813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6" name="文本框 245"/>
            <p:cNvSpPr txBox="1"/>
            <p:nvPr/>
          </p:nvSpPr>
          <p:spPr>
            <a:xfrm>
              <a:off x="1563868" y="1750177"/>
              <a:ext cx="2979460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强在借力发展能力强</a:t>
              </a:r>
            </a:p>
          </p:txBody>
        </p:sp>
        <p:sp>
          <p:nvSpPr>
            <p:cNvPr id="247" name="任意多边形: 形状 246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（三）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49B135A-622C-04A8-9A5C-1904495CB3AD}"/>
              </a:ext>
            </a:extLst>
          </p:cNvPr>
          <p:cNvGrpSpPr/>
          <p:nvPr/>
        </p:nvGrpSpPr>
        <p:grpSpPr>
          <a:xfrm>
            <a:off x="647318" y="2180671"/>
            <a:ext cx="9757767" cy="3990891"/>
            <a:chOff x="647318" y="2180671"/>
            <a:chExt cx="9757767" cy="3990891"/>
          </a:xfrm>
        </p:grpSpPr>
        <p:grpSp>
          <p:nvGrpSpPr>
            <p:cNvPr id="19" name="组合 18"/>
            <p:cNvGrpSpPr/>
            <p:nvPr/>
          </p:nvGrpSpPr>
          <p:grpSpPr>
            <a:xfrm>
              <a:off x="647318" y="2180671"/>
              <a:ext cx="9757767" cy="3990891"/>
              <a:chOff x="859737" y="2296785"/>
              <a:chExt cx="9757767" cy="3990891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91000" y="2324101"/>
                <a:ext cx="9726504" cy="392455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  <a:alpha val="50000"/>
                </a:schemeClr>
              </a:solidFill>
              <a:ln w="1905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7EE6">
                        <a:alpha val="3700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4" name="L 形 13"/>
              <p:cNvSpPr/>
              <p:nvPr/>
            </p:nvSpPr>
            <p:spPr>
              <a:xfrm>
                <a:off x="859737" y="5948167"/>
                <a:ext cx="352013" cy="339509"/>
              </a:xfrm>
              <a:prstGeom prst="corner">
                <a:avLst>
                  <a:gd name="adj1" fmla="val 16334"/>
                  <a:gd name="adj2" fmla="val 14931"/>
                </a:avLst>
              </a:prstGeom>
              <a:solidFill>
                <a:srgbClr val="1AA0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L 形 46"/>
              <p:cNvSpPr/>
              <p:nvPr/>
            </p:nvSpPr>
            <p:spPr>
              <a:xfrm rot="5400000">
                <a:off x="853774" y="2303037"/>
                <a:ext cx="352013" cy="339509"/>
              </a:xfrm>
              <a:prstGeom prst="corner">
                <a:avLst>
                  <a:gd name="adj1" fmla="val 16334"/>
                  <a:gd name="adj2" fmla="val 14931"/>
                </a:avLst>
              </a:prstGeom>
              <a:solidFill>
                <a:srgbClr val="1AA0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046651" y="2463820"/>
              <a:ext cx="5598034" cy="3325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70000"/>
                </a:lnSpc>
                <a:defRPr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几年前，落陵煤矿因矿产资源枯竭而关井，邹城市积极争取协调，利用产能置换政策，盘活矿区工业基础和土地资源，确定了发展精密制造产业路子，引进落地了艾坦姆合金等</a:t>
              </a:r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13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个精密制造项目，该项目作为高端铸造产业链条的上游企业，具有较强的产业吸附能力，与周边十几个项目形成精密制造产业生态，实现了老矿区焕发新生机。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8169529" y="3590712"/>
            <a:ext cx="3435279" cy="267788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37A8EB">
                  <a:alpha val="50000"/>
                </a:srgbClr>
              </a:gs>
            </a:gsLst>
            <a:lin ang="16200000" scaled="1"/>
          </a:gradFill>
          <a:ln>
            <a:gradFill flip="none" rotWithShape="1">
              <a:gsLst>
                <a:gs pos="0">
                  <a:srgbClr val="37A8EB">
                    <a:alpha val="0"/>
                  </a:srgbClr>
                </a:gs>
                <a:gs pos="100000">
                  <a:srgbClr val="37A8EB">
                    <a:alpha val="70000"/>
                  </a:srgbClr>
                </a:gs>
              </a:gsLst>
              <a:lin ang="16200000" scaled="1"/>
              <a:tileRect/>
            </a:gradFill>
          </a:ln>
          <a:scene3d>
            <a:camera prst="perspectiveLeft">
              <a:rot lat="21299999" lon="1500000" rev="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498409" y="1347014"/>
            <a:ext cx="4563808" cy="355759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37A8EB">
                  <a:alpha val="50000"/>
                </a:srgbClr>
              </a:gs>
            </a:gsLst>
            <a:lin ang="16200000" scaled="1"/>
          </a:gradFill>
          <a:ln>
            <a:gradFill flip="none" rotWithShape="1">
              <a:gsLst>
                <a:gs pos="0">
                  <a:srgbClr val="37A8EB">
                    <a:alpha val="0"/>
                  </a:srgbClr>
                </a:gs>
                <a:gs pos="100000">
                  <a:srgbClr val="37A8EB">
                    <a:alpha val="70000"/>
                  </a:srgbClr>
                </a:gs>
              </a:gsLst>
              <a:lin ang="16200000" scaled="1"/>
              <a:tileRect/>
            </a:gradFill>
          </a:ln>
          <a:scene3d>
            <a:camera prst="perspectiveLeft">
              <a:rot lat="21299999" lon="1500000" rev="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>
            <a:fillRect/>
          </a:stretch>
        </p:blipFill>
        <p:spPr>
          <a:xfrm>
            <a:off x="7339100" y="3726762"/>
            <a:ext cx="4151086" cy="2405784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  <a:scene3d>
            <a:camera prst="perspectiveLeft">
              <a:rot lat="21299999" lon="1500000" rev="0"/>
            </a:camera>
            <a:lightRig rig="threePt" dir="t"/>
          </a:scene3d>
          <a:sp3d prstMaterial="matte"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56" y="1451554"/>
            <a:ext cx="4451927" cy="2641476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  <a:scene3d>
            <a:camera prst="perspectiveLeft">
              <a:rot lat="21299999" lon="1500000" rev="0"/>
            </a:camera>
            <a:lightRig rig="threePt" dir="t"/>
          </a:scene3d>
          <a:sp3d prstMaterial="matte"/>
        </p:spPr>
      </p:pic>
      <p:grpSp>
        <p:nvGrpSpPr>
          <p:cNvPr id="13" name="组合 12"/>
          <p:cNvGrpSpPr/>
          <p:nvPr/>
        </p:nvGrpSpPr>
        <p:grpSpPr>
          <a:xfrm>
            <a:off x="11072953" y="1694822"/>
            <a:ext cx="461665" cy="1684104"/>
            <a:chOff x="11072953" y="1694822"/>
            <a:chExt cx="461665" cy="1684104"/>
          </a:xfrm>
        </p:grpSpPr>
        <p:sp>
          <p:nvSpPr>
            <p:cNvPr id="33" name="文本框 32"/>
            <p:cNvSpPr txBox="1"/>
            <p:nvPr/>
          </p:nvSpPr>
          <p:spPr>
            <a:xfrm>
              <a:off x="11072953" y="1992483"/>
              <a:ext cx="461665" cy="13864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007EE6"/>
                  </a:solidFill>
                </a:rPr>
                <a:t>艾坦姆工厂</a:t>
              </a: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11164434" y="1760405"/>
              <a:ext cx="223535" cy="92370"/>
            </a:xfrm>
            <a:prstGeom prst="triangle">
              <a:avLst/>
            </a:prstGeom>
            <a:solidFill>
              <a:srgbClr val="007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7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一、他山之石</a:t>
              </a:r>
              <a:r>
                <a:rPr lang="en-US" altLang="zh-CN" sz="280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——</a:t>
              </a: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学习调研所悟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9443804" y="0"/>
            <a:ext cx="2748196" cy="6858000"/>
          </a:xfrm>
          <a:prstGeom prst="rect">
            <a:avLst/>
          </a:prstGeom>
          <a:solidFill>
            <a:srgbClr val="007E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itchFamily="2" charset="-122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78982" y="1801586"/>
            <a:ext cx="5530696" cy="1786367"/>
            <a:chOff x="1022373" y="1731778"/>
            <a:chExt cx="5530696" cy="1786367"/>
          </a:xfrm>
        </p:grpSpPr>
        <p:grpSp>
          <p:nvGrpSpPr>
            <p:cNvPr id="28" name="组合 27"/>
            <p:cNvGrpSpPr/>
            <p:nvPr/>
          </p:nvGrpSpPr>
          <p:grpSpPr>
            <a:xfrm>
              <a:off x="1022373" y="1774308"/>
              <a:ext cx="5530693" cy="1743837"/>
              <a:chOff x="908672" y="2255650"/>
              <a:chExt cx="5530693" cy="174383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08672" y="2255650"/>
                <a:ext cx="5530693" cy="1743837"/>
              </a:xfrm>
              <a:prstGeom prst="rect">
                <a:avLst/>
              </a:prstGeom>
              <a:gradFill>
                <a:gsLst>
                  <a:gs pos="96000">
                    <a:sysClr val="window" lastClr="FFFFFF">
                      <a:alpha val="51000"/>
                    </a:sysClr>
                  </a:gs>
                  <a:gs pos="0">
                    <a:sysClr val="window" lastClr="FFFFFF"/>
                  </a:gs>
                </a:gsLst>
                <a:lin ang="0" scaled="0"/>
              </a:gradFill>
              <a:ln w="12700" cap="flat" cmpd="sng" algn="ctr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908672" y="2255650"/>
                <a:ext cx="0" cy="1743837"/>
              </a:xfrm>
              <a:prstGeom prst="line">
                <a:avLst/>
              </a:prstGeom>
              <a:noFill/>
              <a:ln w="28575" cap="flat" cmpd="sng" algn="ctr">
                <a:solidFill>
                  <a:srgbClr val="007EE6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39" name="文本框 38"/>
            <p:cNvSpPr txBox="1"/>
            <p:nvPr/>
          </p:nvSpPr>
          <p:spPr>
            <a:xfrm>
              <a:off x="1190036" y="1731778"/>
              <a:ext cx="5363033" cy="1670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诸城市利用闲置土地建设厂房</a:t>
              </a:r>
              <a:r>
                <a:rPr lang="en-US" altLang="zh-CN" dirty="0">
                  <a:solidFill>
                    <a:srgbClr val="007EE6"/>
                  </a:solidFill>
                  <a:latin typeface="+mn-ea"/>
                </a:rPr>
                <a:t>8</a:t>
              </a:r>
              <a:r>
                <a:rPr lang="zh-CN" altLang="en-US" dirty="0">
                  <a:solidFill>
                    <a:srgbClr val="007EE6"/>
                  </a:solidFill>
                  <a:latin typeface="+mn-ea"/>
                </a:rPr>
                <a:t>栋</a:t>
              </a: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，打造半岛芯谷电子产业园，筑巢引凤开展招商，引进凯瑞电子</a:t>
              </a:r>
              <a:r>
                <a:rPr lang="en-US" altLang="zh-CN" dirty="0">
                  <a:solidFill>
                    <a:srgbClr val="007EE6"/>
                  </a:solidFill>
                  <a:latin typeface="+mn-ea"/>
                </a:rPr>
                <a:t>5000</a:t>
              </a:r>
              <a:r>
                <a:rPr lang="zh-CN" altLang="en-US" dirty="0">
                  <a:solidFill>
                    <a:srgbClr val="007EE6"/>
                  </a:solidFill>
                  <a:latin typeface="+mn-ea"/>
                </a:rPr>
                <a:t>万</a:t>
              </a: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只电子元器件项目，亩均税收达到</a:t>
              </a:r>
              <a:r>
                <a:rPr lang="en-US" altLang="zh-CN" dirty="0">
                  <a:solidFill>
                    <a:srgbClr val="007EE6"/>
                  </a:solidFill>
                  <a:latin typeface="+mn-ea"/>
                </a:rPr>
                <a:t>200</a:t>
              </a:r>
              <a:r>
                <a:rPr lang="zh-CN" altLang="en-US" dirty="0">
                  <a:solidFill>
                    <a:srgbClr val="007EE6"/>
                  </a:solidFill>
                  <a:latin typeface="+mn-ea"/>
                </a:rPr>
                <a:t>万元</a:t>
              </a: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以上。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8982" y="3816104"/>
            <a:ext cx="5530692" cy="1794574"/>
            <a:chOff x="1022373" y="3746296"/>
            <a:chExt cx="5530692" cy="1794574"/>
          </a:xfrm>
        </p:grpSpPr>
        <p:sp>
          <p:nvSpPr>
            <p:cNvPr id="32" name="矩形 31"/>
            <p:cNvSpPr/>
            <p:nvPr/>
          </p:nvSpPr>
          <p:spPr>
            <a:xfrm>
              <a:off x="1022373" y="3797033"/>
              <a:ext cx="5530692" cy="1743837"/>
            </a:xfrm>
            <a:prstGeom prst="rect">
              <a:avLst/>
            </a:prstGeom>
            <a:gradFill>
              <a:gsLst>
                <a:gs pos="96000">
                  <a:sysClr val="window" lastClr="FFFFFF">
                    <a:alpha val="51000"/>
                  </a:sysClr>
                </a:gs>
                <a:gs pos="0">
                  <a:sysClr val="window" lastClr="FFFFFF"/>
                </a:gs>
              </a:gsLst>
              <a:lin ang="0" scaled="0"/>
            </a:gradFill>
            <a:ln w="12700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022373" y="3797033"/>
              <a:ext cx="0" cy="1743837"/>
            </a:xfrm>
            <a:prstGeom prst="line">
              <a:avLst/>
            </a:prstGeom>
            <a:noFill/>
            <a:ln w="28575" cap="flat" cmpd="sng" algn="ctr">
              <a:solidFill>
                <a:srgbClr val="007EE6"/>
              </a:solidFill>
              <a:prstDash val="solid"/>
              <a:miter lim="800000"/>
            </a:ln>
            <a:effectLst/>
          </p:spPr>
        </p:cxnSp>
        <p:sp>
          <p:nvSpPr>
            <p:cNvPr id="41" name="文本框 40"/>
            <p:cNvSpPr txBox="1"/>
            <p:nvPr/>
          </p:nvSpPr>
          <p:spPr>
            <a:xfrm>
              <a:off x="1190036" y="3746296"/>
              <a:ext cx="5249187" cy="1670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寿光市修订了“促进企业加快利用资本市场实现转型发展”等政策，拥有上市企业</a:t>
              </a:r>
              <a:r>
                <a:rPr lang="en-US" altLang="zh-CN" dirty="0">
                  <a:solidFill>
                    <a:srgbClr val="007EE6"/>
                  </a:solidFill>
                  <a:latin typeface="+mn-ea"/>
                </a:rPr>
                <a:t>7</a:t>
              </a:r>
              <a:r>
                <a:rPr lang="zh-CN" altLang="en-US" dirty="0">
                  <a:solidFill>
                    <a:srgbClr val="007EE6"/>
                  </a:solidFill>
                  <a:latin typeface="+mn-ea"/>
                </a:rPr>
                <a:t>家</a:t>
              </a: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、新三板挂牌企业</a:t>
              </a:r>
              <a:r>
                <a:rPr lang="en-US" altLang="zh-CN" dirty="0">
                  <a:solidFill>
                    <a:srgbClr val="007EE6"/>
                  </a:solidFill>
                  <a:latin typeface="+mn-ea"/>
                </a:rPr>
                <a:t>7</a:t>
              </a:r>
              <a:r>
                <a:rPr lang="zh-CN" altLang="en-US" dirty="0">
                  <a:solidFill>
                    <a:srgbClr val="007EE6"/>
                  </a:solidFill>
                  <a:latin typeface="+mn-ea"/>
                </a:rPr>
                <a:t>家</a:t>
              </a: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、重点上市后备企业</a:t>
              </a:r>
              <a:r>
                <a:rPr lang="en-US" altLang="zh-CN" dirty="0">
                  <a:solidFill>
                    <a:srgbClr val="007EE6"/>
                  </a:solidFill>
                  <a:latin typeface="+mn-ea"/>
                </a:rPr>
                <a:t>21</a:t>
              </a:r>
              <a:r>
                <a:rPr lang="zh-CN" altLang="en-US" dirty="0">
                  <a:solidFill>
                    <a:srgbClr val="007EE6"/>
                  </a:solidFill>
                  <a:latin typeface="+mn-ea"/>
                </a:rPr>
                <a:t>家</a:t>
              </a:r>
              <a:r>
                <a:rPr lang="zh-CN" altLang="en-US" dirty="0">
                  <a:solidFill>
                    <a:prstClr val="black"/>
                  </a:solidFill>
                  <a:latin typeface="+mn-ea"/>
                </a:rPr>
                <a:t>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8394002-4ECF-816E-BC1C-975D70F4EB83}"/>
              </a:ext>
            </a:extLst>
          </p:cNvPr>
          <p:cNvGrpSpPr/>
          <p:nvPr/>
        </p:nvGrpSpPr>
        <p:grpSpPr>
          <a:xfrm>
            <a:off x="6867370" y="3979678"/>
            <a:ext cx="4774790" cy="2385206"/>
            <a:chOff x="6867370" y="3979678"/>
            <a:chExt cx="4774790" cy="238520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264"/>
            <a:stretch>
              <a:fillRect/>
            </a:stretch>
          </p:blipFill>
          <p:spPr>
            <a:xfrm>
              <a:off x="6867370" y="3979678"/>
              <a:ext cx="4224952" cy="2385206"/>
            </a:xfrm>
            <a:prstGeom prst="snip2DiagRect">
              <a:avLst>
                <a:gd name="adj1" fmla="val 0"/>
                <a:gd name="adj2" fmla="val 0"/>
              </a:avLst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文本框 7"/>
            <p:cNvSpPr txBox="1"/>
            <p:nvPr/>
          </p:nvSpPr>
          <p:spPr>
            <a:xfrm>
              <a:off x="11180495" y="4425413"/>
              <a:ext cx="461665" cy="14937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寿光企业上市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7A1AE8-1C52-E9B5-8A8D-7A97B2947861}"/>
              </a:ext>
            </a:extLst>
          </p:cNvPr>
          <p:cNvGrpSpPr/>
          <p:nvPr/>
        </p:nvGrpSpPr>
        <p:grpSpPr>
          <a:xfrm>
            <a:off x="6867370" y="1327356"/>
            <a:ext cx="4739650" cy="2488748"/>
            <a:chOff x="6867370" y="1327356"/>
            <a:chExt cx="4739650" cy="248874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079"/>
            <a:stretch>
              <a:fillRect/>
            </a:stretch>
          </p:blipFill>
          <p:spPr>
            <a:xfrm>
              <a:off x="6867370" y="1327356"/>
              <a:ext cx="4208871" cy="2488748"/>
            </a:xfrm>
            <a:prstGeom prst="snip2DiagRect">
              <a:avLst>
                <a:gd name="adj1" fmla="val 0"/>
                <a:gd name="adj2" fmla="val 0"/>
              </a:avLst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9" name="文本框 28"/>
            <p:cNvSpPr txBox="1"/>
            <p:nvPr/>
          </p:nvSpPr>
          <p:spPr>
            <a:xfrm>
              <a:off x="11145355" y="1909551"/>
              <a:ext cx="461665" cy="16937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凯瑞电子厂区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6666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梯形 26"/>
          <p:cNvSpPr/>
          <p:nvPr/>
        </p:nvSpPr>
        <p:spPr>
          <a:xfrm>
            <a:off x="-1541815" y="3951166"/>
            <a:ext cx="14932060" cy="2081084"/>
          </a:xfrm>
          <a:prstGeom prst="trapezoid">
            <a:avLst>
              <a:gd name="adj" fmla="val 142581"/>
            </a:avLst>
          </a:prstGeom>
          <a:gradFill flip="none" rotWithShape="1">
            <a:gsLst>
              <a:gs pos="100000">
                <a:srgbClr val="2290FC">
                  <a:lumMod val="40000"/>
                  <a:lumOff val="60000"/>
                </a:srgbClr>
              </a:gs>
              <a:gs pos="0">
                <a:srgbClr val="2290FC">
                  <a:lumMod val="20000"/>
                  <a:lumOff val="80000"/>
                  <a:alpha val="32000"/>
                </a:srgb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54193" y="4469141"/>
            <a:ext cx="4906027" cy="87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分别是冠县的</a:t>
            </a:r>
            <a:endParaRPr lang="en-US" altLang="zh-CN" sz="1800" b="1" kern="100" spc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3.8</a:t>
            </a: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倍、</a:t>
            </a:r>
            <a:r>
              <a:rPr lang="en-US" altLang="zh-CN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3.4</a:t>
            </a: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倍、</a:t>
            </a:r>
            <a:r>
              <a:rPr lang="en-US" altLang="zh-CN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倍、</a:t>
            </a:r>
            <a:r>
              <a:rPr lang="en-US" altLang="zh-CN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3.6</a:t>
            </a: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倍</a:t>
            </a:r>
            <a:endParaRPr lang="en-US" altLang="zh-CN" sz="1800" b="1" kern="100" spc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27538" y="4492248"/>
            <a:ext cx="4906027" cy="87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分别是冠县的</a:t>
            </a:r>
            <a:endParaRPr lang="en-US" altLang="zh-CN" sz="1800" b="1" kern="100" spc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6.7</a:t>
            </a: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倍、</a:t>
            </a:r>
            <a:r>
              <a:rPr lang="en-US" altLang="zh-CN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4.9</a:t>
            </a: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倍、</a:t>
            </a:r>
            <a:r>
              <a:rPr lang="en-US" altLang="zh-CN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5.1</a:t>
            </a: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倍、</a:t>
            </a:r>
            <a:r>
              <a:rPr lang="en-US" altLang="zh-CN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8.2</a:t>
            </a:r>
            <a:r>
              <a:rPr lang="zh-CN" altLang="en-US" sz="1800" b="1" kern="100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倍</a:t>
            </a:r>
            <a:endParaRPr lang="en-US" altLang="zh-CN" sz="1800" b="1" kern="100" spc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CC34DA5-7C07-2E79-3555-3D57E764CCA9}"/>
              </a:ext>
            </a:extLst>
          </p:cNvPr>
          <p:cNvGrpSpPr/>
          <p:nvPr/>
        </p:nvGrpSpPr>
        <p:grpSpPr>
          <a:xfrm>
            <a:off x="1093653" y="1739554"/>
            <a:ext cx="4829180" cy="2474238"/>
            <a:chOff x="1093653" y="1739554"/>
            <a:chExt cx="4829180" cy="2474238"/>
          </a:xfrm>
        </p:grpSpPr>
        <p:graphicFrame>
          <p:nvGraphicFramePr>
            <p:cNvPr id="18" name="图表 17"/>
            <p:cNvGraphicFramePr/>
            <p:nvPr>
              <p:extLst>
                <p:ext uri="{D42A27DB-BD31-4B8C-83A1-F6EECF244321}">
                  <p14:modId xmlns:p14="http://schemas.microsoft.com/office/powerpoint/2010/main" val="3802913118"/>
                </p:ext>
              </p:extLst>
            </p:nvPr>
          </p:nvGraphicFramePr>
          <p:xfrm>
            <a:off x="1093653" y="1739554"/>
            <a:ext cx="4829180" cy="24742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5" name="文本框 34"/>
            <p:cNvSpPr txBox="1"/>
            <p:nvPr/>
          </p:nvSpPr>
          <p:spPr>
            <a:xfrm>
              <a:off x="4871766" y="2199718"/>
              <a:ext cx="857478" cy="245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defRPr sz="1050" b="0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lang="en-US" altLang="zh-CN" sz="1000" dirty="0"/>
                <a:t>900</a:t>
              </a:r>
              <a:r>
                <a:rPr lang="zh-CN" altLang="en-US" sz="1000" dirty="0"/>
                <a:t>亿元</a:t>
              </a:r>
              <a:endParaRPr lang="en-US" altLang="zh-CN" sz="100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828719" y="2370453"/>
              <a:ext cx="8574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defRPr sz="1050" b="0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lang="en-US" altLang="zh-CN" sz="1000" dirty="0"/>
                <a:t>740</a:t>
              </a:r>
              <a:r>
                <a:rPr lang="zh-CN" altLang="en-US" sz="1000" dirty="0"/>
                <a:t>亿元</a:t>
              </a:r>
              <a:endParaRPr lang="en-US" altLang="zh-CN" sz="1000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761073" y="2250518"/>
              <a:ext cx="8574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defRPr sz="1050" b="0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lang="en-US" altLang="zh-CN" sz="1000" dirty="0"/>
                <a:t>850</a:t>
              </a:r>
              <a:r>
                <a:rPr lang="zh-CN" altLang="en-US" sz="1000" dirty="0"/>
                <a:t>亿元</a:t>
              </a:r>
              <a:endParaRPr lang="en-US" altLang="zh-CN" sz="1000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05727" y="2132631"/>
              <a:ext cx="8574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defRPr sz="1050" b="0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lang="en-US" altLang="zh-CN" sz="1000" dirty="0"/>
                <a:t>930</a:t>
              </a:r>
              <a:r>
                <a:rPr lang="zh-CN" altLang="en-US" sz="1000" dirty="0"/>
                <a:t>亿元</a:t>
              </a:r>
              <a:endParaRPr lang="en-US" altLang="zh-CN" sz="1000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B21F199-B7CB-D303-9FE6-CABF512B2C6C}"/>
              </a:ext>
            </a:extLst>
          </p:cNvPr>
          <p:cNvGrpSpPr/>
          <p:nvPr/>
        </p:nvGrpSpPr>
        <p:grpSpPr>
          <a:xfrm>
            <a:off x="6348133" y="1673651"/>
            <a:ext cx="4829180" cy="2474238"/>
            <a:chOff x="6348133" y="1673651"/>
            <a:chExt cx="4829180" cy="2474238"/>
          </a:xfrm>
        </p:grpSpPr>
        <p:graphicFrame>
          <p:nvGraphicFramePr>
            <p:cNvPr id="29" name="图表 28"/>
            <p:cNvGraphicFramePr/>
            <p:nvPr>
              <p:extLst>
                <p:ext uri="{D42A27DB-BD31-4B8C-83A1-F6EECF244321}">
                  <p14:modId xmlns:p14="http://schemas.microsoft.com/office/powerpoint/2010/main" val="531583711"/>
                </p:ext>
              </p:extLst>
            </p:nvPr>
          </p:nvGraphicFramePr>
          <p:xfrm>
            <a:off x="6348133" y="1673651"/>
            <a:ext cx="4829180" cy="24742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3" name="文本框 42"/>
            <p:cNvSpPr txBox="1"/>
            <p:nvPr/>
          </p:nvSpPr>
          <p:spPr>
            <a:xfrm>
              <a:off x="10104500" y="2169379"/>
              <a:ext cx="8574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defRPr sz="1050" b="0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lang="en-US" altLang="zh-CN" sz="1000" dirty="0"/>
                <a:t>103.3</a:t>
              </a:r>
              <a:r>
                <a:rPr lang="zh-CN" altLang="en-US" sz="1000" dirty="0"/>
                <a:t>亿元</a:t>
              </a:r>
              <a:endParaRPr lang="en-US" altLang="zh-CN" sz="10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036282" y="2689298"/>
              <a:ext cx="8574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defRPr sz="1050" b="0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lang="en-US" altLang="zh-CN" sz="1000" dirty="0"/>
                <a:t>64.2</a:t>
              </a:r>
              <a:r>
                <a:rPr lang="zh-CN" altLang="en-US" sz="1000" dirty="0"/>
                <a:t>亿元</a:t>
              </a:r>
              <a:endParaRPr lang="en-US" altLang="zh-CN" sz="10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967711" y="2681933"/>
              <a:ext cx="8574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defRPr sz="1050" b="0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lang="en-US" altLang="zh-CN" sz="1000" dirty="0"/>
                <a:t>61.3</a:t>
              </a:r>
              <a:r>
                <a:rPr lang="zh-CN" altLang="en-US" sz="1000" dirty="0"/>
                <a:t>亿元</a:t>
              </a:r>
              <a:endParaRPr lang="en-US" altLang="zh-CN" sz="1000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922290" y="2419928"/>
              <a:ext cx="8574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defRPr sz="1050" b="0" i="0" u="none" strike="noStrike" kern="1200" baseline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cs"/>
                </a:defRPr>
              </a:pPr>
              <a:r>
                <a:rPr lang="en-US" altLang="zh-CN" sz="1000" dirty="0"/>
                <a:t>84.2</a:t>
              </a:r>
              <a:r>
                <a:rPr lang="zh-CN" altLang="en-US" sz="1000" dirty="0"/>
                <a:t>亿元</a:t>
              </a:r>
              <a:endParaRPr lang="en-US" altLang="zh-CN" sz="1000" dirty="0"/>
            </a:p>
          </p:txBody>
        </p:sp>
      </p:grpSp>
      <p:grpSp>
        <p:nvGrpSpPr>
          <p:cNvPr id="30" name="Group 2">
            <a:extLst>
              <a:ext uri="{FF2B5EF4-FFF2-40B4-BE49-F238E27FC236}">
                <a16:creationId xmlns:a16="http://schemas.microsoft.com/office/drawing/2014/main" id="{0E151471-8602-8E2E-9D0D-A49E9C7FE33C}"/>
              </a:ext>
            </a:extLst>
          </p:cNvPr>
          <p:cNvGrpSpPr/>
          <p:nvPr/>
        </p:nvGrpSpPr>
        <p:grpSpPr>
          <a:xfrm>
            <a:off x="458453" y="160379"/>
            <a:ext cx="731583" cy="768163"/>
            <a:chOff x="407653" y="122279"/>
            <a:chExt cx="731583" cy="768163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8CDBA6FB-F89B-A1FC-13C7-653119CE8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653" y="122279"/>
              <a:ext cx="731583" cy="768163"/>
            </a:xfrm>
            <a:prstGeom prst="rect">
              <a:avLst/>
            </a:prstGeom>
            <a:effectLst>
              <a:outerShdw blurRad="139700" dist="38100" dir="8100000" algn="tr" rotWithShape="0">
                <a:schemeClr val="accent1">
                  <a:alpha val="38000"/>
                </a:schemeClr>
              </a:outerShdw>
            </a:effectLst>
          </p:spPr>
        </p:pic>
        <p:sp>
          <p:nvSpPr>
            <p:cNvPr id="33" name="图形 3">
              <a:extLst>
                <a:ext uri="{FF2B5EF4-FFF2-40B4-BE49-F238E27FC236}">
                  <a16:creationId xmlns:a16="http://schemas.microsoft.com/office/drawing/2014/main" id="{EE4ABAE3-57A8-52C3-8C98-E3416219C5CC}"/>
                </a:ext>
              </a:extLst>
            </p:cNvPr>
            <p:cNvSpPr/>
            <p:nvPr/>
          </p:nvSpPr>
          <p:spPr>
            <a:xfrm>
              <a:off x="665399" y="122279"/>
              <a:ext cx="306174" cy="309143"/>
            </a:xfrm>
            <a:custGeom>
              <a:avLst/>
              <a:gdLst>
                <a:gd name="T0" fmla="*/ 12050 w 12677"/>
                <a:gd name="T1" fmla="*/ 10726 h 12800"/>
                <a:gd name="T2" fmla="*/ 11657 w 12677"/>
                <a:gd name="T3" fmla="*/ 10726 h 12800"/>
                <a:gd name="T4" fmla="*/ 11657 w 12677"/>
                <a:gd name="T5" fmla="*/ 5012 h 12800"/>
                <a:gd name="T6" fmla="*/ 11031 w 12677"/>
                <a:gd name="T7" fmla="*/ 4386 h 12800"/>
                <a:gd name="T8" fmla="*/ 8224 w 12677"/>
                <a:gd name="T9" fmla="*/ 4386 h 12800"/>
                <a:gd name="T10" fmla="*/ 8224 w 12677"/>
                <a:gd name="T11" fmla="*/ 627 h 12800"/>
                <a:gd name="T12" fmla="*/ 7598 w 12677"/>
                <a:gd name="T13" fmla="*/ 0 h 12800"/>
                <a:gd name="T14" fmla="*/ 1395 w 12677"/>
                <a:gd name="T15" fmla="*/ 0 h 12800"/>
                <a:gd name="T16" fmla="*/ 769 w 12677"/>
                <a:gd name="T17" fmla="*/ 627 h 12800"/>
                <a:gd name="T18" fmla="*/ 769 w 12677"/>
                <a:gd name="T19" fmla="*/ 10726 h 12800"/>
                <a:gd name="T20" fmla="*/ 627 w 12677"/>
                <a:gd name="T21" fmla="*/ 10726 h 12800"/>
                <a:gd name="T22" fmla="*/ 0 w 12677"/>
                <a:gd name="T23" fmla="*/ 11352 h 12800"/>
                <a:gd name="T24" fmla="*/ 0 w 12677"/>
                <a:gd name="T25" fmla="*/ 12173 h 12800"/>
                <a:gd name="T26" fmla="*/ 627 w 12677"/>
                <a:gd name="T27" fmla="*/ 12800 h 12800"/>
                <a:gd name="T28" fmla="*/ 12050 w 12677"/>
                <a:gd name="T29" fmla="*/ 12800 h 12800"/>
                <a:gd name="T30" fmla="*/ 12677 w 12677"/>
                <a:gd name="T31" fmla="*/ 12173 h 12800"/>
                <a:gd name="T32" fmla="*/ 12677 w 12677"/>
                <a:gd name="T33" fmla="*/ 11352 h 12800"/>
                <a:gd name="T34" fmla="*/ 12050 w 12677"/>
                <a:gd name="T35" fmla="*/ 10726 h 12800"/>
                <a:gd name="T36" fmla="*/ 6428 w 12677"/>
                <a:gd name="T37" fmla="*/ 8437 h 12800"/>
                <a:gd name="T38" fmla="*/ 5802 w 12677"/>
                <a:gd name="T39" fmla="*/ 9064 h 12800"/>
                <a:gd name="T40" fmla="*/ 3191 w 12677"/>
                <a:gd name="T41" fmla="*/ 9064 h 12800"/>
                <a:gd name="T42" fmla="*/ 2565 w 12677"/>
                <a:gd name="T43" fmla="*/ 8437 h 12800"/>
                <a:gd name="T44" fmla="*/ 2565 w 12677"/>
                <a:gd name="T45" fmla="*/ 8249 h 12800"/>
                <a:gd name="T46" fmla="*/ 3191 w 12677"/>
                <a:gd name="T47" fmla="*/ 7623 h 12800"/>
                <a:gd name="T48" fmla="*/ 5802 w 12677"/>
                <a:gd name="T49" fmla="*/ 7623 h 12800"/>
                <a:gd name="T50" fmla="*/ 6428 w 12677"/>
                <a:gd name="T51" fmla="*/ 8249 h 12800"/>
                <a:gd name="T52" fmla="*/ 6428 w 12677"/>
                <a:gd name="T53" fmla="*/ 8437 h 12800"/>
                <a:gd name="T54" fmla="*/ 6428 w 12677"/>
                <a:gd name="T55" fmla="*/ 5701 h 12800"/>
                <a:gd name="T56" fmla="*/ 5802 w 12677"/>
                <a:gd name="T57" fmla="*/ 6328 h 12800"/>
                <a:gd name="T58" fmla="*/ 3191 w 12677"/>
                <a:gd name="T59" fmla="*/ 6328 h 12800"/>
                <a:gd name="T60" fmla="*/ 2565 w 12677"/>
                <a:gd name="T61" fmla="*/ 5701 h 12800"/>
                <a:gd name="T62" fmla="*/ 2565 w 12677"/>
                <a:gd name="T63" fmla="*/ 5514 h 12800"/>
                <a:gd name="T64" fmla="*/ 3191 w 12677"/>
                <a:gd name="T65" fmla="*/ 4887 h 12800"/>
                <a:gd name="T66" fmla="*/ 5802 w 12677"/>
                <a:gd name="T67" fmla="*/ 4887 h 12800"/>
                <a:gd name="T68" fmla="*/ 6428 w 12677"/>
                <a:gd name="T69" fmla="*/ 5514 h 12800"/>
                <a:gd name="T70" fmla="*/ 6428 w 12677"/>
                <a:gd name="T71" fmla="*/ 5701 h 12800"/>
                <a:gd name="T72" fmla="*/ 6428 w 12677"/>
                <a:gd name="T73" fmla="*/ 2757 h 12800"/>
                <a:gd name="T74" fmla="*/ 5802 w 12677"/>
                <a:gd name="T75" fmla="*/ 3383 h 12800"/>
                <a:gd name="T76" fmla="*/ 3191 w 12677"/>
                <a:gd name="T77" fmla="*/ 3383 h 12800"/>
                <a:gd name="T78" fmla="*/ 2565 w 12677"/>
                <a:gd name="T79" fmla="*/ 2757 h 12800"/>
                <a:gd name="T80" fmla="*/ 2565 w 12677"/>
                <a:gd name="T81" fmla="*/ 2569 h 12800"/>
                <a:gd name="T82" fmla="*/ 3191 w 12677"/>
                <a:gd name="T83" fmla="*/ 1942 h 12800"/>
                <a:gd name="T84" fmla="*/ 5802 w 12677"/>
                <a:gd name="T85" fmla="*/ 1942 h 12800"/>
                <a:gd name="T86" fmla="*/ 6428 w 12677"/>
                <a:gd name="T87" fmla="*/ 2569 h 12800"/>
                <a:gd name="T88" fmla="*/ 6428 w 12677"/>
                <a:gd name="T89" fmla="*/ 2757 h 12800"/>
                <a:gd name="T90" fmla="*/ 10425 w 12677"/>
                <a:gd name="T91" fmla="*/ 9555 h 12800"/>
                <a:gd name="T92" fmla="*/ 8754 w 12677"/>
                <a:gd name="T93" fmla="*/ 9555 h 12800"/>
                <a:gd name="T94" fmla="*/ 8232 w 12677"/>
                <a:gd name="T95" fmla="*/ 9032 h 12800"/>
                <a:gd name="T96" fmla="*/ 8754 w 12677"/>
                <a:gd name="T97" fmla="*/ 8510 h 12800"/>
                <a:gd name="T98" fmla="*/ 10425 w 12677"/>
                <a:gd name="T99" fmla="*/ 8510 h 12800"/>
                <a:gd name="T100" fmla="*/ 10947 w 12677"/>
                <a:gd name="T101" fmla="*/ 9032 h 12800"/>
                <a:gd name="T102" fmla="*/ 10425 w 12677"/>
                <a:gd name="T103" fmla="*/ 9555 h 12800"/>
                <a:gd name="T104" fmla="*/ 10425 w 12677"/>
                <a:gd name="T105" fmla="*/ 7445 h 12800"/>
                <a:gd name="T106" fmla="*/ 8754 w 12677"/>
                <a:gd name="T107" fmla="*/ 7445 h 12800"/>
                <a:gd name="T108" fmla="*/ 8232 w 12677"/>
                <a:gd name="T109" fmla="*/ 6923 h 12800"/>
                <a:gd name="T110" fmla="*/ 8754 w 12677"/>
                <a:gd name="T111" fmla="*/ 6401 h 12800"/>
                <a:gd name="T112" fmla="*/ 10425 w 12677"/>
                <a:gd name="T113" fmla="*/ 6401 h 12800"/>
                <a:gd name="T114" fmla="*/ 10947 w 12677"/>
                <a:gd name="T115" fmla="*/ 6923 h 12800"/>
                <a:gd name="T116" fmla="*/ 10425 w 12677"/>
                <a:gd name="T117" fmla="*/ 7445 h 12800"/>
                <a:gd name="T118" fmla="*/ 10425 w 12677"/>
                <a:gd name="T119" fmla="*/ 7445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77" h="12800">
                  <a:moveTo>
                    <a:pt x="12050" y="10726"/>
                  </a:moveTo>
                  <a:lnTo>
                    <a:pt x="11657" y="10726"/>
                  </a:lnTo>
                  <a:lnTo>
                    <a:pt x="11657" y="5012"/>
                  </a:lnTo>
                  <a:cubicBezTo>
                    <a:pt x="11657" y="4666"/>
                    <a:pt x="11377" y="4386"/>
                    <a:pt x="11031" y="4386"/>
                  </a:cubicBezTo>
                  <a:lnTo>
                    <a:pt x="8224" y="4386"/>
                  </a:lnTo>
                  <a:lnTo>
                    <a:pt x="8224" y="627"/>
                  </a:lnTo>
                  <a:cubicBezTo>
                    <a:pt x="8224" y="281"/>
                    <a:pt x="7944" y="0"/>
                    <a:pt x="7598" y="0"/>
                  </a:cubicBezTo>
                  <a:lnTo>
                    <a:pt x="1395" y="0"/>
                  </a:lnTo>
                  <a:cubicBezTo>
                    <a:pt x="1049" y="0"/>
                    <a:pt x="769" y="281"/>
                    <a:pt x="769" y="627"/>
                  </a:cubicBezTo>
                  <a:lnTo>
                    <a:pt x="769" y="10726"/>
                  </a:lnTo>
                  <a:lnTo>
                    <a:pt x="627" y="10726"/>
                  </a:lnTo>
                  <a:cubicBezTo>
                    <a:pt x="281" y="10726"/>
                    <a:pt x="0" y="11006"/>
                    <a:pt x="0" y="11352"/>
                  </a:cubicBezTo>
                  <a:lnTo>
                    <a:pt x="0" y="12173"/>
                  </a:lnTo>
                  <a:cubicBezTo>
                    <a:pt x="0" y="12519"/>
                    <a:pt x="281" y="12800"/>
                    <a:pt x="627" y="12800"/>
                  </a:cubicBezTo>
                  <a:lnTo>
                    <a:pt x="12050" y="12800"/>
                  </a:lnTo>
                  <a:cubicBezTo>
                    <a:pt x="12396" y="12800"/>
                    <a:pt x="12677" y="12519"/>
                    <a:pt x="12677" y="12173"/>
                  </a:cubicBezTo>
                  <a:lnTo>
                    <a:pt x="12677" y="11352"/>
                  </a:lnTo>
                  <a:cubicBezTo>
                    <a:pt x="12677" y="11006"/>
                    <a:pt x="12396" y="10726"/>
                    <a:pt x="12050" y="10726"/>
                  </a:cubicBezTo>
                  <a:close/>
                  <a:moveTo>
                    <a:pt x="6428" y="8437"/>
                  </a:moveTo>
                  <a:cubicBezTo>
                    <a:pt x="6428" y="8783"/>
                    <a:pt x="6148" y="9064"/>
                    <a:pt x="5802" y="9064"/>
                  </a:cubicBezTo>
                  <a:lnTo>
                    <a:pt x="3191" y="9064"/>
                  </a:lnTo>
                  <a:cubicBezTo>
                    <a:pt x="2845" y="9064"/>
                    <a:pt x="2565" y="8783"/>
                    <a:pt x="2565" y="8437"/>
                  </a:cubicBezTo>
                  <a:lnTo>
                    <a:pt x="2565" y="8249"/>
                  </a:lnTo>
                  <a:cubicBezTo>
                    <a:pt x="2565" y="7903"/>
                    <a:pt x="2845" y="7623"/>
                    <a:pt x="3191" y="7623"/>
                  </a:cubicBezTo>
                  <a:lnTo>
                    <a:pt x="5802" y="7623"/>
                  </a:lnTo>
                  <a:cubicBezTo>
                    <a:pt x="6148" y="7623"/>
                    <a:pt x="6428" y="7903"/>
                    <a:pt x="6428" y="8249"/>
                  </a:cubicBezTo>
                  <a:lnTo>
                    <a:pt x="6428" y="8437"/>
                  </a:lnTo>
                  <a:close/>
                  <a:moveTo>
                    <a:pt x="6428" y="5701"/>
                  </a:moveTo>
                  <a:cubicBezTo>
                    <a:pt x="6428" y="6047"/>
                    <a:pt x="6148" y="6328"/>
                    <a:pt x="5802" y="6328"/>
                  </a:cubicBezTo>
                  <a:lnTo>
                    <a:pt x="3191" y="6328"/>
                  </a:lnTo>
                  <a:cubicBezTo>
                    <a:pt x="2845" y="6328"/>
                    <a:pt x="2565" y="6047"/>
                    <a:pt x="2565" y="5701"/>
                  </a:cubicBezTo>
                  <a:lnTo>
                    <a:pt x="2565" y="5514"/>
                  </a:lnTo>
                  <a:cubicBezTo>
                    <a:pt x="2565" y="5168"/>
                    <a:pt x="2845" y="4887"/>
                    <a:pt x="3191" y="4887"/>
                  </a:cubicBezTo>
                  <a:lnTo>
                    <a:pt x="5802" y="4887"/>
                  </a:lnTo>
                  <a:cubicBezTo>
                    <a:pt x="6148" y="4887"/>
                    <a:pt x="6428" y="5168"/>
                    <a:pt x="6428" y="5514"/>
                  </a:cubicBezTo>
                  <a:lnTo>
                    <a:pt x="6428" y="5701"/>
                  </a:lnTo>
                  <a:close/>
                  <a:moveTo>
                    <a:pt x="6428" y="2757"/>
                  </a:moveTo>
                  <a:cubicBezTo>
                    <a:pt x="6428" y="3103"/>
                    <a:pt x="6148" y="3383"/>
                    <a:pt x="5802" y="3383"/>
                  </a:cubicBezTo>
                  <a:lnTo>
                    <a:pt x="3191" y="3383"/>
                  </a:lnTo>
                  <a:cubicBezTo>
                    <a:pt x="2845" y="3383"/>
                    <a:pt x="2565" y="3103"/>
                    <a:pt x="2565" y="2757"/>
                  </a:cubicBezTo>
                  <a:lnTo>
                    <a:pt x="2565" y="2569"/>
                  </a:lnTo>
                  <a:cubicBezTo>
                    <a:pt x="2565" y="2223"/>
                    <a:pt x="2845" y="1942"/>
                    <a:pt x="3191" y="1942"/>
                  </a:cubicBezTo>
                  <a:lnTo>
                    <a:pt x="5802" y="1942"/>
                  </a:lnTo>
                  <a:cubicBezTo>
                    <a:pt x="6148" y="1942"/>
                    <a:pt x="6428" y="2223"/>
                    <a:pt x="6428" y="2569"/>
                  </a:cubicBezTo>
                  <a:lnTo>
                    <a:pt x="6428" y="2757"/>
                  </a:lnTo>
                  <a:close/>
                  <a:moveTo>
                    <a:pt x="10425" y="9555"/>
                  </a:moveTo>
                  <a:lnTo>
                    <a:pt x="8754" y="9555"/>
                  </a:lnTo>
                  <a:cubicBezTo>
                    <a:pt x="8466" y="9555"/>
                    <a:pt x="8232" y="9321"/>
                    <a:pt x="8232" y="9032"/>
                  </a:cubicBezTo>
                  <a:cubicBezTo>
                    <a:pt x="8232" y="8744"/>
                    <a:pt x="8466" y="8510"/>
                    <a:pt x="8754" y="8510"/>
                  </a:cubicBezTo>
                  <a:lnTo>
                    <a:pt x="10425" y="8510"/>
                  </a:lnTo>
                  <a:cubicBezTo>
                    <a:pt x="10713" y="8510"/>
                    <a:pt x="10947" y="8744"/>
                    <a:pt x="10947" y="9032"/>
                  </a:cubicBezTo>
                  <a:cubicBezTo>
                    <a:pt x="10947" y="9321"/>
                    <a:pt x="10713" y="9555"/>
                    <a:pt x="10425" y="9555"/>
                  </a:cubicBezTo>
                  <a:close/>
                  <a:moveTo>
                    <a:pt x="10425" y="7445"/>
                  </a:moveTo>
                  <a:lnTo>
                    <a:pt x="8754" y="7445"/>
                  </a:lnTo>
                  <a:cubicBezTo>
                    <a:pt x="8466" y="7445"/>
                    <a:pt x="8232" y="7212"/>
                    <a:pt x="8232" y="6923"/>
                  </a:cubicBezTo>
                  <a:cubicBezTo>
                    <a:pt x="8232" y="6635"/>
                    <a:pt x="8466" y="6401"/>
                    <a:pt x="8754" y="6401"/>
                  </a:cubicBezTo>
                  <a:lnTo>
                    <a:pt x="10425" y="6401"/>
                  </a:lnTo>
                  <a:cubicBezTo>
                    <a:pt x="10713" y="6401"/>
                    <a:pt x="10947" y="6635"/>
                    <a:pt x="10947" y="6923"/>
                  </a:cubicBezTo>
                  <a:cubicBezTo>
                    <a:pt x="10947" y="7212"/>
                    <a:pt x="10713" y="7445"/>
                    <a:pt x="10425" y="7445"/>
                  </a:cubicBezTo>
                  <a:close/>
                  <a:moveTo>
                    <a:pt x="10425" y="7445"/>
                  </a:move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5679" cap="flat">
              <a:noFill/>
              <a:prstDash val="solid"/>
              <a:miter/>
            </a:ln>
            <a:scene3d>
              <a:camera prst="orthographicFront">
                <a:rot lat="17999067" lon="1907607" rev="18922216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1C51"/>
                </a:solidFill>
                <a:effectLst/>
                <a:uLnTx/>
                <a:uFillTx/>
                <a:latin typeface="等线" panose="02010600030101010101" charset="-122"/>
                <a:ea typeface="阿里巴巴普惠体 R"/>
                <a:cs typeface="+mn-cs"/>
              </a:endParaRPr>
            </a:p>
          </p:txBody>
        </p:sp>
        <p:sp>
          <p:nvSpPr>
            <p:cNvPr id="34" name="图形 3">
              <a:extLst>
                <a:ext uri="{FF2B5EF4-FFF2-40B4-BE49-F238E27FC236}">
                  <a16:creationId xmlns:a16="http://schemas.microsoft.com/office/drawing/2014/main" id="{DFB65376-8278-F702-2B84-5F04CABD412E}"/>
                </a:ext>
              </a:extLst>
            </p:cNvPr>
            <p:cNvSpPr/>
            <p:nvPr/>
          </p:nvSpPr>
          <p:spPr>
            <a:xfrm rot="4033627">
              <a:off x="545698" y="426273"/>
              <a:ext cx="307632" cy="309143"/>
            </a:xfrm>
            <a:custGeom>
              <a:avLst/>
              <a:gdLst>
                <a:gd name="T0" fmla="*/ 3620 w 9336"/>
                <a:gd name="T1" fmla="*/ 9379 h 9379"/>
                <a:gd name="T2" fmla="*/ 3333 w 9336"/>
                <a:gd name="T3" fmla="*/ 8275 h 9379"/>
                <a:gd name="T4" fmla="*/ 2362 w 9336"/>
                <a:gd name="T5" fmla="*/ 8761 h 9379"/>
                <a:gd name="T6" fmla="*/ 618 w 9336"/>
                <a:gd name="T7" fmla="*/ 7260 h 9379"/>
                <a:gd name="T8" fmla="*/ 1192 w 9336"/>
                <a:gd name="T9" fmla="*/ 6289 h 9379"/>
                <a:gd name="T10" fmla="*/ 177 w 9336"/>
                <a:gd name="T11" fmla="*/ 5936 h 9379"/>
                <a:gd name="T12" fmla="*/ 0 w 9336"/>
                <a:gd name="T13" fmla="*/ 3641 h 9379"/>
                <a:gd name="T14" fmla="*/ 1104 w 9336"/>
                <a:gd name="T15" fmla="*/ 3354 h 9379"/>
                <a:gd name="T16" fmla="*/ 618 w 9336"/>
                <a:gd name="T17" fmla="*/ 2383 h 9379"/>
                <a:gd name="T18" fmla="*/ 2119 w 9336"/>
                <a:gd name="T19" fmla="*/ 640 h 9379"/>
                <a:gd name="T20" fmla="*/ 3090 w 9336"/>
                <a:gd name="T21" fmla="*/ 1213 h 9379"/>
                <a:gd name="T22" fmla="*/ 3443 w 9336"/>
                <a:gd name="T23" fmla="*/ 176 h 9379"/>
                <a:gd name="T24" fmla="*/ 5738 w 9336"/>
                <a:gd name="T25" fmla="*/ 0 h 9379"/>
                <a:gd name="T26" fmla="*/ 6025 w 9336"/>
                <a:gd name="T27" fmla="*/ 1103 h 9379"/>
                <a:gd name="T28" fmla="*/ 6996 w 9336"/>
                <a:gd name="T29" fmla="*/ 617 h 9379"/>
                <a:gd name="T30" fmla="*/ 8740 w 9336"/>
                <a:gd name="T31" fmla="*/ 2118 h 9379"/>
                <a:gd name="T32" fmla="*/ 8122 w 9336"/>
                <a:gd name="T33" fmla="*/ 3133 h 9379"/>
                <a:gd name="T34" fmla="*/ 9159 w 9336"/>
                <a:gd name="T35" fmla="*/ 3486 h 9379"/>
                <a:gd name="T36" fmla="*/ 9336 w 9336"/>
                <a:gd name="T37" fmla="*/ 5782 h 9379"/>
                <a:gd name="T38" fmla="*/ 8232 w 9336"/>
                <a:gd name="T39" fmla="*/ 6046 h 9379"/>
                <a:gd name="T40" fmla="*/ 8718 w 9336"/>
                <a:gd name="T41" fmla="*/ 7017 h 9379"/>
                <a:gd name="T42" fmla="*/ 7217 w 9336"/>
                <a:gd name="T43" fmla="*/ 8761 h 9379"/>
                <a:gd name="T44" fmla="*/ 6246 w 9336"/>
                <a:gd name="T45" fmla="*/ 8187 h 9379"/>
                <a:gd name="T46" fmla="*/ 5893 w 9336"/>
                <a:gd name="T47" fmla="*/ 9224 h 9379"/>
                <a:gd name="T48" fmla="*/ 3796 w 9336"/>
                <a:gd name="T49" fmla="*/ 8982 h 9379"/>
                <a:gd name="T50" fmla="*/ 5628 w 9336"/>
                <a:gd name="T51" fmla="*/ 8121 h 9379"/>
                <a:gd name="T52" fmla="*/ 6202 w 9336"/>
                <a:gd name="T53" fmla="*/ 7790 h 9379"/>
                <a:gd name="T54" fmla="*/ 7085 w 9336"/>
                <a:gd name="T55" fmla="*/ 8364 h 9379"/>
                <a:gd name="T56" fmla="*/ 7769 w 9336"/>
                <a:gd name="T57" fmla="*/ 6444 h 9379"/>
                <a:gd name="T58" fmla="*/ 7923 w 9336"/>
                <a:gd name="T59" fmla="*/ 5782 h 9379"/>
                <a:gd name="T60" fmla="*/ 8960 w 9336"/>
                <a:gd name="T61" fmla="*/ 5561 h 9379"/>
                <a:gd name="T62" fmla="*/ 8100 w 9336"/>
                <a:gd name="T63" fmla="*/ 3729 h 9379"/>
                <a:gd name="T64" fmla="*/ 7769 w 9336"/>
                <a:gd name="T65" fmla="*/ 3155 h 9379"/>
                <a:gd name="T66" fmla="*/ 8342 w 9336"/>
                <a:gd name="T67" fmla="*/ 2273 h 9379"/>
                <a:gd name="T68" fmla="*/ 6422 w 9336"/>
                <a:gd name="T69" fmla="*/ 1589 h 9379"/>
                <a:gd name="T70" fmla="*/ 5760 w 9336"/>
                <a:gd name="T71" fmla="*/ 1434 h 9379"/>
                <a:gd name="T72" fmla="*/ 5540 w 9336"/>
                <a:gd name="T73" fmla="*/ 397 h 9379"/>
                <a:gd name="T74" fmla="*/ 3708 w 9336"/>
                <a:gd name="T75" fmla="*/ 1257 h 9379"/>
                <a:gd name="T76" fmla="*/ 3134 w 9336"/>
                <a:gd name="T77" fmla="*/ 1589 h 9379"/>
                <a:gd name="T78" fmla="*/ 2251 w 9336"/>
                <a:gd name="T79" fmla="*/ 1015 h 9379"/>
                <a:gd name="T80" fmla="*/ 1589 w 9336"/>
                <a:gd name="T81" fmla="*/ 2957 h 9379"/>
                <a:gd name="T82" fmla="*/ 1435 w 9336"/>
                <a:gd name="T83" fmla="*/ 3619 h 9379"/>
                <a:gd name="T84" fmla="*/ 398 w 9336"/>
                <a:gd name="T85" fmla="*/ 3840 h 9379"/>
                <a:gd name="T86" fmla="*/ 1258 w 9336"/>
                <a:gd name="T87" fmla="*/ 5671 h 9379"/>
                <a:gd name="T88" fmla="*/ 1589 w 9336"/>
                <a:gd name="T89" fmla="*/ 6245 h 9379"/>
                <a:gd name="T90" fmla="*/ 1016 w 9336"/>
                <a:gd name="T91" fmla="*/ 7128 h 9379"/>
                <a:gd name="T92" fmla="*/ 2914 w 9336"/>
                <a:gd name="T93" fmla="*/ 7812 h 9379"/>
                <a:gd name="T94" fmla="*/ 3576 w 9336"/>
                <a:gd name="T95" fmla="*/ 7966 h 9379"/>
                <a:gd name="T96" fmla="*/ 3796 w 9336"/>
                <a:gd name="T97" fmla="*/ 8982 h 9379"/>
                <a:gd name="T98" fmla="*/ 1987 w 9336"/>
                <a:gd name="T99" fmla="*/ 4700 h 9379"/>
                <a:gd name="T100" fmla="*/ 4701 w 9336"/>
                <a:gd name="T101" fmla="*/ 2008 h 9379"/>
                <a:gd name="T102" fmla="*/ 4679 w 9336"/>
                <a:gd name="T103" fmla="*/ 7415 h 9379"/>
                <a:gd name="T104" fmla="*/ 3046 w 9336"/>
                <a:gd name="T105" fmla="*/ 3089 h 9379"/>
                <a:gd name="T106" fmla="*/ 4679 w 9336"/>
                <a:gd name="T107" fmla="*/ 7040 h 9379"/>
                <a:gd name="T108" fmla="*/ 4679 w 9336"/>
                <a:gd name="T109" fmla="*/ 2405 h 9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36" h="9379">
                  <a:moveTo>
                    <a:pt x="5716" y="9379"/>
                  </a:moveTo>
                  <a:lnTo>
                    <a:pt x="3620" y="9379"/>
                  </a:lnTo>
                  <a:cubicBezTo>
                    <a:pt x="3509" y="9379"/>
                    <a:pt x="3443" y="9313"/>
                    <a:pt x="3421" y="9202"/>
                  </a:cubicBezTo>
                  <a:lnTo>
                    <a:pt x="3333" y="8275"/>
                  </a:lnTo>
                  <a:cubicBezTo>
                    <a:pt x="3245" y="8253"/>
                    <a:pt x="3156" y="8209"/>
                    <a:pt x="3068" y="8165"/>
                  </a:cubicBezTo>
                  <a:lnTo>
                    <a:pt x="2362" y="8761"/>
                  </a:lnTo>
                  <a:cubicBezTo>
                    <a:pt x="2296" y="8827"/>
                    <a:pt x="2163" y="8827"/>
                    <a:pt x="2097" y="8739"/>
                  </a:cubicBezTo>
                  <a:lnTo>
                    <a:pt x="618" y="7260"/>
                  </a:lnTo>
                  <a:cubicBezTo>
                    <a:pt x="552" y="7194"/>
                    <a:pt x="552" y="7084"/>
                    <a:pt x="596" y="6995"/>
                  </a:cubicBezTo>
                  <a:lnTo>
                    <a:pt x="1192" y="6289"/>
                  </a:lnTo>
                  <a:cubicBezTo>
                    <a:pt x="1148" y="6201"/>
                    <a:pt x="1126" y="6113"/>
                    <a:pt x="1082" y="6024"/>
                  </a:cubicBezTo>
                  <a:lnTo>
                    <a:pt x="177" y="5936"/>
                  </a:lnTo>
                  <a:cubicBezTo>
                    <a:pt x="67" y="5936"/>
                    <a:pt x="0" y="5848"/>
                    <a:pt x="0" y="5737"/>
                  </a:cubicBezTo>
                  <a:lnTo>
                    <a:pt x="0" y="3641"/>
                  </a:lnTo>
                  <a:cubicBezTo>
                    <a:pt x="0" y="3531"/>
                    <a:pt x="67" y="3464"/>
                    <a:pt x="177" y="3442"/>
                  </a:cubicBezTo>
                  <a:lnTo>
                    <a:pt x="1104" y="3354"/>
                  </a:lnTo>
                  <a:cubicBezTo>
                    <a:pt x="1148" y="3266"/>
                    <a:pt x="1170" y="3177"/>
                    <a:pt x="1214" y="3089"/>
                  </a:cubicBezTo>
                  <a:lnTo>
                    <a:pt x="618" y="2383"/>
                  </a:lnTo>
                  <a:cubicBezTo>
                    <a:pt x="552" y="2317"/>
                    <a:pt x="552" y="2184"/>
                    <a:pt x="640" y="2118"/>
                  </a:cubicBezTo>
                  <a:lnTo>
                    <a:pt x="2119" y="640"/>
                  </a:lnTo>
                  <a:cubicBezTo>
                    <a:pt x="2185" y="573"/>
                    <a:pt x="2296" y="573"/>
                    <a:pt x="2384" y="617"/>
                  </a:cubicBezTo>
                  <a:lnTo>
                    <a:pt x="3090" y="1213"/>
                  </a:lnTo>
                  <a:cubicBezTo>
                    <a:pt x="3178" y="1169"/>
                    <a:pt x="3267" y="1147"/>
                    <a:pt x="3355" y="1103"/>
                  </a:cubicBezTo>
                  <a:lnTo>
                    <a:pt x="3443" y="176"/>
                  </a:lnTo>
                  <a:cubicBezTo>
                    <a:pt x="3443" y="66"/>
                    <a:pt x="3554" y="0"/>
                    <a:pt x="3642" y="0"/>
                  </a:cubicBezTo>
                  <a:lnTo>
                    <a:pt x="5738" y="0"/>
                  </a:lnTo>
                  <a:cubicBezTo>
                    <a:pt x="5849" y="0"/>
                    <a:pt x="5915" y="66"/>
                    <a:pt x="5937" y="176"/>
                  </a:cubicBezTo>
                  <a:lnTo>
                    <a:pt x="6025" y="1103"/>
                  </a:lnTo>
                  <a:cubicBezTo>
                    <a:pt x="6114" y="1147"/>
                    <a:pt x="6202" y="1169"/>
                    <a:pt x="6290" y="1213"/>
                  </a:cubicBezTo>
                  <a:lnTo>
                    <a:pt x="6996" y="617"/>
                  </a:lnTo>
                  <a:cubicBezTo>
                    <a:pt x="7062" y="551"/>
                    <a:pt x="7195" y="551"/>
                    <a:pt x="7261" y="640"/>
                  </a:cubicBezTo>
                  <a:lnTo>
                    <a:pt x="8740" y="2118"/>
                  </a:lnTo>
                  <a:cubicBezTo>
                    <a:pt x="8806" y="2184"/>
                    <a:pt x="8806" y="2295"/>
                    <a:pt x="8762" y="2383"/>
                  </a:cubicBezTo>
                  <a:lnTo>
                    <a:pt x="8122" y="3133"/>
                  </a:lnTo>
                  <a:cubicBezTo>
                    <a:pt x="8166" y="3222"/>
                    <a:pt x="8188" y="3310"/>
                    <a:pt x="8232" y="3398"/>
                  </a:cubicBezTo>
                  <a:lnTo>
                    <a:pt x="9159" y="3486"/>
                  </a:lnTo>
                  <a:cubicBezTo>
                    <a:pt x="9269" y="3486"/>
                    <a:pt x="9336" y="3575"/>
                    <a:pt x="9336" y="3685"/>
                  </a:cubicBezTo>
                  <a:lnTo>
                    <a:pt x="9336" y="5782"/>
                  </a:lnTo>
                  <a:cubicBezTo>
                    <a:pt x="9336" y="5892"/>
                    <a:pt x="9269" y="5958"/>
                    <a:pt x="9159" y="5980"/>
                  </a:cubicBezTo>
                  <a:lnTo>
                    <a:pt x="8232" y="6046"/>
                  </a:lnTo>
                  <a:cubicBezTo>
                    <a:pt x="8210" y="6135"/>
                    <a:pt x="8166" y="6223"/>
                    <a:pt x="8122" y="6311"/>
                  </a:cubicBezTo>
                  <a:lnTo>
                    <a:pt x="8718" y="7017"/>
                  </a:lnTo>
                  <a:cubicBezTo>
                    <a:pt x="8784" y="7084"/>
                    <a:pt x="8784" y="7216"/>
                    <a:pt x="8696" y="7282"/>
                  </a:cubicBezTo>
                  <a:lnTo>
                    <a:pt x="7217" y="8761"/>
                  </a:lnTo>
                  <a:cubicBezTo>
                    <a:pt x="7151" y="8827"/>
                    <a:pt x="7040" y="8827"/>
                    <a:pt x="6952" y="8783"/>
                  </a:cubicBezTo>
                  <a:lnTo>
                    <a:pt x="6246" y="8187"/>
                  </a:lnTo>
                  <a:cubicBezTo>
                    <a:pt x="6158" y="8231"/>
                    <a:pt x="6069" y="8253"/>
                    <a:pt x="5981" y="8297"/>
                  </a:cubicBezTo>
                  <a:lnTo>
                    <a:pt x="5893" y="9224"/>
                  </a:lnTo>
                  <a:cubicBezTo>
                    <a:pt x="5893" y="9313"/>
                    <a:pt x="5805" y="9379"/>
                    <a:pt x="5716" y="9379"/>
                  </a:cubicBezTo>
                  <a:close/>
                  <a:moveTo>
                    <a:pt x="3796" y="8982"/>
                  </a:moveTo>
                  <a:lnTo>
                    <a:pt x="5540" y="8982"/>
                  </a:lnTo>
                  <a:lnTo>
                    <a:pt x="5628" y="8121"/>
                  </a:lnTo>
                  <a:cubicBezTo>
                    <a:pt x="5628" y="8055"/>
                    <a:pt x="5694" y="7989"/>
                    <a:pt x="5760" y="7966"/>
                  </a:cubicBezTo>
                  <a:cubicBezTo>
                    <a:pt x="5915" y="7922"/>
                    <a:pt x="6069" y="7856"/>
                    <a:pt x="6202" y="7790"/>
                  </a:cubicBezTo>
                  <a:cubicBezTo>
                    <a:pt x="6268" y="7746"/>
                    <a:pt x="6356" y="7768"/>
                    <a:pt x="6422" y="7812"/>
                  </a:cubicBezTo>
                  <a:lnTo>
                    <a:pt x="7085" y="8364"/>
                  </a:lnTo>
                  <a:lnTo>
                    <a:pt x="8320" y="7128"/>
                  </a:lnTo>
                  <a:lnTo>
                    <a:pt x="7769" y="6444"/>
                  </a:lnTo>
                  <a:cubicBezTo>
                    <a:pt x="7725" y="6377"/>
                    <a:pt x="7702" y="6311"/>
                    <a:pt x="7747" y="6223"/>
                  </a:cubicBezTo>
                  <a:cubicBezTo>
                    <a:pt x="7813" y="6069"/>
                    <a:pt x="7879" y="5936"/>
                    <a:pt x="7923" y="5782"/>
                  </a:cubicBezTo>
                  <a:cubicBezTo>
                    <a:pt x="7945" y="5715"/>
                    <a:pt x="8011" y="5649"/>
                    <a:pt x="8100" y="5649"/>
                  </a:cubicBezTo>
                  <a:lnTo>
                    <a:pt x="8960" y="5561"/>
                  </a:lnTo>
                  <a:lnTo>
                    <a:pt x="8960" y="3817"/>
                  </a:lnTo>
                  <a:lnTo>
                    <a:pt x="8100" y="3729"/>
                  </a:lnTo>
                  <a:cubicBezTo>
                    <a:pt x="8034" y="3729"/>
                    <a:pt x="7967" y="3663"/>
                    <a:pt x="7945" y="3597"/>
                  </a:cubicBezTo>
                  <a:cubicBezTo>
                    <a:pt x="7901" y="3442"/>
                    <a:pt x="7835" y="3288"/>
                    <a:pt x="7769" y="3155"/>
                  </a:cubicBezTo>
                  <a:cubicBezTo>
                    <a:pt x="7725" y="3089"/>
                    <a:pt x="7747" y="3001"/>
                    <a:pt x="7791" y="2935"/>
                  </a:cubicBezTo>
                  <a:lnTo>
                    <a:pt x="8342" y="2273"/>
                  </a:lnTo>
                  <a:lnTo>
                    <a:pt x="7107" y="1037"/>
                  </a:lnTo>
                  <a:lnTo>
                    <a:pt x="6422" y="1589"/>
                  </a:lnTo>
                  <a:cubicBezTo>
                    <a:pt x="6356" y="1633"/>
                    <a:pt x="6290" y="1655"/>
                    <a:pt x="6202" y="1611"/>
                  </a:cubicBezTo>
                  <a:cubicBezTo>
                    <a:pt x="6069" y="1544"/>
                    <a:pt x="5915" y="1478"/>
                    <a:pt x="5760" y="1434"/>
                  </a:cubicBezTo>
                  <a:cubicBezTo>
                    <a:pt x="5694" y="1412"/>
                    <a:pt x="5628" y="1346"/>
                    <a:pt x="5628" y="1257"/>
                  </a:cubicBezTo>
                  <a:lnTo>
                    <a:pt x="5540" y="397"/>
                  </a:lnTo>
                  <a:lnTo>
                    <a:pt x="3796" y="397"/>
                  </a:lnTo>
                  <a:lnTo>
                    <a:pt x="3708" y="1257"/>
                  </a:lnTo>
                  <a:cubicBezTo>
                    <a:pt x="3708" y="1324"/>
                    <a:pt x="3642" y="1390"/>
                    <a:pt x="3576" y="1412"/>
                  </a:cubicBezTo>
                  <a:cubicBezTo>
                    <a:pt x="3421" y="1456"/>
                    <a:pt x="3267" y="1522"/>
                    <a:pt x="3134" y="1589"/>
                  </a:cubicBezTo>
                  <a:cubicBezTo>
                    <a:pt x="3068" y="1633"/>
                    <a:pt x="2980" y="1611"/>
                    <a:pt x="2914" y="1566"/>
                  </a:cubicBezTo>
                  <a:lnTo>
                    <a:pt x="2251" y="1015"/>
                  </a:lnTo>
                  <a:lnTo>
                    <a:pt x="1038" y="2295"/>
                  </a:lnTo>
                  <a:lnTo>
                    <a:pt x="1589" y="2957"/>
                  </a:lnTo>
                  <a:cubicBezTo>
                    <a:pt x="1634" y="3023"/>
                    <a:pt x="1656" y="3089"/>
                    <a:pt x="1611" y="3177"/>
                  </a:cubicBezTo>
                  <a:cubicBezTo>
                    <a:pt x="1545" y="3332"/>
                    <a:pt x="1479" y="3464"/>
                    <a:pt x="1435" y="3619"/>
                  </a:cubicBezTo>
                  <a:cubicBezTo>
                    <a:pt x="1413" y="3685"/>
                    <a:pt x="1347" y="3751"/>
                    <a:pt x="1258" y="3751"/>
                  </a:cubicBezTo>
                  <a:lnTo>
                    <a:pt x="398" y="3840"/>
                  </a:lnTo>
                  <a:lnTo>
                    <a:pt x="398" y="5583"/>
                  </a:lnTo>
                  <a:lnTo>
                    <a:pt x="1258" y="5671"/>
                  </a:lnTo>
                  <a:cubicBezTo>
                    <a:pt x="1325" y="5671"/>
                    <a:pt x="1391" y="5737"/>
                    <a:pt x="1413" y="5804"/>
                  </a:cubicBezTo>
                  <a:cubicBezTo>
                    <a:pt x="1457" y="5958"/>
                    <a:pt x="1523" y="6113"/>
                    <a:pt x="1589" y="6245"/>
                  </a:cubicBezTo>
                  <a:cubicBezTo>
                    <a:pt x="1634" y="6311"/>
                    <a:pt x="1611" y="6400"/>
                    <a:pt x="1567" y="6466"/>
                  </a:cubicBezTo>
                  <a:lnTo>
                    <a:pt x="1016" y="7128"/>
                  </a:lnTo>
                  <a:lnTo>
                    <a:pt x="2251" y="8364"/>
                  </a:lnTo>
                  <a:lnTo>
                    <a:pt x="2914" y="7812"/>
                  </a:lnTo>
                  <a:cubicBezTo>
                    <a:pt x="2980" y="7768"/>
                    <a:pt x="3046" y="7746"/>
                    <a:pt x="3134" y="7790"/>
                  </a:cubicBezTo>
                  <a:cubicBezTo>
                    <a:pt x="3289" y="7856"/>
                    <a:pt x="3421" y="7922"/>
                    <a:pt x="3576" y="7966"/>
                  </a:cubicBezTo>
                  <a:cubicBezTo>
                    <a:pt x="3642" y="7989"/>
                    <a:pt x="3708" y="8055"/>
                    <a:pt x="3708" y="8143"/>
                  </a:cubicBezTo>
                  <a:lnTo>
                    <a:pt x="3796" y="8982"/>
                  </a:lnTo>
                  <a:close/>
                  <a:moveTo>
                    <a:pt x="4679" y="7415"/>
                  </a:moveTo>
                  <a:cubicBezTo>
                    <a:pt x="3178" y="7415"/>
                    <a:pt x="1965" y="6201"/>
                    <a:pt x="1987" y="4700"/>
                  </a:cubicBezTo>
                  <a:cubicBezTo>
                    <a:pt x="1987" y="3972"/>
                    <a:pt x="2274" y="3310"/>
                    <a:pt x="2781" y="2802"/>
                  </a:cubicBezTo>
                  <a:cubicBezTo>
                    <a:pt x="3289" y="2295"/>
                    <a:pt x="3973" y="2030"/>
                    <a:pt x="4701" y="2008"/>
                  </a:cubicBezTo>
                  <a:cubicBezTo>
                    <a:pt x="6180" y="2008"/>
                    <a:pt x="7394" y="3222"/>
                    <a:pt x="7394" y="4722"/>
                  </a:cubicBezTo>
                  <a:cubicBezTo>
                    <a:pt x="7371" y="6223"/>
                    <a:pt x="6158" y="7415"/>
                    <a:pt x="4679" y="7415"/>
                  </a:cubicBezTo>
                  <a:close/>
                  <a:moveTo>
                    <a:pt x="4679" y="2405"/>
                  </a:moveTo>
                  <a:cubicBezTo>
                    <a:pt x="4061" y="2405"/>
                    <a:pt x="3487" y="2648"/>
                    <a:pt x="3046" y="3089"/>
                  </a:cubicBezTo>
                  <a:cubicBezTo>
                    <a:pt x="2605" y="3531"/>
                    <a:pt x="2362" y="4104"/>
                    <a:pt x="2362" y="4722"/>
                  </a:cubicBezTo>
                  <a:cubicBezTo>
                    <a:pt x="2362" y="6002"/>
                    <a:pt x="3399" y="7040"/>
                    <a:pt x="4679" y="7040"/>
                  </a:cubicBezTo>
                  <a:cubicBezTo>
                    <a:pt x="5959" y="7040"/>
                    <a:pt x="6996" y="6002"/>
                    <a:pt x="6996" y="4722"/>
                  </a:cubicBezTo>
                  <a:cubicBezTo>
                    <a:pt x="6996" y="3442"/>
                    <a:pt x="5959" y="2405"/>
                    <a:pt x="4679" y="2405"/>
                  </a:cubicBezTo>
                  <a:close/>
                  <a:moveTo>
                    <a:pt x="2163" y="4722"/>
                  </a:move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5679" cap="flat">
              <a:noFill/>
              <a:prstDash val="solid"/>
              <a:miter/>
            </a:ln>
            <a:scene3d>
              <a:camera prst="isometricTopUp">
                <a:rot lat="20400000" lon="19800000" rev="3609745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1C51"/>
                </a:solidFill>
                <a:effectLst/>
                <a:uLnTx/>
                <a:uFillTx/>
                <a:latin typeface="等线" panose="02010600030101010101" charset="-122"/>
                <a:ea typeface="阿里巴巴普惠体 R"/>
                <a:cs typeface="+mn-cs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354545-2738-6270-4D24-7437D5C4139E}"/>
              </a:ext>
            </a:extLst>
          </p:cNvPr>
          <p:cNvGrpSpPr/>
          <p:nvPr/>
        </p:nvGrpSpPr>
        <p:grpSpPr>
          <a:xfrm>
            <a:off x="1190036" y="300002"/>
            <a:ext cx="6303600" cy="488916"/>
            <a:chOff x="1190036" y="300002"/>
            <a:chExt cx="6303600" cy="488916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781B0CD-E3BC-5324-C0CA-250582035BED}"/>
                </a:ext>
              </a:extLst>
            </p:cNvPr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42" name="直接箭头连接符 41">
                <a:extLst>
                  <a:ext uri="{FF2B5EF4-FFF2-40B4-BE49-F238E27FC236}">
                    <a16:creationId xmlns:a16="http://schemas.microsoft.com/office/drawing/2014/main" id="{026D401C-51C4-5105-2D23-F16E431E9BC6}"/>
                  </a:ext>
                </a:extLst>
              </p:cNvPr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>
                <a:extLst>
                  <a:ext uri="{FF2B5EF4-FFF2-40B4-BE49-F238E27FC236}">
                    <a16:creationId xmlns:a16="http://schemas.microsoft.com/office/drawing/2014/main" id="{55639D66-DC76-59A3-8514-32EFED917558}"/>
                  </a:ext>
                </a:extLst>
              </p:cNvPr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>
                <a:extLst>
                  <a:ext uri="{FF2B5EF4-FFF2-40B4-BE49-F238E27FC236}">
                    <a16:creationId xmlns:a16="http://schemas.microsoft.com/office/drawing/2014/main" id="{D0997B08-A2F4-095E-1049-B48E6C0AD8AC}"/>
                  </a:ext>
                </a:extLst>
              </p:cNvPr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64A1F7-F826-44A4-D88F-50AEF9C0AF92}"/>
                </a:ext>
              </a:extLst>
            </p:cNvPr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二、差距之大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检视自身所思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8252" y="1228869"/>
            <a:ext cx="3543688" cy="546020"/>
            <a:chOff x="734564" y="1695164"/>
            <a:chExt cx="3543688" cy="546020"/>
          </a:xfrm>
        </p:grpSpPr>
        <p:grpSp>
          <p:nvGrpSpPr>
            <p:cNvPr id="17" name="组合 16"/>
            <p:cNvGrpSpPr/>
            <p:nvPr/>
          </p:nvGrpSpPr>
          <p:grpSpPr>
            <a:xfrm>
              <a:off x="833633" y="1695164"/>
              <a:ext cx="3444619" cy="546020"/>
              <a:chOff x="1144185" y="1344400"/>
              <a:chExt cx="4095208" cy="830175"/>
            </a:xfrm>
          </p:grpSpPr>
          <p:sp>
            <p:nvSpPr>
              <p:cNvPr id="21" name="矩形: 圆顶角 20"/>
              <p:cNvSpPr/>
              <p:nvPr/>
            </p:nvSpPr>
            <p:spPr>
              <a:xfrm rot="16200000" flipH="1">
                <a:off x="2782873" y="-282701"/>
                <a:ext cx="817832" cy="4095207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5121283" y="1344400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655308" y="1750177"/>
              <a:ext cx="2462924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差在思想解放上</a:t>
              </a: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（一）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矩形: 圆角 32"/>
          <p:cNvSpPr/>
          <p:nvPr/>
        </p:nvSpPr>
        <p:spPr>
          <a:xfrm>
            <a:off x="7377281" y="1884021"/>
            <a:ext cx="3906346" cy="4372422"/>
          </a:xfrm>
          <a:prstGeom prst="roundRect">
            <a:avLst>
              <a:gd name="adj" fmla="val 2465"/>
            </a:avLst>
          </a:prstGeom>
          <a:noFill/>
          <a:ln>
            <a:gradFill flip="none" rotWithShape="1">
              <a:gsLst>
                <a:gs pos="65000">
                  <a:srgbClr val="0A1322">
                    <a:alpha val="0"/>
                  </a:srgbClr>
                </a:gs>
                <a:gs pos="100000">
                  <a:srgbClr val="0070C0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7192035" y="2007378"/>
            <a:ext cx="3906346" cy="4372422"/>
          </a:xfrm>
          <a:prstGeom prst="roundRect">
            <a:avLst>
              <a:gd name="adj" fmla="val 2465"/>
            </a:avLst>
          </a:prstGeom>
          <a:solidFill>
            <a:srgbClr val="0070C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1007135" y="1884021"/>
            <a:ext cx="3906346" cy="4372422"/>
          </a:xfrm>
          <a:prstGeom prst="roundRect">
            <a:avLst>
              <a:gd name="adj" fmla="val 2465"/>
            </a:avLst>
          </a:prstGeom>
          <a:noFill/>
          <a:ln>
            <a:gradFill flip="none" rotWithShape="1">
              <a:gsLst>
                <a:gs pos="65000">
                  <a:srgbClr val="D3AC67">
                    <a:alpha val="0"/>
                  </a:srgbClr>
                </a:gs>
                <a:gs pos="100000">
                  <a:srgbClr val="1EA9EF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1197635" y="2007378"/>
            <a:ext cx="3906346" cy="4372422"/>
          </a:xfrm>
          <a:prstGeom prst="roundRect">
            <a:avLst>
              <a:gd name="adj" fmla="val 2465"/>
            </a:avLst>
          </a:prstGeom>
          <a:solidFill>
            <a:srgbClr val="1EA9E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04D287A-6D98-F754-1D02-BC8792A3B251}"/>
              </a:ext>
            </a:extLst>
          </p:cNvPr>
          <p:cNvGrpSpPr/>
          <p:nvPr/>
        </p:nvGrpSpPr>
        <p:grpSpPr>
          <a:xfrm>
            <a:off x="1403372" y="2182479"/>
            <a:ext cx="3906346" cy="4372422"/>
            <a:chOff x="1403372" y="2182479"/>
            <a:chExt cx="3906346" cy="4372422"/>
          </a:xfrm>
        </p:grpSpPr>
        <p:sp>
          <p:nvSpPr>
            <p:cNvPr id="37" name="矩形: 圆角 36"/>
            <p:cNvSpPr/>
            <p:nvPr/>
          </p:nvSpPr>
          <p:spPr>
            <a:xfrm>
              <a:off x="1403372" y="2182479"/>
              <a:ext cx="3906346" cy="4372422"/>
            </a:xfrm>
            <a:prstGeom prst="roundRect">
              <a:avLst>
                <a:gd name="adj" fmla="val 2465"/>
              </a:avLst>
            </a:prstGeom>
            <a:solidFill>
              <a:srgbClr val="91D5F7"/>
            </a:solidFill>
            <a:ln>
              <a:noFill/>
            </a:ln>
            <a:effectLst>
              <a:outerShdw blurRad="152400" dist="38100" dir="2700000" sx="102000" sy="102000" algn="tl" rotWithShape="0">
                <a:srgbClr val="91D5F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629983" y="2561098"/>
              <a:ext cx="3502298" cy="3415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8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成立于2010年的迈赫，从汽车涂装工艺的自动化装备入手，如今已发展成为一家专业研发高端智能装备系统、提供智慧工厂整体解决方案的国家高新技术企业，智能转型升级的成功，得益于企业紧抓机遇进行技术创新，体现了“人有我优”的理念。</a:t>
              </a: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1577306" y="2202426"/>
              <a:ext cx="3436224" cy="430887"/>
              <a:chOff x="1577306" y="2202426"/>
              <a:chExt cx="3436224" cy="430887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577306" y="2202426"/>
                <a:ext cx="94681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200" dirty="0">
                    <a:solidFill>
                      <a:srgbClr val="005DC4"/>
                    </a:solidFill>
                    <a:latin typeface="汉仪菱心体简" panose="02010400000101010101" pitchFamily="49" charset="-122"/>
                    <a:ea typeface="汉仪菱心体简" panose="02010400000101010101" pitchFamily="49" charset="-122"/>
                    <a:cs typeface="OPPOSans B" panose="00020600040101010101" pitchFamily="18" charset="-122"/>
                  </a:rPr>
                  <a:t>诸城</a:t>
                </a: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2333625" y="2438400"/>
                <a:ext cx="2679905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35A69FB-D442-418F-F982-D0B936EF4D62}"/>
              </a:ext>
            </a:extLst>
          </p:cNvPr>
          <p:cNvGrpSpPr/>
          <p:nvPr/>
        </p:nvGrpSpPr>
        <p:grpSpPr>
          <a:xfrm>
            <a:off x="6986298" y="2182479"/>
            <a:ext cx="3906346" cy="4372422"/>
            <a:chOff x="6986298" y="2182479"/>
            <a:chExt cx="3906346" cy="4372422"/>
          </a:xfrm>
        </p:grpSpPr>
        <p:sp>
          <p:nvSpPr>
            <p:cNvPr id="38" name="矩形: 圆角 37"/>
            <p:cNvSpPr/>
            <p:nvPr/>
          </p:nvSpPr>
          <p:spPr>
            <a:xfrm>
              <a:off x="6986298" y="2182479"/>
              <a:ext cx="3906346" cy="4372422"/>
            </a:xfrm>
            <a:prstGeom prst="roundRect">
              <a:avLst>
                <a:gd name="adj" fmla="val 2465"/>
              </a:avLst>
            </a:prstGeom>
            <a:solidFill>
              <a:srgbClr val="0070C0"/>
            </a:solidFill>
            <a:ln>
              <a:noFill/>
            </a:ln>
            <a:effectLst>
              <a:outerShdw blurRad="152400" dist="38100" dir="10800000" sx="102000" sy="102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292084" y="2520263"/>
              <a:ext cx="3412494" cy="3830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一是</a:t>
              </a:r>
              <a:r>
                <a:rPr lang="zh-CN" altLang="en-US" sz="18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我们的干部思想观念保守、改革创新意识不强，存在传统路径依赖的问题，新旧动能转换步子迈的小、转的慢。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b="1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二是</a:t>
              </a:r>
              <a:r>
                <a:rPr lang="zh-CN" altLang="en-US" sz="18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很多企业存在小成即满、安于现状的思想，不能从事关生存发展的高度认识和对待创新，在数字转型、市场运作、引才用才方面差距较大。</a:t>
              </a: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7265470" y="2183389"/>
              <a:ext cx="3543883" cy="430887"/>
              <a:chOff x="7265470" y="2183389"/>
              <a:chExt cx="3543883" cy="430887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9945375" y="2183389"/>
                <a:ext cx="86397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200" dirty="0">
                    <a:solidFill>
                      <a:schemeClr val="bg1"/>
                    </a:solidFill>
                    <a:latin typeface="汉仪菱心体简" panose="02010400000101010101" pitchFamily="49" charset="-122"/>
                    <a:ea typeface="汉仪菱心体简" panose="02010400000101010101" pitchFamily="49" charset="-122"/>
                    <a:cs typeface="OPPOSans B" panose="00020600040101010101" pitchFamily="18" charset="-122"/>
                  </a:rPr>
                  <a:t>冠县</a:t>
                </a: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7265470" y="2428875"/>
                <a:ext cx="267990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975" y="2865344"/>
            <a:ext cx="2609314" cy="2725148"/>
          </a:xfrm>
          <a:prstGeom prst="rect">
            <a:avLst/>
          </a:prstGeom>
        </p:spPr>
      </p:pic>
      <p:grpSp>
        <p:nvGrpSpPr>
          <p:cNvPr id="41" name="Group 2">
            <a:extLst>
              <a:ext uri="{FF2B5EF4-FFF2-40B4-BE49-F238E27FC236}">
                <a16:creationId xmlns:a16="http://schemas.microsoft.com/office/drawing/2014/main" id="{E7EFC62B-F718-3B09-E278-F5DEC9B72F03}"/>
              </a:ext>
            </a:extLst>
          </p:cNvPr>
          <p:cNvGrpSpPr/>
          <p:nvPr/>
        </p:nvGrpSpPr>
        <p:grpSpPr>
          <a:xfrm>
            <a:off x="458453" y="160379"/>
            <a:ext cx="731583" cy="768163"/>
            <a:chOff x="407653" y="122279"/>
            <a:chExt cx="731583" cy="768163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611C44B7-400C-50D0-8BC7-2B36C4EE3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653" y="122279"/>
              <a:ext cx="731583" cy="768163"/>
            </a:xfrm>
            <a:prstGeom prst="rect">
              <a:avLst/>
            </a:prstGeom>
            <a:effectLst>
              <a:outerShdw blurRad="139700" dist="38100" dir="8100000" algn="tr" rotWithShape="0">
                <a:schemeClr val="accent1">
                  <a:alpha val="38000"/>
                </a:schemeClr>
              </a:outerShdw>
            </a:effectLst>
          </p:spPr>
        </p:pic>
        <p:sp>
          <p:nvSpPr>
            <p:cNvPr id="43" name="图形 3">
              <a:extLst>
                <a:ext uri="{FF2B5EF4-FFF2-40B4-BE49-F238E27FC236}">
                  <a16:creationId xmlns:a16="http://schemas.microsoft.com/office/drawing/2014/main" id="{A1249D90-4E12-D743-4579-AC3F50193BC4}"/>
                </a:ext>
              </a:extLst>
            </p:cNvPr>
            <p:cNvSpPr/>
            <p:nvPr/>
          </p:nvSpPr>
          <p:spPr>
            <a:xfrm>
              <a:off x="665399" y="122279"/>
              <a:ext cx="306174" cy="309143"/>
            </a:xfrm>
            <a:custGeom>
              <a:avLst/>
              <a:gdLst>
                <a:gd name="T0" fmla="*/ 12050 w 12677"/>
                <a:gd name="T1" fmla="*/ 10726 h 12800"/>
                <a:gd name="T2" fmla="*/ 11657 w 12677"/>
                <a:gd name="T3" fmla="*/ 10726 h 12800"/>
                <a:gd name="T4" fmla="*/ 11657 w 12677"/>
                <a:gd name="T5" fmla="*/ 5012 h 12800"/>
                <a:gd name="T6" fmla="*/ 11031 w 12677"/>
                <a:gd name="T7" fmla="*/ 4386 h 12800"/>
                <a:gd name="T8" fmla="*/ 8224 w 12677"/>
                <a:gd name="T9" fmla="*/ 4386 h 12800"/>
                <a:gd name="T10" fmla="*/ 8224 w 12677"/>
                <a:gd name="T11" fmla="*/ 627 h 12800"/>
                <a:gd name="T12" fmla="*/ 7598 w 12677"/>
                <a:gd name="T13" fmla="*/ 0 h 12800"/>
                <a:gd name="T14" fmla="*/ 1395 w 12677"/>
                <a:gd name="T15" fmla="*/ 0 h 12800"/>
                <a:gd name="T16" fmla="*/ 769 w 12677"/>
                <a:gd name="T17" fmla="*/ 627 h 12800"/>
                <a:gd name="T18" fmla="*/ 769 w 12677"/>
                <a:gd name="T19" fmla="*/ 10726 h 12800"/>
                <a:gd name="T20" fmla="*/ 627 w 12677"/>
                <a:gd name="T21" fmla="*/ 10726 h 12800"/>
                <a:gd name="T22" fmla="*/ 0 w 12677"/>
                <a:gd name="T23" fmla="*/ 11352 h 12800"/>
                <a:gd name="T24" fmla="*/ 0 w 12677"/>
                <a:gd name="T25" fmla="*/ 12173 h 12800"/>
                <a:gd name="T26" fmla="*/ 627 w 12677"/>
                <a:gd name="T27" fmla="*/ 12800 h 12800"/>
                <a:gd name="T28" fmla="*/ 12050 w 12677"/>
                <a:gd name="T29" fmla="*/ 12800 h 12800"/>
                <a:gd name="T30" fmla="*/ 12677 w 12677"/>
                <a:gd name="T31" fmla="*/ 12173 h 12800"/>
                <a:gd name="T32" fmla="*/ 12677 w 12677"/>
                <a:gd name="T33" fmla="*/ 11352 h 12800"/>
                <a:gd name="T34" fmla="*/ 12050 w 12677"/>
                <a:gd name="T35" fmla="*/ 10726 h 12800"/>
                <a:gd name="T36" fmla="*/ 6428 w 12677"/>
                <a:gd name="T37" fmla="*/ 8437 h 12800"/>
                <a:gd name="T38" fmla="*/ 5802 w 12677"/>
                <a:gd name="T39" fmla="*/ 9064 h 12800"/>
                <a:gd name="T40" fmla="*/ 3191 w 12677"/>
                <a:gd name="T41" fmla="*/ 9064 h 12800"/>
                <a:gd name="T42" fmla="*/ 2565 w 12677"/>
                <a:gd name="T43" fmla="*/ 8437 h 12800"/>
                <a:gd name="T44" fmla="*/ 2565 w 12677"/>
                <a:gd name="T45" fmla="*/ 8249 h 12800"/>
                <a:gd name="T46" fmla="*/ 3191 w 12677"/>
                <a:gd name="T47" fmla="*/ 7623 h 12800"/>
                <a:gd name="T48" fmla="*/ 5802 w 12677"/>
                <a:gd name="T49" fmla="*/ 7623 h 12800"/>
                <a:gd name="T50" fmla="*/ 6428 w 12677"/>
                <a:gd name="T51" fmla="*/ 8249 h 12800"/>
                <a:gd name="T52" fmla="*/ 6428 w 12677"/>
                <a:gd name="T53" fmla="*/ 8437 h 12800"/>
                <a:gd name="T54" fmla="*/ 6428 w 12677"/>
                <a:gd name="T55" fmla="*/ 5701 h 12800"/>
                <a:gd name="T56" fmla="*/ 5802 w 12677"/>
                <a:gd name="T57" fmla="*/ 6328 h 12800"/>
                <a:gd name="T58" fmla="*/ 3191 w 12677"/>
                <a:gd name="T59" fmla="*/ 6328 h 12800"/>
                <a:gd name="T60" fmla="*/ 2565 w 12677"/>
                <a:gd name="T61" fmla="*/ 5701 h 12800"/>
                <a:gd name="T62" fmla="*/ 2565 w 12677"/>
                <a:gd name="T63" fmla="*/ 5514 h 12800"/>
                <a:gd name="T64" fmla="*/ 3191 w 12677"/>
                <a:gd name="T65" fmla="*/ 4887 h 12800"/>
                <a:gd name="T66" fmla="*/ 5802 w 12677"/>
                <a:gd name="T67" fmla="*/ 4887 h 12800"/>
                <a:gd name="T68" fmla="*/ 6428 w 12677"/>
                <a:gd name="T69" fmla="*/ 5514 h 12800"/>
                <a:gd name="T70" fmla="*/ 6428 w 12677"/>
                <a:gd name="T71" fmla="*/ 5701 h 12800"/>
                <a:gd name="T72" fmla="*/ 6428 w 12677"/>
                <a:gd name="T73" fmla="*/ 2757 h 12800"/>
                <a:gd name="T74" fmla="*/ 5802 w 12677"/>
                <a:gd name="T75" fmla="*/ 3383 h 12800"/>
                <a:gd name="T76" fmla="*/ 3191 w 12677"/>
                <a:gd name="T77" fmla="*/ 3383 h 12800"/>
                <a:gd name="T78" fmla="*/ 2565 w 12677"/>
                <a:gd name="T79" fmla="*/ 2757 h 12800"/>
                <a:gd name="T80" fmla="*/ 2565 w 12677"/>
                <a:gd name="T81" fmla="*/ 2569 h 12800"/>
                <a:gd name="T82" fmla="*/ 3191 w 12677"/>
                <a:gd name="T83" fmla="*/ 1942 h 12800"/>
                <a:gd name="T84" fmla="*/ 5802 w 12677"/>
                <a:gd name="T85" fmla="*/ 1942 h 12800"/>
                <a:gd name="T86" fmla="*/ 6428 w 12677"/>
                <a:gd name="T87" fmla="*/ 2569 h 12800"/>
                <a:gd name="T88" fmla="*/ 6428 w 12677"/>
                <a:gd name="T89" fmla="*/ 2757 h 12800"/>
                <a:gd name="T90" fmla="*/ 10425 w 12677"/>
                <a:gd name="T91" fmla="*/ 9555 h 12800"/>
                <a:gd name="T92" fmla="*/ 8754 w 12677"/>
                <a:gd name="T93" fmla="*/ 9555 h 12800"/>
                <a:gd name="T94" fmla="*/ 8232 w 12677"/>
                <a:gd name="T95" fmla="*/ 9032 h 12800"/>
                <a:gd name="T96" fmla="*/ 8754 w 12677"/>
                <a:gd name="T97" fmla="*/ 8510 h 12800"/>
                <a:gd name="T98" fmla="*/ 10425 w 12677"/>
                <a:gd name="T99" fmla="*/ 8510 h 12800"/>
                <a:gd name="T100" fmla="*/ 10947 w 12677"/>
                <a:gd name="T101" fmla="*/ 9032 h 12800"/>
                <a:gd name="T102" fmla="*/ 10425 w 12677"/>
                <a:gd name="T103" fmla="*/ 9555 h 12800"/>
                <a:gd name="T104" fmla="*/ 10425 w 12677"/>
                <a:gd name="T105" fmla="*/ 7445 h 12800"/>
                <a:gd name="T106" fmla="*/ 8754 w 12677"/>
                <a:gd name="T107" fmla="*/ 7445 h 12800"/>
                <a:gd name="T108" fmla="*/ 8232 w 12677"/>
                <a:gd name="T109" fmla="*/ 6923 h 12800"/>
                <a:gd name="T110" fmla="*/ 8754 w 12677"/>
                <a:gd name="T111" fmla="*/ 6401 h 12800"/>
                <a:gd name="T112" fmla="*/ 10425 w 12677"/>
                <a:gd name="T113" fmla="*/ 6401 h 12800"/>
                <a:gd name="T114" fmla="*/ 10947 w 12677"/>
                <a:gd name="T115" fmla="*/ 6923 h 12800"/>
                <a:gd name="T116" fmla="*/ 10425 w 12677"/>
                <a:gd name="T117" fmla="*/ 7445 h 12800"/>
                <a:gd name="T118" fmla="*/ 10425 w 12677"/>
                <a:gd name="T119" fmla="*/ 7445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77" h="12800">
                  <a:moveTo>
                    <a:pt x="12050" y="10726"/>
                  </a:moveTo>
                  <a:lnTo>
                    <a:pt x="11657" y="10726"/>
                  </a:lnTo>
                  <a:lnTo>
                    <a:pt x="11657" y="5012"/>
                  </a:lnTo>
                  <a:cubicBezTo>
                    <a:pt x="11657" y="4666"/>
                    <a:pt x="11377" y="4386"/>
                    <a:pt x="11031" y="4386"/>
                  </a:cubicBezTo>
                  <a:lnTo>
                    <a:pt x="8224" y="4386"/>
                  </a:lnTo>
                  <a:lnTo>
                    <a:pt x="8224" y="627"/>
                  </a:lnTo>
                  <a:cubicBezTo>
                    <a:pt x="8224" y="281"/>
                    <a:pt x="7944" y="0"/>
                    <a:pt x="7598" y="0"/>
                  </a:cubicBezTo>
                  <a:lnTo>
                    <a:pt x="1395" y="0"/>
                  </a:lnTo>
                  <a:cubicBezTo>
                    <a:pt x="1049" y="0"/>
                    <a:pt x="769" y="281"/>
                    <a:pt x="769" y="627"/>
                  </a:cubicBezTo>
                  <a:lnTo>
                    <a:pt x="769" y="10726"/>
                  </a:lnTo>
                  <a:lnTo>
                    <a:pt x="627" y="10726"/>
                  </a:lnTo>
                  <a:cubicBezTo>
                    <a:pt x="281" y="10726"/>
                    <a:pt x="0" y="11006"/>
                    <a:pt x="0" y="11352"/>
                  </a:cubicBezTo>
                  <a:lnTo>
                    <a:pt x="0" y="12173"/>
                  </a:lnTo>
                  <a:cubicBezTo>
                    <a:pt x="0" y="12519"/>
                    <a:pt x="281" y="12800"/>
                    <a:pt x="627" y="12800"/>
                  </a:cubicBezTo>
                  <a:lnTo>
                    <a:pt x="12050" y="12800"/>
                  </a:lnTo>
                  <a:cubicBezTo>
                    <a:pt x="12396" y="12800"/>
                    <a:pt x="12677" y="12519"/>
                    <a:pt x="12677" y="12173"/>
                  </a:cubicBezTo>
                  <a:lnTo>
                    <a:pt x="12677" y="11352"/>
                  </a:lnTo>
                  <a:cubicBezTo>
                    <a:pt x="12677" y="11006"/>
                    <a:pt x="12396" y="10726"/>
                    <a:pt x="12050" y="10726"/>
                  </a:cubicBezTo>
                  <a:close/>
                  <a:moveTo>
                    <a:pt x="6428" y="8437"/>
                  </a:moveTo>
                  <a:cubicBezTo>
                    <a:pt x="6428" y="8783"/>
                    <a:pt x="6148" y="9064"/>
                    <a:pt x="5802" y="9064"/>
                  </a:cubicBezTo>
                  <a:lnTo>
                    <a:pt x="3191" y="9064"/>
                  </a:lnTo>
                  <a:cubicBezTo>
                    <a:pt x="2845" y="9064"/>
                    <a:pt x="2565" y="8783"/>
                    <a:pt x="2565" y="8437"/>
                  </a:cubicBezTo>
                  <a:lnTo>
                    <a:pt x="2565" y="8249"/>
                  </a:lnTo>
                  <a:cubicBezTo>
                    <a:pt x="2565" y="7903"/>
                    <a:pt x="2845" y="7623"/>
                    <a:pt x="3191" y="7623"/>
                  </a:cubicBezTo>
                  <a:lnTo>
                    <a:pt x="5802" y="7623"/>
                  </a:lnTo>
                  <a:cubicBezTo>
                    <a:pt x="6148" y="7623"/>
                    <a:pt x="6428" y="7903"/>
                    <a:pt x="6428" y="8249"/>
                  </a:cubicBezTo>
                  <a:lnTo>
                    <a:pt x="6428" y="8437"/>
                  </a:lnTo>
                  <a:close/>
                  <a:moveTo>
                    <a:pt x="6428" y="5701"/>
                  </a:moveTo>
                  <a:cubicBezTo>
                    <a:pt x="6428" y="6047"/>
                    <a:pt x="6148" y="6328"/>
                    <a:pt x="5802" y="6328"/>
                  </a:cubicBezTo>
                  <a:lnTo>
                    <a:pt x="3191" y="6328"/>
                  </a:lnTo>
                  <a:cubicBezTo>
                    <a:pt x="2845" y="6328"/>
                    <a:pt x="2565" y="6047"/>
                    <a:pt x="2565" y="5701"/>
                  </a:cubicBezTo>
                  <a:lnTo>
                    <a:pt x="2565" y="5514"/>
                  </a:lnTo>
                  <a:cubicBezTo>
                    <a:pt x="2565" y="5168"/>
                    <a:pt x="2845" y="4887"/>
                    <a:pt x="3191" y="4887"/>
                  </a:cubicBezTo>
                  <a:lnTo>
                    <a:pt x="5802" y="4887"/>
                  </a:lnTo>
                  <a:cubicBezTo>
                    <a:pt x="6148" y="4887"/>
                    <a:pt x="6428" y="5168"/>
                    <a:pt x="6428" y="5514"/>
                  </a:cubicBezTo>
                  <a:lnTo>
                    <a:pt x="6428" y="5701"/>
                  </a:lnTo>
                  <a:close/>
                  <a:moveTo>
                    <a:pt x="6428" y="2757"/>
                  </a:moveTo>
                  <a:cubicBezTo>
                    <a:pt x="6428" y="3103"/>
                    <a:pt x="6148" y="3383"/>
                    <a:pt x="5802" y="3383"/>
                  </a:cubicBezTo>
                  <a:lnTo>
                    <a:pt x="3191" y="3383"/>
                  </a:lnTo>
                  <a:cubicBezTo>
                    <a:pt x="2845" y="3383"/>
                    <a:pt x="2565" y="3103"/>
                    <a:pt x="2565" y="2757"/>
                  </a:cubicBezTo>
                  <a:lnTo>
                    <a:pt x="2565" y="2569"/>
                  </a:lnTo>
                  <a:cubicBezTo>
                    <a:pt x="2565" y="2223"/>
                    <a:pt x="2845" y="1942"/>
                    <a:pt x="3191" y="1942"/>
                  </a:cubicBezTo>
                  <a:lnTo>
                    <a:pt x="5802" y="1942"/>
                  </a:lnTo>
                  <a:cubicBezTo>
                    <a:pt x="6148" y="1942"/>
                    <a:pt x="6428" y="2223"/>
                    <a:pt x="6428" y="2569"/>
                  </a:cubicBezTo>
                  <a:lnTo>
                    <a:pt x="6428" y="2757"/>
                  </a:lnTo>
                  <a:close/>
                  <a:moveTo>
                    <a:pt x="10425" y="9555"/>
                  </a:moveTo>
                  <a:lnTo>
                    <a:pt x="8754" y="9555"/>
                  </a:lnTo>
                  <a:cubicBezTo>
                    <a:pt x="8466" y="9555"/>
                    <a:pt x="8232" y="9321"/>
                    <a:pt x="8232" y="9032"/>
                  </a:cubicBezTo>
                  <a:cubicBezTo>
                    <a:pt x="8232" y="8744"/>
                    <a:pt x="8466" y="8510"/>
                    <a:pt x="8754" y="8510"/>
                  </a:cubicBezTo>
                  <a:lnTo>
                    <a:pt x="10425" y="8510"/>
                  </a:lnTo>
                  <a:cubicBezTo>
                    <a:pt x="10713" y="8510"/>
                    <a:pt x="10947" y="8744"/>
                    <a:pt x="10947" y="9032"/>
                  </a:cubicBezTo>
                  <a:cubicBezTo>
                    <a:pt x="10947" y="9321"/>
                    <a:pt x="10713" y="9555"/>
                    <a:pt x="10425" y="9555"/>
                  </a:cubicBezTo>
                  <a:close/>
                  <a:moveTo>
                    <a:pt x="10425" y="7445"/>
                  </a:moveTo>
                  <a:lnTo>
                    <a:pt x="8754" y="7445"/>
                  </a:lnTo>
                  <a:cubicBezTo>
                    <a:pt x="8466" y="7445"/>
                    <a:pt x="8232" y="7212"/>
                    <a:pt x="8232" y="6923"/>
                  </a:cubicBezTo>
                  <a:cubicBezTo>
                    <a:pt x="8232" y="6635"/>
                    <a:pt x="8466" y="6401"/>
                    <a:pt x="8754" y="6401"/>
                  </a:cubicBezTo>
                  <a:lnTo>
                    <a:pt x="10425" y="6401"/>
                  </a:lnTo>
                  <a:cubicBezTo>
                    <a:pt x="10713" y="6401"/>
                    <a:pt x="10947" y="6635"/>
                    <a:pt x="10947" y="6923"/>
                  </a:cubicBezTo>
                  <a:cubicBezTo>
                    <a:pt x="10947" y="7212"/>
                    <a:pt x="10713" y="7445"/>
                    <a:pt x="10425" y="7445"/>
                  </a:cubicBezTo>
                  <a:close/>
                  <a:moveTo>
                    <a:pt x="10425" y="7445"/>
                  </a:move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5679" cap="flat">
              <a:noFill/>
              <a:prstDash val="solid"/>
              <a:miter/>
            </a:ln>
            <a:scene3d>
              <a:camera prst="orthographicFront">
                <a:rot lat="17999067" lon="1907607" rev="18922216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1C51"/>
                </a:solidFill>
                <a:effectLst/>
                <a:uLnTx/>
                <a:uFillTx/>
                <a:latin typeface="等线" panose="02010600030101010101" charset="-122"/>
                <a:ea typeface="阿里巴巴普惠体 R"/>
                <a:cs typeface="+mn-cs"/>
              </a:endParaRPr>
            </a:p>
          </p:txBody>
        </p:sp>
        <p:sp>
          <p:nvSpPr>
            <p:cNvPr id="44" name="图形 3">
              <a:extLst>
                <a:ext uri="{FF2B5EF4-FFF2-40B4-BE49-F238E27FC236}">
                  <a16:creationId xmlns:a16="http://schemas.microsoft.com/office/drawing/2014/main" id="{399161B5-15E3-B753-3DFD-2FFAC69A0487}"/>
                </a:ext>
              </a:extLst>
            </p:cNvPr>
            <p:cNvSpPr/>
            <p:nvPr/>
          </p:nvSpPr>
          <p:spPr>
            <a:xfrm rot="4033627">
              <a:off x="545698" y="426273"/>
              <a:ext cx="307632" cy="309143"/>
            </a:xfrm>
            <a:custGeom>
              <a:avLst/>
              <a:gdLst>
                <a:gd name="T0" fmla="*/ 3620 w 9336"/>
                <a:gd name="T1" fmla="*/ 9379 h 9379"/>
                <a:gd name="T2" fmla="*/ 3333 w 9336"/>
                <a:gd name="T3" fmla="*/ 8275 h 9379"/>
                <a:gd name="T4" fmla="*/ 2362 w 9336"/>
                <a:gd name="T5" fmla="*/ 8761 h 9379"/>
                <a:gd name="T6" fmla="*/ 618 w 9336"/>
                <a:gd name="T7" fmla="*/ 7260 h 9379"/>
                <a:gd name="T8" fmla="*/ 1192 w 9336"/>
                <a:gd name="T9" fmla="*/ 6289 h 9379"/>
                <a:gd name="T10" fmla="*/ 177 w 9336"/>
                <a:gd name="T11" fmla="*/ 5936 h 9379"/>
                <a:gd name="T12" fmla="*/ 0 w 9336"/>
                <a:gd name="T13" fmla="*/ 3641 h 9379"/>
                <a:gd name="T14" fmla="*/ 1104 w 9336"/>
                <a:gd name="T15" fmla="*/ 3354 h 9379"/>
                <a:gd name="T16" fmla="*/ 618 w 9336"/>
                <a:gd name="T17" fmla="*/ 2383 h 9379"/>
                <a:gd name="T18" fmla="*/ 2119 w 9336"/>
                <a:gd name="T19" fmla="*/ 640 h 9379"/>
                <a:gd name="T20" fmla="*/ 3090 w 9336"/>
                <a:gd name="T21" fmla="*/ 1213 h 9379"/>
                <a:gd name="T22" fmla="*/ 3443 w 9336"/>
                <a:gd name="T23" fmla="*/ 176 h 9379"/>
                <a:gd name="T24" fmla="*/ 5738 w 9336"/>
                <a:gd name="T25" fmla="*/ 0 h 9379"/>
                <a:gd name="T26" fmla="*/ 6025 w 9336"/>
                <a:gd name="T27" fmla="*/ 1103 h 9379"/>
                <a:gd name="T28" fmla="*/ 6996 w 9336"/>
                <a:gd name="T29" fmla="*/ 617 h 9379"/>
                <a:gd name="T30" fmla="*/ 8740 w 9336"/>
                <a:gd name="T31" fmla="*/ 2118 h 9379"/>
                <a:gd name="T32" fmla="*/ 8122 w 9336"/>
                <a:gd name="T33" fmla="*/ 3133 h 9379"/>
                <a:gd name="T34" fmla="*/ 9159 w 9336"/>
                <a:gd name="T35" fmla="*/ 3486 h 9379"/>
                <a:gd name="T36" fmla="*/ 9336 w 9336"/>
                <a:gd name="T37" fmla="*/ 5782 h 9379"/>
                <a:gd name="T38" fmla="*/ 8232 w 9336"/>
                <a:gd name="T39" fmla="*/ 6046 h 9379"/>
                <a:gd name="T40" fmla="*/ 8718 w 9336"/>
                <a:gd name="T41" fmla="*/ 7017 h 9379"/>
                <a:gd name="T42" fmla="*/ 7217 w 9336"/>
                <a:gd name="T43" fmla="*/ 8761 h 9379"/>
                <a:gd name="T44" fmla="*/ 6246 w 9336"/>
                <a:gd name="T45" fmla="*/ 8187 h 9379"/>
                <a:gd name="T46" fmla="*/ 5893 w 9336"/>
                <a:gd name="T47" fmla="*/ 9224 h 9379"/>
                <a:gd name="T48" fmla="*/ 3796 w 9336"/>
                <a:gd name="T49" fmla="*/ 8982 h 9379"/>
                <a:gd name="T50" fmla="*/ 5628 w 9336"/>
                <a:gd name="T51" fmla="*/ 8121 h 9379"/>
                <a:gd name="T52" fmla="*/ 6202 w 9336"/>
                <a:gd name="T53" fmla="*/ 7790 h 9379"/>
                <a:gd name="T54" fmla="*/ 7085 w 9336"/>
                <a:gd name="T55" fmla="*/ 8364 h 9379"/>
                <a:gd name="T56" fmla="*/ 7769 w 9336"/>
                <a:gd name="T57" fmla="*/ 6444 h 9379"/>
                <a:gd name="T58" fmla="*/ 7923 w 9336"/>
                <a:gd name="T59" fmla="*/ 5782 h 9379"/>
                <a:gd name="T60" fmla="*/ 8960 w 9336"/>
                <a:gd name="T61" fmla="*/ 5561 h 9379"/>
                <a:gd name="T62" fmla="*/ 8100 w 9336"/>
                <a:gd name="T63" fmla="*/ 3729 h 9379"/>
                <a:gd name="T64" fmla="*/ 7769 w 9336"/>
                <a:gd name="T65" fmla="*/ 3155 h 9379"/>
                <a:gd name="T66" fmla="*/ 8342 w 9336"/>
                <a:gd name="T67" fmla="*/ 2273 h 9379"/>
                <a:gd name="T68" fmla="*/ 6422 w 9336"/>
                <a:gd name="T69" fmla="*/ 1589 h 9379"/>
                <a:gd name="T70" fmla="*/ 5760 w 9336"/>
                <a:gd name="T71" fmla="*/ 1434 h 9379"/>
                <a:gd name="T72" fmla="*/ 5540 w 9336"/>
                <a:gd name="T73" fmla="*/ 397 h 9379"/>
                <a:gd name="T74" fmla="*/ 3708 w 9336"/>
                <a:gd name="T75" fmla="*/ 1257 h 9379"/>
                <a:gd name="T76" fmla="*/ 3134 w 9336"/>
                <a:gd name="T77" fmla="*/ 1589 h 9379"/>
                <a:gd name="T78" fmla="*/ 2251 w 9336"/>
                <a:gd name="T79" fmla="*/ 1015 h 9379"/>
                <a:gd name="T80" fmla="*/ 1589 w 9336"/>
                <a:gd name="T81" fmla="*/ 2957 h 9379"/>
                <a:gd name="T82" fmla="*/ 1435 w 9336"/>
                <a:gd name="T83" fmla="*/ 3619 h 9379"/>
                <a:gd name="T84" fmla="*/ 398 w 9336"/>
                <a:gd name="T85" fmla="*/ 3840 h 9379"/>
                <a:gd name="T86" fmla="*/ 1258 w 9336"/>
                <a:gd name="T87" fmla="*/ 5671 h 9379"/>
                <a:gd name="T88" fmla="*/ 1589 w 9336"/>
                <a:gd name="T89" fmla="*/ 6245 h 9379"/>
                <a:gd name="T90" fmla="*/ 1016 w 9336"/>
                <a:gd name="T91" fmla="*/ 7128 h 9379"/>
                <a:gd name="T92" fmla="*/ 2914 w 9336"/>
                <a:gd name="T93" fmla="*/ 7812 h 9379"/>
                <a:gd name="T94" fmla="*/ 3576 w 9336"/>
                <a:gd name="T95" fmla="*/ 7966 h 9379"/>
                <a:gd name="T96" fmla="*/ 3796 w 9336"/>
                <a:gd name="T97" fmla="*/ 8982 h 9379"/>
                <a:gd name="T98" fmla="*/ 1987 w 9336"/>
                <a:gd name="T99" fmla="*/ 4700 h 9379"/>
                <a:gd name="T100" fmla="*/ 4701 w 9336"/>
                <a:gd name="T101" fmla="*/ 2008 h 9379"/>
                <a:gd name="T102" fmla="*/ 4679 w 9336"/>
                <a:gd name="T103" fmla="*/ 7415 h 9379"/>
                <a:gd name="T104" fmla="*/ 3046 w 9336"/>
                <a:gd name="T105" fmla="*/ 3089 h 9379"/>
                <a:gd name="T106" fmla="*/ 4679 w 9336"/>
                <a:gd name="T107" fmla="*/ 7040 h 9379"/>
                <a:gd name="T108" fmla="*/ 4679 w 9336"/>
                <a:gd name="T109" fmla="*/ 2405 h 9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36" h="9379">
                  <a:moveTo>
                    <a:pt x="5716" y="9379"/>
                  </a:moveTo>
                  <a:lnTo>
                    <a:pt x="3620" y="9379"/>
                  </a:lnTo>
                  <a:cubicBezTo>
                    <a:pt x="3509" y="9379"/>
                    <a:pt x="3443" y="9313"/>
                    <a:pt x="3421" y="9202"/>
                  </a:cubicBezTo>
                  <a:lnTo>
                    <a:pt x="3333" y="8275"/>
                  </a:lnTo>
                  <a:cubicBezTo>
                    <a:pt x="3245" y="8253"/>
                    <a:pt x="3156" y="8209"/>
                    <a:pt x="3068" y="8165"/>
                  </a:cubicBezTo>
                  <a:lnTo>
                    <a:pt x="2362" y="8761"/>
                  </a:lnTo>
                  <a:cubicBezTo>
                    <a:pt x="2296" y="8827"/>
                    <a:pt x="2163" y="8827"/>
                    <a:pt x="2097" y="8739"/>
                  </a:cubicBezTo>
                  <a:lnTo>
                    <a:pt x="618" y="7260"/>
                  </a:lnTo>
                  <a:cubicBezTo>
                    <a:pt x="552" y="7194"/>
                    <a:pt x="552" y="7084"/>
                    <a:pt x="596" y="6995"/>
                  </a:cubicBezTo>
                  <a:lnTo>
                    <a:pt x="1192" y="6289"/>
                  </a:lnTo>
                  <a:cubicBezTo>
                    <a:pt x="1148" y="6201"/>
                    <a:pt x="1126" y="6113"/>
                    <a:pt x="1082" y="6024"/>
                  </a:cubicBezTo>
                  <a:lnTo>
                    <a:pt x="177" y="5936"/>
                  </a:lnTo>
                  <a:cubicBezTo>
                    <a:pt x="67" y="5936"/>
                    <a:pt x="0" y="5848"/>
                    <a:pt x="0" y="5737"/>
                  </a:cubicBezTo>
                  <a:lnTo>
                    <a:pt x="0" y="3641"/>
                  </a:lnTo>
                  <a:cubicBezTo>
                    <a:pt x="0" y="3531"/>
                    <a:pt x="67" y="3464"/>
                    <a:pt x="177" y="3442"/>
                  </a:cubicBezTo>
                  <a:lnTo>
                    <a:pt x="1104" y="3354"/>
                  </a:lnTo>
                  <a:cubicBezTo>
                    <a:pt x="1148" y="3266"/>
                    <a:pt x="1170" y="3177"/>
                    <a:pt x="1214" y="3089"/>
                  </a:cubicBezTo>
                  <a:lnTo>
                    <a:pt x="618" y="2383"/>
                  </a:lnTo>
                  <a:cubicBezTo>
                    <a:pt x="552" y="2317"/>
                    <a:pt x="552" y="2184"/>
                    <a:pt x="640" y="2118"/>
                  </a:cubicBezTo>
                  <a:lnTo>
                    <a:pt x="2119" y="640"/>
                  </a:lnTo>
                  <a:cubicBezTo>
                    <a:pt x="2185" y="573"/>
                    <a:pt x="2296" y="573"/>
                    <a:pt x="2384" y="617"/>
                  </a:cubicBezTo>
                  <a:lnTo>
                    <a:pt x="3090" y="1213"/>
                  </a:lnTo>
                  <a:cubicBezTo>
                    <a:pt x="3178" y="1169"/>
                    <a:pt x="3267" y="1147"/>
                    <a:pt x="3355" y="1103"/>
                  </a:cubicBezTo>
                  <a:lnTo>
                    <a:pt x="3443" y="176"/>
                  </a:lnTo>
                  <a:cubicBezTo>
                    <a:pt x="3443" y="66"/>
                    <a:pt x="3554" y="0"/>
                    <a:pt x="3642" y="0"/>
                  </a:cubicBezTo>
                  <a:lnTo>
                    <a:pt x="5738" y="0"/>
                  </a:lnTo>
                  <a:cubicBezTo>
                    <a:pt x="5849" y="0"/>
                    <a:pt x="5915" y="66"/>
                    <a:pt x="5937" y="176"/>
                  </a:cubicBezTo>
                  <a:lnTo>
                    <a:pt x="6025" y="1103"/>
                  </a:lnTo>
                  <a:cubicBezTo>
                    <a:pt x="6114" y="1147"/>
                    <a:pt x="6202" y="1169"/>
                    <a:pt x="6290" y="1213"/>
                  </a:cubicBezTo>
                  <a:lnTo>
                    <a:pt x="6996" y="617"/>
                  </a:lnTo>
                  <a:cubicBezTo>
                    <a:pt x="7062" y="551"/>
                    <a:pt x="7195" y="551"/>
                    <a:pt x="7261" y="640"/>
                  </a:cubicBezTo>
                  <a:lnTo>
                    <a:pt x="8740" y="2118"/>
                  </a:lnTo>
                  <a:cubicBezTo>
                    <a:pt x="8806" y="2184"/>
                    <a:pt x="8806" y="2295"/>
                    <a:pt x="8762" y="2383"/>
                  </a:cubicBezTo>
                  <a:lnTo>
                    <a:pt x="8122" y="3133"/>
                  </a:lnTo>
                  <a:cubicBezTo>
                    <a:pt x="8166" y="3222"/>
                    <a:pt x="8188" y="3310"/>
                    <a:pt x="8232" y="3398"/>
                  </a:cubicBezTo>
                  <a:lnTo>
                    <a:pt x="9159" y="3486"/>
                  </a:lnTo>
                  <a:cubicBezTo>
                    <a:pt x="9269" y="3486"/>
                    <a:pt x="9336" y="3575"/>
                    <a:pt x="9336" y="3685"/>
                  </a:cubicBezTo>
                  <a:lnTo>
                    <a:pt x="9336" y="5782"/>
                  </a:lnTo>
                  <a:cubicBezTo>
                    <a:pt x="9336" y="5892"/>
                    <a:pt x="9269" y="5958"/>
                    <a:pt x="9159" y="5980"/>
                  </a:cubicBezTo>
                  <a:lnTo>
                    <a:pt x="8232" y="6046"/>
                  </a:lnTo>
                  <a:cubicBezTo>
                    <a:pt x="8210" y="6135"/>
                    <a:pt x="8166" y="6223"/>
                    <a:pt x="8122" y="6311"/>
                  </a:cubicBezTo>
                  <a:lnTo>
                    <a:pt x="8718" y="7017"/>
                  </a:lnTo>
                  <a:cubicBezTo>
                    <a:pt x="8784" y="7084"/>
                    <a:pt x="8784" y="7216"/>
                    <a:pt x="8696" y="7282"/>
                  </a:cubicBezTo>
                  <a:lnTo>
                    <a:pt x="7217" y="8761"/>
                  </a:lnTo>
                  <a:cubicBezTo>
                    <a:pt x="7151" y="8827"/>
                    <a:pt x="7040" y="8827"/>
                    <a:pt x="6952" y="8783"/>
                  </a:cubicBezTo>
                  <a:lnTo>
                    <a:pt x="6246" y="8187"/>
                  </a:lnTo>
                  <a:cubicBezTo>
                    <a:pt x="6158" y="8231"/>
                    <a:pt x="6069" y="8253"/>
                    <a:pt x="5981" y="8297"/>
                  </a:cubicBezTo>
                  <a:lnTo>
                    <a:pt x="5893" y="9224"/>
                  </a:lnTo>
                  <a:cubicBezTo>
                    <a:pt x="5893" y="9313"/>
                    <a:pt x="5805" y="9379"/>
                    <a:pt x="5716" y="9379"/>
                  </a:cubicBezTo>
                  <a:close/>
                  <a:moveTo>
                    <a:pt x="3796" y="8982"/>
                  </a:moveTo>
                  <a:lnTo>
                    <a:pt x="5540" y="8982"/>
                  </a:lnTo>
                  <a:lnTo>
                    <a:pt x="5628" y="8121"/>
                  </a:lnTo>
                  <a:cubicBezTo>
                    <a:pt x="5628" y="8055"/>
                    <a:pt x="5694" y="7989"/>
                    <a:pt x="5760" y="7966"/>
                  </a:cubicBezTo>
                  <a:cubicBezTo>
                    <a:pt x="5915" y="7922"/>
                    <a:pt x="6069" y="7856"/>
                    <a:pt x="6202" y="7790"/>
                  </a:cubicBezTo>
                  <a:cubicBezTo>
                    <a:pt x="6268" y="7746"/>
                    <a:pt x="6356" y="7768"/>
                    <a:pt x="6422" y="7812"/>
                  </a:cubicBezTo>
                  <a:lnTo>
                    <a:pt x="7085" y="8364"/>
                  </a:lnTo>
                  <a:lnTo>
                    <a:pt x="8320" y="7128"/>
                  </a:lnTo>
                  <a:lnTo>
                    <a:pt x="7769" y="6444"/>
                  </a:lnTo>
                  <a:cubicBezTo>
                    <a:pt x="7725" y="6377"/>
                    <a:pt x="7702" y="6311"/>
                    <a:pt x="7747" y="6223"/>
                  </a:cubicBezTo>
                  <a:cubicBezTo>
                    <a:pt x="7813" y="6069"/>
                    <a:pt x="7879" y="5936"/>
                    <a:pt x="7923" y="5782"/>
                  </a:cubicBezTo>
                  <a:cubicBezTo>
                    <a:pt x="7945" y="5715"/>
                    <a:pt x="8011" y="5649"/>
                    <a:pt x="8100" y="5649"/>
                  </a:cubicBezTo>
                  <a:lnTo>
                    <a:pt x="8960" y="5561"/>
                  </a:lnTo>
                  <a:lnTo>
                    <a:pt x="8960" y="3817"/>
                  </a:lnTo>
                  <a:lnTo>
                    <a:pt x="8100" y="3729"/>
                  </a:lnTo>
                  <a:cubicBezTo>
                    <a:pt x="8034" y="3729"/>
                    <a:pt x="7967" y="3663"/>
                    <a:pt x="7945" y="3597"/>
                  </a:cubicBezTo>
                  <a:cubicBezTo>
                    <a:pt x="7901" y="3442"/>
                    <a:pt x="7835" y="3288"/>
                    <a:pt x="7769" y="3155"/>
                  </a:cubicBezTo>
                  <a:cubicBezTo>
                    <a:pt x="7725" y="3089"/>
                    <a:pt x="7747" y="3001"/>
                    <a:pt x="7791" y="2935"/>
                  </a:cubicBezTo>
                  <a:lnTo>
                    <a:pt x="8342" y="2273"/>
                  </a:lnTo>
                  <a:lnTo>
                    <a:pt x="7107" y="1037"/>
                  </a:lnTo>
                  <a:lnTo>
                    <a:pt x="6422" y="1589"/>
                  </a:lnTo>
                  <a:cubicBezTo>
                    <a:pt x="6356" y="1633"/>
                    <a:pt x="6290" y="1655"/>
                    <a:pt x="6202" y="1611"/>
                  </a:cubicBezTo>
                  <a:cubicBezTo>
                    <a:pt x="6069" y="1544"/>
                    <a:pt x="5915" y="1478"/>
                    <a:pt x="5760" y="1434"/>
                  </a:cubicBezTo>
                  <a:cubicBezTo>
                    <a:pt x="5694" y="1412"/>
                    <a:pt x="5628" y="1346"/>
                    <a:pt x="5628" y="1257"/>
                  </a:cubicBezTo>
                  <a:lnTo>
                    <a:pt x="5540" y="397"/>
                  </a:lnTo>
                  <a:lnTo>
                    <a:pt x="3796" y="397"/>
                  </a:lnTo>
                  <a:lnTo>
                    <a:pt x="3708" y="1257"/>
                  </a:lnTo>
                  <a:cubicBezTo>
                    <a:pt x="3708" y="1324"/>
                    <a:pt x="3642" y="1390"/>
                    <a:pt x="3576" y="1412"/>
                  </a:cubicBezTo>
                  <a:cubicBezTo>
                    <a:pt x="3421" y="1456"/>
                    <a:pt x="3267" y="1522"/>
                    <a:pt x="3134" y="1589"/>
                  </a:cubicBezTo>
                  <a:cubicBezTo>
                    <a:pt x="3068" y="1633"/>
                    <a:pt x="2980" y="1611"/>
                    <a:pt x="2914" y="1566"/>
                  </a:cubicBezTo>
                  <a:lnTo>
                    <a:pt x="2251" y="1015"/>
                  </a:lnTo>
                  <a:lnTo>
                    <a:pt x="1038" y="2295"/>
                  </a:lnTo>
                  <a:lnTo>
                    <a:pt x="1589" y="2957"/>
                  </a:lnTo>
                  <a:cubicBezTo>
                    <a:pt x="1634" y="3023"/>
                    <a:pt x="1656" y="3089"/>
                    <a:pt x="1611" y="3177"/>
                  </a:cubicBezTo>
                  <a:cubicBezTo>
                    <a:pt x="1545" y="3332"/>
                    <a:pt x="1479" y="3464"/>
                    <a:pt x="1435" y="3619"/>
                  </a:cubicBezTo>
                  <a:cubicBezTo>
                    <a:pt x="1413" y="3685"/>
                    <a:pt x="1347" y="3751"/>
                    <a:pt x="1258" y="3751"/>
                  </a:cubicBezTo>
                  <a:lnTo>
                    <a:pt x="398" y="3840"/>
                  </a:lnTo>
                  <a:lnTo>
                    <a:pt x="398" y="5583"/>
                  </a:lnTo>
                  <a:lnTo>
                    <a:pt x="1258" y="5671"/>
                  </a:lnTo>
                  <a:cubicBezTo>
                    <a:pt x="1325" y="5671"/>
                    <a:pt x="1391" y="5737"/>
                    <a:pt x="1413" y="5804"/>
                  </a:cubicBezTo>
                  <a:cubicBezTo>
                    <a:pt x="1457" y="5958"/>
                    <a:pt x="1523" y="6113"/>
                    <a:pt x="1589" y="6245"/>
                  </a:cubicBezTo>
                  <a:cubicBezTo>
                    <a:pt x="1634" y="6311"/>
                    <a:pt x="1611" y="6400"/>
                    <a:pt x="1567" y="6466"/>
                  </a:cubicBezTo>
                  <a:lnTo>
                    <a:pt x="1016" y="7128"/>
                  </a:lnTo>
                  <a:lnTo>
                    <a:pt x="2251" y="8364"/>
                  </a:lnTo>
                  <a:lnTo>
                    <a:pt x="2914" y="7812"/>
                  </a:lnTo>
                  <a:cubicBezTo>
                    <a:pt x="2980" y="7768"/>
                    <a:pt x="3046" y="7746"/>
                    <a:pt x="3134" y="7790"/>
                  </a:cubicBezTo>
                  <a:cubicBezTo>
                    <a:pt x="3289" y="7856"/>
                    <a:pt x="3421" y="7922"/>
                    <a:pt x="3576" y="7966"/>
                  </a:cubicBezTo>
                  <a:cubicBezTo>
                    <a:pt x="3642" y="7989"/>
                    <a:pt x="3708" y="8055"/>
                    <a:pt x="3708" y="8143"/>
                  </a:cubicBezTo>
                  <a:lnTo>
                    <a:pt x="3796" y="8982"/>
                  </a:lnTo>
                  <a:close/>
                  <a:moveTo>
                    <a:pt x="4679" y="7415"/>
                  </a:moveTo>
                  <a:cubicBezTo>
                    <a:pt x="3178" y="7415"/>
                    <a:pt x="1965" y="6201"/>
                    <a:pt x="1987" y="4700"/>
                  </a:cubicBezTo>
                  <a:cubicBezTo>
                    <a:pt x="1987" y="3972"/>
                    <a:pt x="2274" y="3310"/>
                    <a:pt x="2781" y="2802"/>
                  </a:cubicBezTo>
                  <a:cubicBezTo>
                    <a:pt x="3289" y="2295"/>
                    <a:pt x="3973" y="2030"/>
                    <a:pt x="4701" y="2008"/>
                  </a:cubicBezTo>
                  <a:cubicBezTo>
                    <a:pt x="6180" y="2008"/>
                    <a:pt x="7394" y="3222"/>
                    <a:pt x="7394" y="4722"/>
                  </a:cubicBezTo>
                  <a:cubicBezTo>
                    <a:pt x="7371" y="6223"/>
                    <a:pt x="6158" y="7415"/>
                    <a:pt x="4679" y="7415"/>
                  </a:cubicBezTo>
                  <a:close/>
                  <a:moveTo>
                    <a:pt x="4679" y="2405"/>
                  </a:moveTo>
                  <a:cubicBezTo>
                    <a:pt x="4061" y="2405"/>
                    <a:pt x="3487" y="2648"/>
                    <a:pt x="3046" y="3089"/>
                  </a:cubicBezTo>
                  <a:cubicBezTo>
                    <a:pt x="2605" y="3531"/>
                    <a:pt x="2362" y="4104"/>
                    <a:pt x="2362" y="4722"/>
                  </a:cubicBezTo>
                  <a:cubicBezTo>
                    <a:pt x="2362" y="6002"/>
                    <a:pt x="3399" y="7040"/>
                    <a:pt x="4679" y="7040"/>
                  </a:cubicBezTo>
                  <a:cubicBezTo>
                    <a:pt x="5959" y="7040"/>
                    <a:pt x="6996" y="6002"/>
                    <a:pt x="6996" y="4722"/>
                  </a:cubicBezTo>
                  <a:cubicBezTo>
                    <a:pt x="6996" y="3442"/>
                    <a:pt x="5959" y="2405"/>
                    <a:pt x="4679" y="2405"/>
                  </a:cubicBezTo>
                  <a:close/>
                  <a:moveTo>
                    <a:pt x="2163" y="4722"/>
                  </a:move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5679" cap="flat">
              <a:noFill/>
              <a:prstDash val="solid"/>
              <a:miter/>
            </a:ln>
            <a:scene3d>
              <a:camera prst="isometricTopUp">
                <a:rot lat="20400000" lon="19800000" rev="3609745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1C51"/>
                </a:solidFill>
                <a:effectLst/>
                <a:uLnTx/>
                <a:uFillTx/>
                <a:latin typeface="等线" panose="02010600030101010101" charset="-122"/>
                <a:ea typeface="阿里巴巴普惠体 R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CEDACED-5A88-0E52-D539-7092CE310BE4}"/>
              </a:ext>
            </a:extLst>
          </p:cNvPr>
          <p:cNvGrpSpPr/>
          <p:nvPr/>
        </p:nvGrpSpPr>
        <p:grpSpPr>
          <a:xfrm>
            <a:off x="1190036" y="300002"/>
            <a:ext cx="6303600" cy="488916"/>
            <a:chOff x="1190036" y="300002"/>
            <a:chExt cx="6303600" cy="488916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58A9DB94-FAC8-2858-6FB0-55EBC0F23C6E}"/>
                </a:ext>
              </a:extLst>
            </p:cNvPr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48" name="直接箭头连接符 47">
                <a:extLst>
                  <a:ext uri="{FF2B5EF4-FFF2-40B4-BE49-F238E27FC236}">
                    <a16:creationId xmlns:a16="http://schemas.microsoft.com/office/drawing/2014/main" id="{8EFBEA20-E44B-31A7-B13A-52AFDFF3B247}"/>
                  </a:ext>
                </a:extLst>
              </p:cNvPr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>
                <a:extLst>
                  <a:ext uri="{FF2B5EF4-FFF2-40B4-BE49-F238E27FC236}">
                    <a16:creationId xmlns:a16="http://schemas.microsoft.com/office/drawing/2014/main" id="{34C8BE11-E0D7-E230-4AE8-D32C3D9BC8C6}"/>
                  </a:ext>
                </a:extLst>
              </p:cNvPr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>
                <a:extLst>
                  <a:ext uri="{FF2B5EF4-FFF2-40B4-BE49-F238E27FC236}">
                    <a16:creationId xmlns:a16="http://schemas.microsoft.com/office/drawing/2014/main" id="{0D8A659A-9934-DFAB-FBD2-C92098073879}"/>
                  </a:ext>
                </a:extLst>
              </p:cNvPr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B56639D-9BB5-6238-0529-411DE3EC7DE8}"/>
                </a:ext>
              </a:extLst>
            </p:cNvPr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二、差距之大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检视自身所思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1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decel="66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decel="6666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decel="6666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decel="6666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decel="6666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4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二、差距之大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检视自身所思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8252" y="1228869"/>
            <a:ext cx="3543688" cy="546020"/>
            <a:chOff x="734564" y="1695164"/>
            <a:chExt cx="3543688" cy="546020"/>
          </a:xfrm>
        </p:grpSpPr>
        <p:grpSp>
          <p:nvGrpSpPr>
            <p:cNvPr id="17" name="组合 16"/>
            <p:cNvGrpSpPr/>
            <p:nvPr/>
          </p:nvGrpSpPr>
          <p:grpSpPr>
            <a:xfrm>
              <a:off x="833633" y="1695164"/>
              <a:ext cx="3444619" cy="546020"/>
              <a:chOff x="1144185" y="1344400"/>
              <a:chExt cx="4095208" cy="830175"/>
            </a:xfrm>
          </p:grpSpPr>
          <p:sp>
            <p:nvSpPr>
              <p:cNvPr id="21" name="矩形: 圆顶角 20"/>
              <p:cNvSpPr/>
              <p:nvPr/>
            </p:nvSpPr>
            <p:spPr>
              <a:xfrm rot="16200000" flipH="1">
                <a:off x="2782873" y="-282701"/>
                <a:ext cx="817832" cy="4095207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5121283" y="1344400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655308" y="1750177"/>
              <a:ext cx="2462924" cy="4629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差在谋划推进上</a:t>
              </a: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（二）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760B7A-12C5-340E-B5B8-5FFFCAD874B2}"/>
              </a:ext>
            </a:extLst>
          </p:cNvPr>
          <p:cNvGrpSpPr/>
          <p:nvPr/>
        </p:nvGrpSpPr>
        <p:grpSpPr>
          <a:xfrm>
            <a:off x="750908" y="2214840"/>
            <a:ext cx="5130800" cy="3937118"/>
            <a:chOff x="750908" y="2214840"/>
            <a:chExt cx="5130800" cy="3937118"/>
          </a:xfrm>
        </p:grpSpPr>
        <p:sp>
          <p:nvSpPr>
            <p:cNvPr id="81" name="矩形 80"/>
            <p:cNvSpPr/>
            <p:nvPr/>
          </p:nvSpPr>
          <p:spPr>
            <a:xfrm>
              <a:off x="750908" y="2214840"/>
              <a:ext cx="5130800" cy="3937118"/>
            </a:xfrm>
            <a:prstGeom prst="rect">
              <a:avLst/>
            </a:prstGeom>
            <a:gradFill>
              <a:gsLst>
                <a:gs pos="25000">
                  <a:srgbClr val="007EE6">
                    <a:alpha val="10000"/>
                  </a:srgbClr>
                </a:gs>
                <a:gs pos="100000">
                  <a:srgbClr val="007EE6">
                    <a:alpha val="0"/>
                  </a:srgbClr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043940" y="2254192"/>
              <a:ext cx="33185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60000"/>
                      <a:lumOff val="40000"/>
                      <a:alpha val="3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charset="-122"/>
                  <a:cs typeface="+mn-cs"/>
                </a:rPr>
                <a:t>ZOUCHENG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  <a:alpha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190036" y="2551386"/>
              <a:ext cx="98107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邹城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190036" y="3062033"/>
              <a:ext cx="3691233" cy="3003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蘑菇产业有</a:t>
              </a:r>
              <a:r>
                <a:rPr lang="en-US" altLang="zh-CN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30</a:t>
              </a:r>
              <a:r>
                <a:rPr lang="zh-CN" altLang="en-US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多年的发展历程，之所以能够实现融合化、规模化、一体化发展，主要在于邹城市委市政府的高点定位、整体设计，超前规划、强势推进，每年列支财政资金用于人才引进、平台建设，深化与知名企业战略合作，走出了一条政府引导、企业带动、科技支撑的特色农业发展路径。</a:t>
              </a:r>
              <a:endParaRPr lang="zh-CN" altLang="en-US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76A3A34-2380-4F80-D895-FEA544D29A55}"/>
              </a:ext>
            </a:extLst>
          </p:cNvPr>
          <p:cNvGrpSpPr/>
          <p:nvPr/>
        </p:nvGrpSpPr>
        <p:grpSpPr>
          <a:xfrm>
            <a:off x="5881706" y="2214840"/>
            <a:ext cx="5646471" cy="3937118"/>
            <a:chOff x="5881706" y="2214840"/>
            <a:chExt cx="5646471" cy="3937118"/>
          </a:xfrm>
        </p:grpSpPr>
        <p:sp>
          <p:nvSpPr>
            <p:cNvPr id="80" name="矩形 79"/>
            <p:cNvSpPr/>
            <p:nvPr/>
          </p:nvSpPr>
          <p:spPr>
            <a:xfrm flipH="1">
              <a:off x="5881706" y="2214840"/>
              <a:ext cx="5646471" cy="3937118"/>
            </a:xfrm>
            <a:prstGeom prst="rect">
              <a:avLst/>
            </a:prstGeom>
            <a:gradFill>
              <a:gsLst>
                <a:gs pos="25000">
                  <a:srgbClr val="FFC000">
                    <a:alpha val="10000"/>
                  </a:srgbClr>
                </a:gs>
                <a:gs pos="100000">
                  <a:srgbClr val="FFC000">
                    <a:alpha val="0"/>
                  </a:srgbClr>
                </a:gs>
              </a:gsLst>
              <a:lin ang="0" scaled="0"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000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578215" y="2262580"/>
              <a:ext cx="27565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  <a:alpha val="35000"/>
                    </a:schemeClr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charset="-122"/>
                  <a:cs typeface="+mn-cs"/>
                </a:rPr>
                <a:t>GUANXIAN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  <a:alpha val="35000"/>
                  </a:schemeClr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0276886" y="2551385"/>
              <a:ext cx="98107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>
                  <a:solidFill>
                    <a:schemeClr val="accent4">
                      <a:lumMod val="50000"/>
                    </a:schemeClr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冠县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7699588" y="3062033"/>
              <a:ext cx="3691233" cy="2480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冠县灵芝种植产业也有</a:t>
              </a:r>
              <a:r>
                <a:rPr lang="en-US" altLang="zh-CN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30</a:t>
              </a:r>
              <a:r>
                <a:rPr lang="zh-CN" altLang="en-US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多年的历史，但整体来看，高起点定位、高标准谋划不够，针对灵芝产业没有形成专门的发展规划和具体方案，在大手笔大气魄推动产业发展上还有大的差距。</a:t>
              </a:r>
              <a:endParaRPr lang="zh-CN" altLang="en-US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6357" b="9616"/>
          <a:stretch/>
        </p:blipFill>
        <p:spPr>
          <a:xfrm>
            <a:off x="4721878" y="2612269"/>
            <a:ext cx="2987299" cy="2658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二、差距之大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检视自身所思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8252" y="1228869"/>
            <a:ext cx="3543688" cy="546020"/>
            <a:chOff x="734564" y="1695164"/>
            <a:chExt cx="3543688" cy="546020"/>
          </a:xfrm>
        </p:grpSpPr>
        <p:grpSp>
          <p:nvGrpSpPr>
            <p:cNvPr id="17" name="组合 16"/>
            <p:cNvGrpSpPr/>
            <p:nvPr/>
          </p:nvGrpSpPr>
          <p:grpSpPr>
            <a:xfrm>
              <a:off x="833633" y="1695164"/>
              <a:ext cx="3444619" cy="546020"/>
              <a:chOff x="1144185" y="1344400"/>
              <a:chExt cx="4095208" cy="830175"/>
            </a:xfrm>
          </p:grpSpPr>
          <p:sp>
            <p:nvSpPr>
              <p:cNvPr id="21" name="矩形: 圆顶角 20"/>
              <p:cNvSpPr/>
              <p:nvPr/>
            </p:nvSpPr>
            <p:spPr>
              <a:xfrm rot="16200000" flipH="1">
                <a:off x="2782873" y="-282701"/>
                <a:ext cx="817832" cy="4095207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5121283" y="1344400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655308" y="1750177"/>
              <a:ext cx="2462924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差在作风能力上</a:t>
              </a: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（三）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6767921" y="4845733"/>
            <a:ext cx="9810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</a:rPr>
              <a:t>冠县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7B87300-5D24-0953-A2F0-8AF57880E66F}"/>
              </a:ext>
            </a:extLst>
          </p:cNvPr>
          <p:cNvGrpSpPr/>
          <p:nvPr/>
        </p:nvGrpSpPr>
        <p:grpSpPr>
          <a:xfrm>
            <a:off x="-1" y="2719612"/>
            <a:ext cx="6947782" cy="3128600"/>
            <a:chOff x="-1" y="2719612"/>
            <a:chExt cx="6947782" cy="3128600"/>
          </a:xfrm>
        </p:grpSpPr>
        <p:sp>
          <p:nvSpPr>
            <p:cNvPr id="35" name="流程图: 手动输入 34"/>
            <p:cNvSpPr/>
            <p:nvPr/>
          </p:nvSpPr>
          <p:spPr>
            <a:xfrm rot="5400000">
              <a:off x="1909590" y="810021"/>
              <a:ext cx="3128600" cy="6947782"/>
            </a:xfrm>
            <a:prstGeom prst="flowChartManualInput">
              <a:avLst/>
            </a:prstGeom>
            <a:gradFill>
              <a:gsLst>
                <a:gs pos="12000">
                  <a:srgbClr val="007EE6">
                    <a:alpha val="18000"/>
                  </a:srgbClr>
                </a:gs>
                <a:gs pos="100000">
                  <a:srgbClr val="007EE6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/>
                <a:ea typeface="宋体" pitchFamily="2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58941" y="2725888"/>
              <a:ext cx="4587940" cy="3046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b="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邹城市围绕做强打响“邹城蘑菇”品牌，在短短三个月的时间里建设了蘑菇小镇系列项目，工作效率之高令人惊叹；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1600" kern="100" dirty="0">
                  <a:effectLst/>
                  <a:latin typeface="+mj-ea"/>
                  <a:ea typeface="+mj-ea"/>
                  <a:cs typeface="Times New Roman" panose="02020603050405020304" pitchFamily="18" charset="0"/>
                  <a:sym typeface="+mn-ea"/>
                </a:rPr>
                <a:t>滕州市引进的中材锂膜公司是国家战略新兴产业,总投资80亿元、占地550余亩，产品市场占有率稳居世界前三，招引力度之大令人佩服。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60765" y="2179500"/>
            <a:ext cx="1851419" cy="492443"/>
            <a:chOff x="3560765" y="2179500"/>
            <a:chExt cx="1851419" cy="492443"/>
          </a:xfrm>
        </p:grpSpPr>
        <p:sp>
          <p:nvSpPr>
            <p:cNvPr id="40" name="文本框 39"/>
            <p:cNvSpPr txBox="1"/>
            <p:nvPr/>
          </p:nvSpPr>
          <p:spPr>
            <a:xfrm>
              <a:off x="3560765" y="2179500"/>
              <a:ext cx="98107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邹城、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431109" y="2179500"/>
              <a:ext cx="98107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滕州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BF2580D-AA27-1EF3-621A-AB65A4EBD343}"/>
              </a:ext>
            </a:extLst>
          </p:cNvPr>
          <p:cNvGrpSpPr/>
          <p:nvPr/>
        </p:nvGrpSpPr>
        <p:grpSpPr>
          <a:xfrm>
            <a:off x="5276856" y="1692021"/>
            <a:ext cx="6915150" cy="3128598"/>
            <a:chOff x="5276856" y="1692021"/>
            <a:chExt cx="6915150" cy="3128598"/>
          </a:xfrm>
        </p:grpSpPr>
        <p:sp>
          <p:nvSpPr>
            <p:cNvPr id="34" name="流程图: 手动输入 33"/>
            <p:cNvSpPr/>
            <p:nvPr/>
          </p:nvSpPr>
          <p:spPr>
            <a:xfrm rot="5400000" flipH="1" flipV="1">
              <a:off x="7170132" y="-201255"/>
              <a:ext cx="3128598" cy="6915150"/>
            </a:xfrm>
            <a:prstGeom prst="flowChartManualInput">
              <a:avLst/>
            </a:prstGeom>
            <a:gradFill flip="none" rotWithShape="1">
              <a:gsLst>
                <a:gs pos="38000">
                  <a:srgbClr val="007EE6"/>
                </a:gs>
                <a:gs pos="100000">
                  <a:srgbClr val="007EE6">
                    <a:alpha val="43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/>
                <a:ea typeface="宋体" pitchFamily="2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12763" y="1728363"/>
              <a:ext cx="4960684" cy="29727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kern="100" spc="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一是</a:t>
              </a:r>
              <a:r>
                <a:rPr lang="zh-CN" altLang="en-US" sz="1600" b="0" kern="100" spc="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工作节奏不快，缺乏雷厉风行、一抓到底的韧劲，影响了工作高效落实。</a:t>
              </a:r>
              <a:endParaRPr lang="en-US" altLang="zh-CN" sz="1600" b="0" kern="100" spc="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algn="just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kern="100" spc="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二是</a:t>
              </a:r>
              <a:r>
                <a:rPr lang="zh-CN" altLang="en-US" sz="1600" b="0" kern="100" spc="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能力水平不强</a:t>
              </a:r>
              <a:r>
                <a:rPr lang="zh-CN" altLang="en-US" sz="1600" b="0" kern="100" spc="-4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，部分干部对新旧动能转换、双招双引等重点工作研究得不深不透，对一些新经济、新模式、新产业、新业态一知半解，与高质量发展需求不相适应。</a:t>
              </a:r>
              <a:endParaRPr lang="zh-CN" altLang="en-US" sz="1600" b="1" kern="1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976" y="3019601"/>
            <a:ext cx="2176461" cy="167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/>
          <p:nvPr/>
        </p:nvGrpSpPr>
        <p:grpSpPr>
          <a:xfrm>
            <a:off x="458453" y="160379"/>
            <a:ext cx="731583" cy="768163"/>
            <a:chOff x="407653" y="122279"/>
            <a:chExt cx="731583" cy="7681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653" y="122279"/>
              <a:ext cx="731583" cy="768163"/>
            </a:xfrm>
            <a:prstGeom prst="rect">
              <a:avLst/>
            </a:prstGeom>
            <a:effectLst>
              <a:outerShdw blurRad="139700" dist="38100" dir="8100000" algn="tr" rotWithShape="0">
                <a:schemeClr val="accent1">
                  <a:alpha val="38000"/>
                </a:schemeClr>
              </a:outerShdw>
            </a:effectLst>
          </p:spPr>
        </p:pic>
        <p:sp>
          <p:nvSpPr>
            <p:cNvPr id="14" name="图形 3"/>
            <p:cNvSpPr/>
            <p:nvPr/>
          </p:nvSpPr>
          <p:spPr>
            <a:xfrm>
              <a:off x="665399" y="122279"/>
              <a:ext cx="306174" cy="309143"/>
            </a:xfrm>
            <a:custGeom>
              <a:avLst/>
              <a:gdLst>
                <a:gd name="T0" fmla="*/ 12050 w 12677"/>
                <a:gd name="T1" fmla="*/ 10726 h 12800"/>
                <a:gd name="T2" fmla="*/ 11657 w 12677"/>
                <a:gd name="T3" fmla="*/ 10726 h 12800"/>
                <a:gd name="T4" fmla="*/ 11657 w 12677"/>
                <a:gd name="T5" fmla="*/ 5012 h 12800"/>
                <a:gd name="T6" fmla="*/ 11031 w 12677"/>
                <a:gd name="T7" fmla="*/ 4386 h 12800"/>
                <a:gd name="T8" fmla="*/ 8224 w 12677"/>
                <a:gd name="T9" fmla="*/ 4386 h 12800"/>
                <a:gd name="T10" fmla="*/ 8224 w 12677"/>
                <a:gd name="T11" fmla="*/ 627 h 12800"/>
                <a:gd name="T12" fmla="*/ 7598 w 12677"/>
                <a:gd name="T13" fmla="*/ 0 h 12800"/>
                <a:gd name="T14" fmla="*/ 1395 w 12677"/>
                <a:gd name="T15" fmla="*/ 0 h 12800"/>
                <a:gd name="T16" fmla="*/ 769 w 12677"/>
                <a:gd name="T17" fmla="*/ 627 h 12800"/>
                <a:gd name="T18" fmla="*/ 769 w 12677"/>
                <a:gd name="T19" fmla="*/ 10726 h 12800"/>
                <a:gd name="T20" fmla="*/ 627 w 12677"/>
                <a:gd name="T21" fmla="*/ 10726 h 12800"/>
                <a:gd name="T22" fmla="*/ 0 w 12677"/>
                <a:gd name="T23" fmla="*/ 11352 h 12800"/>
                <a:gd name="T24" fmla="*/ 0 w 12677"/>
                <a:gd name="T25" fmla="*/ 12173 h 12800"/>
                <a:gd name="T26" fmla="*/ 627 w 12677"/>
                <a:gd name="T27" fmla="*/ 12800 h 12800"/>
                <a:gd name="T28" fmla="*/ 12050 w 12677"/>
                <a:gd name="T29" fmla="*/ 12800 h 12800"/>
                <a:gd name="T30" fmla="*/ 12677 w 12677"/>
                <a:gd name="T31" fmla="*/ 12173 h 12800"/>
                <a:gd name="T32" fmla="*/ 12677 w 12677"/>
                <a:gd name="T33" fmla="*/ 11352 h 12800"/>
                <a:gd name="T34" fmla="*/ 12050 w 12677"/>
                <a:gd name="T35" fmla="*/ 10726 h 12800"/>
                <a:gd name="T36" fmla="*/ 6428 w 12677"/>
                <a:gd name="T37" fmla="*/ 8437 h 12800"/>
                <a:gd name="T38" fmla="*/ 5802 w 12677"/>
                <a:gd name="T39" fmla="*/ 9064 h 12800"/>
                <a:gd name="T40" fmla="*/ 3191 w 12677"/>
                <a:gd name="T41" fmla="*/ 9064 h 12800"/>
                <a:gd name="T42" fmla="*/ 2565 w 12677"/>
                <a:gd name="T43" fmla="*/ 8437 h 12800"/>
                <a:gd name="T44" fmla="*/ 2565 w 12677"/>
                <a:gd name="T45" fmla="*/ 8249 h 12800"/>
                <a:gd name="T46" fmla="*/ 3191 w 12677"/>
                <a:gd name="T47" fmla="*/ 7623 h 12800"/>
                <a:gd name="T48" fmla="*/ 5802 w 12677"/>
                <a:gd name="T49" fmla="*/ 7623 h 12800"/>
                <a:gd name="T50" fmla="*/ 6428 w 12677"/>
                <a:gd name="T51" fmla="*/ 8249 h 12800"/>
                <a:gd name="T52" fmla="*/ 6428 w 12677"/>
                <a:gd name="T53" fmla="*/ 8437 h 12800"/>
                <a:gd name="T54" fmla="*/ 6428 w 12677"/>
                <a:gd name="T55" fmla="*/ 5701 h 12800"/>
                <a:gd name="T56" fmla="*/ 5802 w 12677"/>
                <a:gd name="T57" fmla="*/ 6328 h 12800"/>
                <a:gd name="T58" fmla="*/ 3191 w 12677"/>
                <a:gd name="T59" fmla="*/ 6328 h 12800"/>
                <a:gd name="T60" fmla="*/ 2565 w 12677"/>
                <a:gd name="T61" fmla="*/ 5701 h 12800"/>
                <a:gd name="T62" fmla="*/ 2565 w 12677"/>
                <a:gd name="T63" fmla="*/ 5514 h 12800"/>
                <a:gd name="T64" fmla="*/ 3191 w 12677"/>
                <a:gd name="T65" fmla="*/ 4887 h 12800"/>
                <a:gd name="T66" fmla="*/ 5802 w 12677"/>
                <a:gd name="T67" fmla="*/ 4887 h 12800"/>
                <a:gd name="T68" fmla="*/ 6428 w 12677"/>
                <a:gd name="T69" fmla="*/ 5514 h 12800"/>
                <a:gd name="T70" fmla="*/ 6428 w 12677"/>
                <a:gd name="T71" fmla="*/ 5701 h 12800"/>
                <a:gd name="T72" fmla="*/ 6428 w 12677"/>
                <a:gd name="T73" fmla="*/ 2757 h 12800"/>
                <a:gd name="T74" fmla="*/ 5802 w 12677"/>
                <a:gd name="T75" fmla="*/ 3383 h 12800"/>
                <a:gd name="T76" fmla="*/ 3191 w 12677"/>
                <a:gd name="T77" fmla="*/ 3383 h 12800"/>
                <a:gd name="T78" fmla="*/ 2565 w 12677"/>
                <a:gd name="T79" fmla="*/ 2757 h 12800"/>
                <a:gd name="T80" fmla="*/ 2565 w 12677"/>
                <a:gd name="T81" fmla="*/ 2569 h 12800"/>
                <a:gd name="T82" fmla="*/ 3191 w 12677"/>
                <a:gd name="T83" fmla="*/ 1942 h 12800"/>
                <a:gd name="T84" fmla="*/ 5802 w 12677"/>
                <a:gd name="T85" fmla="*/ 1942 h 12800"/>
                <a:gd name="T86" fmla="*/ 6428 w 12677"/>
                <a:gd name="T87" fmla="*/ 2569 h 12800"/>
                <a:gd name="T88" fmla="*/ 6428 w 12677"/>
                <a:gd name="T89" fmla="*/ 2757 h 12800"/>
                <a:gd name="T90" fmla="*/ 10425 w 12677"/>
                <a:gd name="T91" fmla="*/ 9555 h 12800"/>
                <a:gd name="T92" fmla="*/ 8754 w 12677"/>
                <a:gd name="T93" fmla="*/ 9555 h 12800"/>
                <a:gd name="T94" fmla="*/ 8232 w 12677"/>
                <a:gd name="T95" fmla="*/ 9032 h 12800"/>
                <a:gd name="T96" fmla="*/ 8754 w 12677"/>
                <a:gd name="T97" fmla="*/ 8510 h 12800"/>
                <a:gd name="T98" fmla="*/ 10425 w 12677"/>
                <a:gd name="T99" fmla="*/ 8510 h 12800"/>
                <a:gd name="T100" fmla="*/ 10947 w 12677"/>
                <a:gd name="T101" fmla="*/ 9032 h 12800"/>
                <a:gd name="T102" fmla="*/ 10425 w 12677"/>
                <a:gd name="T103" fmla="*/ 9555 h 12800"/>
                <a:gd name="T104" fmla="*/ 10425 w 12677"/>
                <a:gd name="T105" fmla="*/ 7445 h 12800"/>
                <a:gd name="T106" fmla="*/ 8754 w 12677"/>
                <a:gd name="T107" fmla="*/ 7445 h 12800"/>
                <a:gd name="T108" fmla="*/ 8232 w 12677"/>
                <a:gd name="T109" fmla="*/ 6923 h 12800"/>
                <a:gd name="T110" fmla="*/ 8754 w 12677"/>
                <a:gd name="T111" fmla="*/ 6401 h 12800"/>
                <a:gd name="T112" fmla="*/ 10425 w 12677"/>
                <a:gd name="T113" fmla="*/ 6401 h 12800"/>
                <a:gd name="T114" fmla="*/ 10947 w 12677"/>
                <a:gd name="T115" fmla="*/ 6923 h 12800"/>
                <a:gd name="T116" fmla="*/ 10425 w 12677"/>
                <a:gd name="T117" fmla="*/ 7445 h 12800"/>
                <a:gd name="T118" fmla="*/ 10425 w 12677"/>
                <a:gd name="T119" fmla="*/ 7445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77" h="12800">
                  <a:moveTo>
                    <a:pt x="12050" y="10726"/>
                  </a:moveTo>
                  <a:lnTo>
                    <a:pt x="11657" y="10726"/>
                  </a:lnTo>
                  <a:lnTo>
                    <a:pt x="11657" y="5012"/>
                  </a:lnTo>
                  <a:cubicBezTo>
                    <a:pt x="11657" y="4666"/>
                    <a:pt x="11377" y="4386"/>
                    <a:pt x="11031" y="4386"/>
                  </a:cubicBezTo>
                  <a:lnTo>
                    <a:pt x="8224" y="4386"/>
                  </a:lnTo>
                  <a:lnTo>
                    <a:pt x="8224" y="627"/>
                  </a:lnTo>
                  <a:cubicBezTo>
                    <a:pt x="8224" y="281"/>
                    <a:pt x="7944" y="0"/>
                    <a:pt x="7598" y="0"/>
                  </a:cubicBezTo>
                  <a:lnTo>
                    <a:pt x="1395" y="0"/>
                  </a:lnTo>
                  <a:cubicBezTo>
                    <a:pt x="1049" y="0"/>
                    <a:pt x="769" y="281"/>
                    <a:pt x="769" y="627"/>
                  </a:cubicBezTo>
                  <a:lnTo>
                    <a:pt x="769" y="10726"/>
                  </a:lnTo>
                  <a:lnTo>
                    <a:pt x="627" y="10726"/>
                  </a:lnTo>
                  <a:cubicBezTo>
                    <a:pt x="281" y="10726"/>
                    <a:pt x="0" y="11006"/>
                    <a:pt x="0" y="11352"/>
                  </a:cubicBezTo>
                  <a:lnTo>
                    <a:pt x="0" y="12173"/>
                  </a:lnTo>
                  <a:cubicBezTo>
                    <a:pt x="0" y="12519"/>
                    <a:pt x="281" y="12800"/>
                    <a:pt x="627" y="12800"/>
                  </a:cubicBezTo>
                  <a:lnTo>
                    <a:pt x="12050" y="12800"/>
                  </a:lnTo>
                  <a:cubicBezTo>
                    <a:pt x="12396" y="12800"/>
                    <a:pt x="12677" y="12519"/>
                    <a:pt x="12677" y="12173"/>
                  </a:cubicBezTo>
                  <a:lnTo>
                    <a:pt x="12677" y="11352"/>
                  </a:lnTo>
                  <a:cubicBezTo>
                    <a:pt x="12677" y="11006"/>
                    <a:pt x="12396" y="10726"/>
                    <a:pt x="12050" y="10726"/>
                  </a:cubicBezTo>
                  <a:close/>
                  <a:moveTo>
                    <a:pt x="6428" y="8437"/>
                  </a:moveTo>
                  <a:cubicBezTo>
                    <a:pt x="6428" y="8783"/>
                    <a:pt x="6148" y="9064"/>
                    <a:pt x="5802" y="9064"/>
                  </a:cubicBezTo>
                  <a:lnTo>
                    <a:pt x="3191" y="9064"/>
                  </a:lnTo>
                  <a:cubicBezTo>
                    <a:pt x="2845" y="9064"/>
                    <a:pt x="2565" y="8783"/>
                    <a:pt x="2565" y="8437"/>
                  </a:cubicBezTo>
                  <a:lnTo>
                    <a:pt x="2565" y="8249"/>
                  </a:lnTo>
                  <a:cubicBezTo>
                    <a:pt x="2565" y="7903"/>
                    <a:pt x="2845" y="7623"/>
                    <a:pt x="3191" y="7623"/>
                  </a:cubicBezTo>
                  <a:lnTo>
                    <a:pt x="5802" y="7623"/>
                  </a:lnTo>
                  <a:cubicBezTo>
                    <a:pt x="6148" y="7623"/>
                    <a:pt x="6428" y="7903"/>
                    <a:pt x="6428" y="8249"/>
                  </a:cubicBezTo>
                  <a:lnTo>
                    <a:pt x="6428" y="8437"/>
                  </a:lnTo>
                  <a:close/>
                  <a:moveTo>
                    <a:pt x="6428" y="5701"/>
                  </a:moveTo>
                  <a:cubicBezTo>
                    <a:pt x="6428" y="6047"/>
                    <a:pt x="6148" y="6328"/>
                    <a:pt x="5802" y="6328"/>
                  </a:cubicBezTo>
                  <a:lnTo>
                    <a:pt x="3191" y="6328"/>
                  </a:lnTo>
                  <a:cubicBezTo>
                    <a:pt x="2845" y="6328"/>
                    <a:pt x="2565" y="6047"/>
                    <a:pt x="2565" y="5701"/>
                  </a:cubicBezTo>
                  <a:lnTo>
                    <a:pt x="2565" y="5514"/>
                  </a:lnTo>
                  <a:cubicBezTo>
                    <a:pt x="2565" y="5168"/>
                    <a:pt x="2845" y="4887"/>
                    <a:pt x="3191" y="4887"/>
                  </a:cubicBezTo>
                  <a:lnTo>
                    <a:pt x="5802" y="4887"/>
                  </a:lnTo>
                  <a:cubicBezTo>
                    <a:pt x="6148" y="4887"/>
                    <a:pt x="6428" y="5168"/>
                    <a:pt x="6428" y="5514"/>
                  </a:cubicBezTo>
                  <a:lnTo>
                    <a:pt x="6428" y="5701"/>
                  </a:lnTo>
                  <a:close/>
                  <a:moveTo>
                    <a:pt x="6428" y="2757"/>
                  </a:moveTo>
                  <a:cubicBezTo>
                    <a:pt x="6428" y="3103"/>
                    <a:pt x="6148" y="3383"/>
                    <a:pt x="5802" y="3383"/>
                  </a:cubicBezTo>
                  <a:lnTo>
                    <a:pt x="3191" y="3383"/>
                  </a:lnTo>
                  <a:cubicBezTo>
                    <a:pt x="2845" y="3383"/>
                    <a:pt x="2565" y="3103"/>
                    <a:pt x="2565" y="2757"/>
                  </a:cubicBezTo>
                  <a:lnTo>
                    <a:pt x="2565" y="2569"/>
                  </a:lnTo>
                  <a:cubicBezTo>
                    <a:pt x="2565" y="2223"/>
                    <a:pt x="2845" y="1942"/>
                    <a:pt x="3191" y="1942"/>
                  </a:cubicBezTo>
                  <a:lnTo>
                    <a:pt x="5802" y="1942"/>
                  </a:lnTo>
                  <a:cubicBezTo>
                    <a:pt x="6148" y="1942"/>
                    <a:pt x="6428" y="2223"/>
                    <a:pt x="6428" y="2569"/>
                  </a:cubicBezTo>
                  <a:lnTo>
                    <a:pt x="6428" y="2757"/>
                  </a:lnTo>
                  <a:close/>
                  <a:moveTo>
                    <a:pt x="10425" y="9555"/>
                  </a:moveTo>
                  <a:lnTo>
                    <a:pt x="8754" y="9555"/>
                  </a:lnTo>
                  <a:cubicBezTo>
                    <a:pt x="8466" y="9555"/>
                    <a:pt x="8232" y="9321"/>
                    <a:pt x="8232" y="9032"/>
                  </a:cubicBezTo>
                  <a:cubicBezTo>
                    <a:pt x="8232" y="8744"/>
                    <a:pt x="8466" y="8510"/>
                    <a:pt x="8754" y="8510"/>
                  </a:cubicBezTo>
                  <a:lnTo>
                    <a:pt x="10425" y="8510"/>
                  </a:lnTo>
                  <a:cubicBezTo>
                    <a:pt x="10713" y="8510"/>
                    <a:pt x="10947" y="8744"/>
                    <a:pt x="10947" y="9032"/>
                  </a:cubicBezTo>
                  <a:cubicBezTo>
                    <a:pt x="10947" y="9321"/>
                    <a:pt x="10713" y="9555"/>
                    <a:pt x="10425" y="9555"/>
                  </a:cubicBezTo>
                  <a:close/>
                  <a:moveTo>
                    <a:pt x="10425" y="7445"/>
                  </a:moveTo>
                  <a:lnTo>
                    <a:pt x="8754" y="7445"/>
                  </a:lnTo>
                  <a:cubicBezTo>
                    <a:pt x="8466" y="7445"/>
                    <a:pt x="8232" y="7212"/>
                    <a:pt x="8232" y="6923"/>
                  </a:cubicBezTo>
                  <a:cubicBezTo>
                    <a:pt x="8232" y="6635"/>
                    <a:pt x="8466" y="6401"/>
                    <a:pt x="8754" y="6401"/>
                  </a:cubicBezTo>
                  <a:lnTo>
                    <a:pt x="10425" y="6401"/>
                  </a:lnTo>
                  <a:cubicBezTo>
                    <a:pt x="10713" y="6401"/>
                    <a:pt x="10947" y="6635"/>
                    <a:pt x="10947" y="6923"/>
                  </a:cubicBezTo>
                  <a:cubicBezTo>
                    <a:pt x="10947" y="7212"/>
                    <a:pt x="10713" y="7445"/>
                    <a:pt x="10425" y="7445"/>
                  </a:cubicBezTo>
                  <a:close/>
                  <a:moveTo>
                    <a:pt x="10425" y="7445"/>
                  </a:move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5679" cap="flat">
              <a:noFill/>
              <a:prstDash val="solid"/>
              <a:miter/>
            </a:ln>
            <a:scene3d>
              <a:camera prst="orthographicFront">
                <a:rot lat="17999067" lon="1907607" rev="18922216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1C51"/>
                </a:solidFill>
                <a:effectLst/>
                <a:uLnTx/>
                <a:uFillTx/>
                <a:latin typeface="等线" panose="02010600030101010101" charset="-122"/>
                <a:ea typeface="阿里巴巴普惠体 R"/>
                <a:cs typeface="+mn-cs"/>
              </a:endParaRPr>
            </a:p>
          </p:txBody>
        </p:sp>
        <p:sp>
          <p:nvSpPr>
            <p:cNvPr id="15" name="图形 3"/>
            <p:cNvSpPr/>
            <p:nvPr/>
          </p:nvSpPr>
          <p:spPr>
            <a:xfrm rot="4033627">
              <a:off x="545698" y="426273"/>
              <a:ext cx="307632" cy="309143"/>
            </a:xfrm>
            <a:custGeom>
              <a:avLst/>
              <a:gdLst>
                <a:gd name="T0" fmla="*/ 3620 w 9336"/>
                <a:gd name="T1" fmla="*/ 9379 h 9379"/>
                <a:gd name="T2" fmla="*/ 3333 w 9336"/>
                <a:gd name="T3" fmla="*/ 8275 h 9379"/>
                <a:gd name="T4" fmla="*/ 2362 w 9336"/>
                <a:gd name="T5" fmla="*/ 8761 h 9379"/>
                <a:gd name="T6" fmla="*/ 618 w 9336"/>
                <a:gd name="T7" fmla="*/ 7260 h 9379"/>
                <a:gd name="T8" fmla="*/ 1192 w 9336"/>
                <a:gd name="T9" fmla="*/ 6289 h 9379"/>
                <a:gd name="T10" fmla="*/ 177 w 9336"/>
                <a:gd name="T11" fmla="*/ 5936 h 9379"/>
                <a:gd name="T12" fmla="*/ 0 w 9336"/>
                <a:gd name="T13" fmla="*/ 3641 h 9379"/>
                <a:gd name="T14" fmla="*/ 1104 w 9336"/>
                <a:gd name="T15" fmla="*/ 3354 h 9379"/>
                <a:gd name="T16" fmla="*/ 618 w 9336"/>
                <a:gd name="T17" fmla="*/ 2383 h 9379"/>
                <a:gd name="T18" fmla="*/ 2119 w 9336"/>
                <a:gd name="T19" fmla="*/ 640 h 9379"/>
                <a:gd name="T20" fmla="*/ 3090 w 9336"/>
                <a:gd name="T21" fmla="*/ 1213 h 9379"/>
                <a:gd name="T22" fmla="*/ 3443 w 9336"/>
                <a:gd name="T23" fmla="*/ 176 h 9379"/>
                <a:gd name="T24" fmla="*/ 5738 w 9336"/>
                <a:gd name="T25" fmla="*/ 0 h 9379"/>
                <a:gd name="T26" fmla="*/ 6025 w 9336"/>
                <a:gd name="T27" fmla="*/ 1103 h 9379"/>
                <a:gd name="T28" fmla="*/ 6996 w 9336"/>
                <a:gd name="T29" fmla="*/ 617 h 9379"/>
                <a:gd name="T30" fmla="*/ 8740 w 9336"/>
                <a:gd name="T31" fmla="*/ 2118 h 9379"/>
                <a:gd name="T32" fmla="*/ 8122 w 9336"/>
                <a:gd name="T33" fmla="*/ 3133 h 9379"/>
                <a:gd name="T34" fmla="*/ 9159 w 9336"/>
                <a:gd name="T35" fmla="*/ 3486 h 9379"/>
                <a:gd name="T36" fmla="*/ 9336 w 9336"/>
                <a:gd name="T37" fmla="*/ 5782 h 9379"/>
                <a:gd name="T38" fmla="*/ 8232 w 9336"/>
                <a:gd name="T39" fmla="*/ 6046 h 9379"/>
                <a:gd name="T40" fmla="*/ 8718 w 9336"/>
                <a:gd name="T41" fmla="*/ 7017 h 9379"/>
                <a:gd name="T42" fmla="*/ 7217 w 9336"/>
                <a:gd name="T43" fmla="*/ 8761 h 9379"/>
                <a:gd name="T44" fmla="*/ 6246 w 9336"/>
                <a:gd name="T45" fmla="*/ 8187 h 9379"/>
                <a:gd name="T46" fmla="*/ 5893 w 9336"/>
                <a:gd name="T47" fmla="*/ 9224 h 9379"/>
                <a:gd name="T48" fmla="*/ 3796 w 9336"/>
                <a:gd name="T49" fmla="*/ 8982 h 9379"/>
                <a:gd name="T50" fmla="*/ 5628 w 9336"/>
                <a:gd name="T51" fmla="*/ 8121 h 9379"/>
                <a:gd name="T52" fmla="*/ 6202 w 9336"/>
                <a:gd name="T53" fmla="*/ 7790 h 9379"/>
                <a:gd name="T54" fmla="*/ 7085 w 9336"/>
                <a:gd name="T55" fmla="*/ 8364 h 9379"/>
                <a:gd name="T56" fmla="*/ 7769 w 9336"/>
                <a:gd name="T57" fmla="*/ 6444 h 9379"/>
                <a:gd name="T58" fmla="*/ 7923 w 9336"/>
                <a:gd name="T59" fmla="*/ 5782 h 9379"/>
                <a:gd name="T60" fmla="*/ 8960 w 9336"/>
                <a:gd name="T61" fmla="*/ 5561 h 9379"/>
                <a:gd name="T62" fmla="*/ 8100 w 9336"/>
                <a:gd name="T63" fmla="*/ 3729 h 9379"/>
                <a:gd name="T64" fmla="*/ 7769 w 9336"/>
                <a:gd name="T65" fmla="*/ 3155 h 9379"/>
                <a:gd name="T66" fmla="*/ 8342 w 9336"/>
                <a:gd name="T67" fmla="*/ 2273 h 9379"/>
                <a:gd name="T68" fmla="*/ 6422 w 9336"/>
                <a:gd name="T69" fmla="*/ 1589 h 9379"/>
                <a:gd name="T70" fmla="*/ 5760 w 9336"/>
                <a:gd name="T71" fmla="*/ 1434 h 9379"/>
                <a:gd name="T72" fmla="*/ 5540 w 9336"/>
                <a:gd name="T73" fmla="*/ 397 h 9379"/>
                <a:gd name="T74" fmla="*/ 3708 w 9336"/>
                <a:gd name="T75" fmla="*/ 1257 h 9379"/>
                <a:gd name="T76" fmla="*/ 3134 w 9336"/>
                <a:gd name="T77" fmla="*/ 1589 h 9379"/>
                <a:gd name="T78" fmla="*/ 2251 w 9336"/>
                <a:gd name="T79" fmla="*/ 1015 h 9379"/>
                <a:gd name="T80" fmla="*/ 1589 w 9336"/>
                <a:gd name="T81" fmla="*/ 2957 h 9379"/>
                <a:gd name="T82" fmla="*/ 1435 w 9336"/>
                <a:gd name="T83" fmla="*/ 3619 h 9379"/>
                <a:gd name="T84" fmla="*/ 398 w 9336"/>
                <a:gd name="T85" fmla="*/ 3840 h 9379"/>
                <a:gd name="T86" fmla="*/ 1258 w 9336"/>
                <a:gd name="T87" fmla="*/ 5671 h 9379"/>
                <a:gd name="T88" fmla="*/ 1589 w 9336"/>
                <a:gd name="T89" fmla="*/ 6245 h 9379"/>
                <a:gd name="T90" fmla="*/ 1016 w 9336"/>
                <a:gd name="T91" fmla="*/ 7128 h 9379"/>
                <a:gd name="T92" fmla="*/ 2914 w 9336"/>
                <a:gd name="T93" fmla="*/ 7812 h 9379"/>
                <a:gd name="T94" fmla="*/ 3576 w 9336"/>
                <a:gd name="T95" fmla="*/ 7966 h 9379"/>
                <a:gd name="T96" fmla="*/ 3796 w 9336"/>
                <a:gd name="T97" fmla="*/ 8982 h 9379"/>
                <a:gd name="T98" fmla="*/ 1987 w 9336"/>
                <a:gd name="T99" fmla="*/ 4700 h 9379"/>
                <a:gd name="T100" fmla="*/ 4701 w 9336"/>
                <a:gd name="T101" fmla="*/ 2008 h 9379"/>
                <a:gd name="T102" fmla="*/ 4679 w 9336"/>
                <a:gd name="T103" fmla="*/ 7415 h 9379"/>
                <a:gd name="T104" fmla="*/ 3046 w 9336"/>
                <a:gd name="T105" fmla="*/ 3089 h 9379"/>
                <a:gd name="T106" fmla="*/ 4679 w 9336"/>
                <a:gd name="T107" fmla="*/ 7040 h 9379"/>
                <a:gd name="T108" fmla="*/ 4679 w 9336"/>
                <a:gd name="T109" fmla="*/ 2405 h 9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36" h="9379">
                  <a:moveTo>
                    <a:pt x="5716" y="9379"/>
                  </a:moveTo>
                  <a:lnTo>
                    <a:pt x="3620" y="9379"/>
                  </a:lnTo>
                  <a:cubicBezTo>
                    <a:pt x="3509" y="9379"/>
                    <a:pt x="3443" y="9313"/>
                    <a:pt x="3421" y="9202"/>
                  </a:cubicBezTo>
                  <a:lnTo>
                    <a:pt x="3333" y="8275"/>
                  </a:lnTo>
                  <a:cubicBezTo>
                    <a:pt x="3245" y="8253"/>
                    <a:pt x="3156" y="8209"/>
                    <a:pt x="3068" y="8165"/>
                  </a:cubicBezTo>
                  <a:lnTo>
                    <a:pt x="2362" y="8761"/>
                  </a:lnTo>
                  <a:cubicBezTo>
                    <a:pt x="2296" y="8827"/>
                    <a:pt x="2163" y="8827"/>
                    <a:pt x="2097" y="8739"/>
                  </a:cubicBezTo>
                  <a:lnTo>
                    <a:pt x="618" y="7260"/>
                  </a:lnTo>
                  <a:cubicBezTo>
                    <a:pt x="552" y="7194"/>
                    <a:pt x="552" y="7084"/>
                    <a:pt x="596" y="6995"/>
                  </a:cubicBezTo>
                  <a:lnTo>
                    <a:pt x="1192" y="6289"/>
                  </a:lnTo>
                  <a:cubicBezTo>
                    <a:pt x="1148" y="6201"/>
                    <a:pt x="1126" y="6113"/>
                    <a:pt x="1082" y="6024"/>
                  </a:cubicBezTo>
                  <a:lnTo>
                    <a:pt x="177" y="5936"/>
                  </a:lnTo>
                  <a:cubicBezTo>
                    <a:pt x="67" y="5936"/>
                    <a:pt x="0" y="5848"/>
                    <a:pt x="0" y="5737"/>
                  </a:cubicBezTo>
                  <a:lnTo>
                    <a:pt x="0" y="3641"/>
                  </a:lnTo>
                  <a:cubicBezTo>
                    <a:pt x="0" y="3531"/>
                    <a:pt x="67" y="3464"/>
                    <a:pt x="177" y="3442"/>
                  </a:cubicBezTo>
                  <a:lnTo>
                    <a:pt x="1104" y="3354"/>
                  </a:lnTo>
                  <a:cubicBezTo>
                    <a:pt x="1148" y="3266"/>
                    <a:pt x="1170" y="3177"/>
                    <a:pt x="1214" y="3089"/>
                  </a:cubicBezTo>
                  <a:lnTo>
                    <a:pt x="618" y="2383"/>
                  </a:lnTo>
                  <a:cubicBezTo>
                    <a:pt x="552" y="2317"/>
                    <a:pt x="552" y="2184"/>
                    <a:pt x="640" y="2118"/>
                  </a:cubicBezTo>
                  <a:lnTo>
                    <a:pt x="2119" y="640"/>
                  </a:lnTo>
                  <a:cubicBezTo>
                    <a:pt x="2185" y="573"/>
                    <a:pt x="2296" y="573"/>
                    <a:pt x="2384" y="617"/>
                  </a:cubicBezTo>
                  <a:lnTo>
                    <a:pt x="3090" y="1213"/>
                  </a:lnTo>
                  <a:cubicBezTo>
                    <a:pt x="3178" y="1169"/>
                    <a:pt x="3267" y="1147"/>
                    <a:pt x="3355" y="1103"/>
                  </a:cubicBezTo>
                  <a:lnTo>
                    <a:pt x="3443" y="176"/>
                  </a:lnTo>
                  <a:cubicBezTo>
                    <a:pt x="3443" y="66"/>
                    <a:pt x="3554" y="0"/>
                    <a:pt x="3642" y="0"/>
                  </a:cubicBezTo>
                  <a:lnTo>
                    <a:pt x="5738" y="0"/>
                  </a:lnTo>
                  <a:cubicBezTo>
                    <a:pt x="5849" y="0"/>
                    <a:pt x="5915" y="66"/>
                    <a:pt x="5937" y="176"/>
                  </a:cubicBezTo>
                  <a:lnTo>
                    <a:pt x="6025" y="1103"/>
                  </a:lnTo>
                  <a:cubicBezTo>
                    <a:pt x="6114" y="1147"/>
                    <a:pt x="6202" y="1169"/>
                    <a:pt x="6290" y="1213"/>
                  </a:cubicBezTo>
                  <a:lnTo>
                    <a:pt x="6996" y="617"/>
                  </a:lnTo>
                  <a:cubicBezTo>
                    <a:pt x="7062" y="551"/>
                    <a:pt x="7195" y="551"/>
                    <a:pt x="7261" y="640"/>
                  </a:cubicBezTo>
                  <a:lnTo>
                    <a:pt x="8740" y="2118"/>
                  </a:lnTo>
                  <a:cubicBezTo>
                    <a:pt x="8806" y="2184"/>
                    <a:pt x="8806" y="2295"/>
                    <a:pt x="8762" y="2383"/>
                  </a:cubicBezTo>
                  <a:lnTo>
                    <a:pt x="8122" y="3133"/>
                  </a:lnTo>
                  <a:cubicBezTo>
                    <a:pt x="8166" y="3222"/>
                    <a:pt x="8188" y="3310"/>
                    <a:pt x="8232" y="3398"/>
                  </a:cubicBezTo>
                  <a:lnTo>
                    <a:pt x="9159" y="3486"/>
                  </a:lnTo>
                  <a:cubicBezTo>
                    <a:pt x="9269" y="3486"/>
                    <a:pt x="9336" y="3575"/>
                    <a:pt x="9336" y="3685"/>
                  </a:cubicBezTo>
                  <a:lnTo>
                    <a:pt x="9336" y="5782"/>
                  </a:lnTo>
                  <a:cubicBezTo>
                    <a:pt x="9336" y="5892"/>
                    <a:pt x="9269" y="5958"/>
                    <a:pt x="9159" y="5980"/>
                  </a:cubicBezTo>
                  <a:lnTo>
                    <a:pt x="8232" y="6046"/>
                  </a:lnTo>
                  <a:cubicBezTo>
                    <a:pt x="8210" y="6135"/>
                    <a:pt x="8166" y="6223"/>
                    <a:pt x="8122" y="6311"/>
                  </a:cubicBezTo>
                  <a:lnTo>
                    <a:pt x="8718" y="7017"/>
                  </a:lnTo>
                  <a:cubicBezTo>
                    <a:pt x="8784" y="7084"/>
                    <a:pt x="8784" y="7216"/>
                    <a:pt x="8696" y="7282"/>
                  </a:cubicBezTo>
                  <a:lnTo>
                    <a:pt x="7217" y="8761"/>
                  </a:lnTo>
                  <a:cubicBezTo>
                    <a:pt x="7151" y="8827"/>
                    <a:pt x="7040" y="8827"/>
                    <a:pt x="6952" y="8783"/>
                  </a:cubicBezTo>
                  <a:lnTo>
                    <a:pt x="6246" y="8187"/>
                  </a:lnTo>
                  <a:cubicBezTo>
                    <a:pt x="6158" y="8231"/>
                    <a:pt x="6069" y="8253"/>
                    <a:pt x="5981" y="8297"/>
                  </a:cubicBezTo>
                  <a:lnTo>
                    <a:pt x="5893" y="9224"/>
                  </a:lnTo>
                  <a:cubicBezTo>
                    <a:pt x="5893" y="9313"/>
                    <a:pt x="5805" y="9379"/>
                    <a:pt x="5716" y="9379"/>
                  </a:cubicBezTo>
                  <a:close/>
                  <a:moveTo>
                    <a:pt x="3796" y="8982"/>
                  </a:moveTo>
                  <a:lnTo>
                    <a:pt x="5540" y="8982"/>
                  </a:lnTo>
                  <a:lnTo>
                    <a:pt x="5628" y="8121"/>
                  </a:lnTo>
                  <a:cubicBezTo>
                    <a:pt x="5628" y="8055"/>
                    <a:pt x="5694" y="7989"/>
                    <a:pt x="5760" y="7966"/>
                  </a:cubicBezTo>
                  <a:cubicBezTo>
                    <a:pt x="5915" y="7922"/>
                    <a:pt x="6069" y="7856"/>
                    <a:pt x="6202" y="7790"/>
                  </a:cubicBezTo>
                  <a:cubicBezTo>
                    <a:pt x="6268" y="7746"/>
                    <a:pt x="6356" y="7768"/>
                    <a:pt x="6422" y="7812"/>
                  </a:cubicBezTo>
                  <a:lnTo>
                    <a:pt x="7085" y="8364"/>
                  </a:lnTo>
                  <a:lnTo>
                    <a:pt x="8320" y="7128"/>
                  </a:lnTo>
                  <a:lnTo>
                    <a:pt x="7769" y="6444"/>
                  </a:lnTo>
                  <a:cubicBezTo>
                    <a:pt x="7725" y="6377"/>
                    <a:pt x="7702" y="6311"/>
                    <a:pt x="7747" y="6223"/>
                  </a:cubicBezTo>
                  <a:cubicBezTo>
                    <a:pt x="7813" y="6069"/>
                    <a:pt x="7879" y="5936"/>
                    <a:pt x="7923" y="5782"/>
                  </a:cubicBezTo>
                  <a:cubicBezTo>
                    <a:pt x="7945" y="5715"/>
                    <a:pt x="8011" y="5649"/>
                    <a:pt x="8100" y="5649"/>
                  </a:cubicBezTo>
                  <a:lnTo>
                    <a:pt x="8960" y="5561"/>
                  </a:lnTo>
                  <a:lnTo>
                    <a:pt x="8960" y="3817"/>
                  </a:lnTo>
                  <a:lnTo>
                    <a:pt x="8100" y="3729"/>
                  </a:lnTo>
                  <a:cubicBezTo>
                    <a:pt x="8034" y="3729"/>
                    <a:pt x="7967" y="3663"/>
                    <a:pt x="7945" y="3597"/>
                  </a:cubicBezTo>
                  <a:cubicBezTo>
                    <a:pt x="7901" y="3442"/>
                    <a:pt x="7835" y="3288"/>
                    <a:pt x="7769" y="3155"/>
                  </a:cubicBezTo>
                  <a:cubicBezTo>
                    <a:pt x="7725" y="3089"/>
                    <a:pt x="7747" y="3001"/>
                    <a:pt x="7791" y="2935"/>
                  </a:cubicBezTo>
                  <a:lnTo>
                    <a:pt x="8342" y="2273"/>
                  </a:lnTo>
                  <a:lnTo>
                    <a:pt x="7107" y="1037"/>
                  </a:lnTo>
                  <a:lnTo>
                    <a:pt x="6422" y="1589"/>
                  </a:lnTo>
                  <a:cubicBezTo>
                    <a:pt x="6356" y="1633"/>
                    <a:pt x="6290" y="1655"/>
                    <a:pt x="6202" y="1611"/>
                  </a:cubicBezTo>
                  <a:cubicBezTo>
                    <a:pt x="6069" y="1544"/>
                    <a:pt x="5915" y="1478"/>
                    <a:pt x="5760" y="1434"/>
                  </a:cubicBezTo>
                  <a:cubicBezTo>
                    <a:pt x="5694" y="1412"/>
                    <a:pt x="5628" y="1346"/>
                    <a:pt x="5628" y="1257"/>
                  </a:cubicBezTo>
                  <a:lnTo>
                    <a:pt x="5540" y="397"/>
                  </a:lnTo>
                  <a:lnTo>
                    <a:pt x="3796" y="397"/>
                  </a:lnTo>
                  <a:lnTo>
                    <a:pt x="3708" y="1257"/>
                  </a:lnTo>
                  <a:cubicBezTo>
                    <a:pt x="3708" y="1324"/>
                    <a:pt x="3642" y="1390"/>
                    <a:pt x="3576" y="1412"/>
                  </a:cubicBezTo>
                  <a:cubicBezTo>
                    <a:pt x="3421" y="1456"/>
                    <a:pt x="3267" y="1522"/>
                    <a:pt x="3134" y="1589"/>
                  </a:cubicBezTo>
                  <a:cubicBezTo>
                    <a:pt x="3068" y="1633"/>
                    <a:pt x="2980" y="1611"/>
                    <a:pt x="2914" y="1566"/>
                  </a:cubicBezTo>
                  <a:lnTo>
                    <a:pt x="2251" y="1015"/>
                  </a:lnTo>
                  <a:lnTo>
                    <a:pt x="1038" y="2295"/>
                  </a:lnTo>
                  <a:lnTo>
                    <a:pt x="1589" y="2957"/>
                  </a:lnTo>
                  <a:cubicBezTo>
                    <a:pt x="1634" y="3023"/>
                    <a:pt x="1656" y="3089"/>
                    <a:pt x="1611" y="3177"/>
                  </a:cubicBezTo>
                  <a:cubicBezTo>
                    <a:pt x="1545" y="3332"/>
                    <a:pt x="1479" y="3464"/>
                    <a:pt x="1435" y="3619"/>
                  </a:cubicBezTo>
                  <a:cubicBezTo>
                    <a:pt x="1413" y="3685"/>
                    <a:pt x="1347" y="3751"/>
                    <a:pt x="1258" y="3751"/>
                  </a:cubicBezTo>
                  <a:lnTo>
                    <a:pt x="398" y="3840"/>
                  </a:lnTo>
                  <a:lnTo>
                    <a:pt x="398" y="5583"/>
                  </a:lnTo>
                  <a:lnTo>
                    <a:pt x="1258" y="5671"/>
                  </a:lnTo>
                  <a:cubicBezTo>
                    <a:pt x="1325" y="5671"/>
                    <a:pt x="1391" y="5737"/>
                    <a:pt x="1413" y="5804"/>
                  </a:cubicBezTo>
                  <a:cubicBezTo>
                    <a:pt x="1457" y="5958"/>
                    <a:pt x="1523" y="6113"/>
                    <a:pt x="1589" y="6245"/>
                  </a:cubicBezTo>
                  <a:cubicBezTo>
                    <a:pt x="1634" y="6311"/>
                    <a:pt x="1611" y="6400"/>
                    <a:pt x="1567" y="6466"/>
                  </a:cubicBezTo>
                  <a:lnTo>
                    <a:pt x="1016" y="7128"/>
                  </a:lnTo>
                  <a:lnTo>
                    <a:pt x="2251" y="8364"/>
                  </a:lnTo>
                  <a:lnTo>
                    <a:pt x="2914" y="7812"/>
                  </a:lnTo>
                  <a:cubicBezTo>
                    <a:pt x="2980" y="7768"/>
                    <a:pt x="3046" y="7746"/>
                    <a:pt x="3134" y="7790"/>
                  </a:cubicBezTo>
                  <a:cubicBezTo>
                    <a:pt x="3289" y="7856"/>
                    <a:pt x="3421" y="7922"/>
                    <a:pt x="3576" y="7966"/>
                  </a:cubicBezTo>
                  <a:cubicBezTo>
                    <a:pt x="3642" y="7989"/>
                    <a:pt x="3708" y="8055"/>
                    <a:pt x="3708" y="8143"/>
                  </a:cubicBezTo>
                  <a:lnTo>
                    <a:pt x="3796" y="8982"/>
                  </a:lnTo>
                  <a:close/>
                  <a:moveTo>
                    <a:pt x="4679" y="7415"/>
                  </a:moveTo>
                  <a:cubicBezTo>
                    <a:pt x="3178" y="7415"/>
                    <a:pt x="1965" y="6201"/>
                    <a:pt x="1987" y="4700"/>
                  </a:cubicBezTo>
                  <a:cubicBezTo>
                    <a:pt x="1987" y="3972"/>
                    <a:pt x="2274" y="3310"/>
                    <a:pt x="2781" y="2802"/>
                  </a:cubicBezTo>
                  <a:cubicBezTo>
                    <a:pt x="3289" y="2295"/>
                    <a:pt x="3973" y="2030"/>
                    <a:pt x="4701" y="2008"/>
                  </a:cubicBezTo>
                  <a:cubicBezTo>
                    <a:pt x="6180" y="2008"/>
                    <a:pt x="7394" y="3222"/>
                    <a:pt x="7394" y="4722"/>
                  </a:cubicBezTo>
                  <a:cubicBezTo>
                    <a:pt x="7371" y="6223"/>
                    <a:pt x="6158" y="7415"/>
                    <a:pt x="4679" y="7415"/>
                  </a:cubicBezTo>
                  <a:close/>
                  <a:moveTo>
                    <a:pt x="4679" y="2405"/>
                  </a:moveTo>
                  <a:cubicBezTo>
                    <a:pt x="4061" y="2405"/>
                    <a:pt x="3487" y="2648"/>
                    <a:pt x="3046" y="3089"/>
                  </a:cubicBezTo>
                  <a:cubicBezTo>
                    <a:pt x="2605" y="3531"/>
                    <a:pt x="2362" y="4104"/>
                    <a:pt x="2362" y="4722"/>
                  </a:cubicBezTo>
                  <a:cubicBezTo>
                    <a:pt x="2362" y="6002"/>
                    <a:pt x="3399" y="7040"/>
                    <a:pt x="4679" y="7040"/>
                  </a:cubicBezTo>
                  <a:cubicBezTo>
                    <a:pt x="5959" y="7040"/>
                    <a:pt x="6996" y="6002"/>
                    <a:pt x="6996" y="4722"/>
                  </a:cubicBezTo>
                  <a:cubicBezTo>
                    <a:pt x="6996" y="3442"/>
                    <a:pt x="5959" y="2405"/>
                    <a:pt x="4679" y="2405"/>
                  </a:cubicBezTo>
                  <a:close/>
                  <a:moveTo>
                    <a:pt x="2163" y="4722"/>
                  </a:move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5679" cap="flat">
              <a:noFill/>
              <a:prstDash val="solid"/>
              <a:miter/>
            </a:ln>
            <a:scene3d>
              <a:camera prst="isometricTopUp">
                <a:rot lat="20400000" lon="19800000" rev="3609745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1C51"/>
                </a:solidFill>
                <a:effectLst/>
                <a:uLnTx/>
                <a:uFillTx/>
                <a:latin typeface="等线" panose="02010600030101010101" charset="-122"/>
                <a:ea typeface="阿里巴巴普惠体 R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B73B237-E565-F1E2-D485-0EBAD3AA472F}"/>
              </a:ext>
            </a:extLst>
          </p:cNvPr>
          <p:cNvGrpSpPr/>
          <p:nvPr/>
        </p:nvGrpSpPr>
        <p:grpSpPr>
          <a:xfrm>
            <a:off x="1190036" y="300002"/>
            <a:ext cx="6303600" cy="488916"/>
            <a:chOff x="1190036" y="300002"/>
            <a:chExt cx="6303600" cy="488916"/>
          </a:xfrm>
        </p:grpSpPr>
        <p:grpSp>
          <p:nvGrpSpPr>
            <p:cNvPr id="9" name="组合 8"/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10" name="直接箭头连接符 9"/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箭头连接符 10"/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箭头连接符 11"/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8252" y="1045826"/>
            <a:ext cx="8243322" cy="546020"/>
            <a:chOff x="734564" y="1694666"/>
            <a:chExt cx="8243322" cy="546020"/>
          </a:xfrm>
        </p:grpSpPr>
        <p:grpSp>
          <p:nvGrpSpPr>
            <p:cNvPr id="17" name="组合 16"/>
            <p:cNvGrpSpPr/>
            <p:nvPr/>
          </p:nvGrpSpPr>
          <p:grpSpPr>
            <a:xfrm>
              <a:off x="833634" y="1694666"/>
              <a:ext cx="7822452" cy="546020"/>
              <a:chOff x="1144186" y="1343643"/>
              <a:chExt cx="9299887" cy="830175"/>
            </a:xfrm>
          </p:grpSpPr>
          <p:sp>
            <p:nvSpPr>
              <p:cNvPr id="21" name="矩形: 圆顶角 20"/>
              <p:cNvSpPr/>
              <p:nvPr/>
            </p:nvSpPr>
            <p:spPr>
              <a:xfrm rot="16200000" flipH="1">
                <a:off x="5385213" y="-2885042"/>
                <a:ext cx="817832" cy="9299886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10325963" y="1343643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655307" y="1750177"/>
              <a:ext cx="7322579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沿链而进、集群集聚，打造富有竞争力的制造产业</a:t>
              </a: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（一）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4" name="矩形 33" descr="e7d195523061f1c0dc554706afe4c72a60a25314cbaece805811E654B44695D34D35691164BB3D154CCFD5D798F6FEAD99EAA8F1ADC3D4AFA5BC9ED0BB3A4B45073A038AC38E89AB54D31AA59602B9F13D248AA20BAF12F2659DDFDA1131F2FBF84794A4E829EAB0048587590AFEC82D62D9E8B581B3E14FC11063F6E7CE38D62169D7868064512F"/>
          <p:cNvSpPr/>
          <p:nvPr/>
        </p:nvSpPr>
        <p:spPr>
          <a:xfrm>
            <a:off x="934824" y="2242851"/>
            <a:ext cx="10286893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  <a:sym typeface="Lato Regular" charset="0"/>
              </a:rPr>
              <a:t>以冠洲集团、仁泽复合材料为重点，瞄准价值链高端，着力发展汽车板、高端家电板、高性能护栏板，创建省级交通设施优质产品基地，打造全国知名钢板加工基地。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077BB9-C5B4-DA0D-416E-1BFE51D2AAA7}"/>
              </a:ext>
            </a:extLst>
          </p:cNvPr>
          <p:cNvGrpSpPr/>
          <p:nvPr/>
        </p:nvGrpSpPr>
        <p:grpSpPr>
          <a:xfrm>
            <a:off x="716199" y="3283400"/>
            <a:ext cx="6163786" cy="3196150"/>
            <a:chOff x="716199" y="3283400"/>
            <a:chExt cx="6163786" cy="3196150"/>
          </a:xfrm>
        </p:grpSpPr>
        <p:sp>
          <p:nvSpPr>
            <p:cNvPr id="33" name="矩形 1"/>
            <p:cNvSpPr/>
            <p:nvPr/>
          </p:nvSpPr>
          <p:spPr>
            <a:xfrm>
              <a:off x="716199" y="3283400"/>
              <a:ext cx="6163786" cy="2963927"/>
            </a:xfrm>
            <a:custGeom>
              <a:avLst/>
              <a:gdLst>
                <a:gd name="connsiteX0" fmla="*/ 0 w 4509157"/>
                <a:gd name="connsiteY0" fmla="*/ 0 h 2963927"/>
                <a:gd name="connsiteX1" fmla="*/ 4509157 w 4509157"/>
                <a:gd name="connsiteY1" fmla="*/ 0 h 2963927"/>
                <a:gd name="connsiteX2" fmla="*/ 4509157 w 4509157"/>
                <a:gd name="connsiteY2" fmla="*/ 2963927 h 2963927"/>
                <a:gd name="connsiteX3" fmla="*/ 0 w 4509157"/>
                <a:gd name="connsiteY3" fmla="*/ 2963927 h 2963927"/>
                <a:gd name="connsiteX4" fmla="*/ 0 w 4509157"/>
                <a:gd name="connsiteY4" fmla="*/ 0 h 2963927"/>
                <a:gd name="connsiteX0-1" fmla="*/ 0 w 6163786"/>
                <a:gd name="connsiteY0-2" fmla="*/ 0 h 2963927"/>
                <a:gd name="connsiteX1-3" fmla="*/ 6163786 w 6163786"/>
                <a:gd name="connsiteY1-4" fmla="*/ 14515 h 2963927"/>
                <a:gd name="connsiteX2-5" fmla="*/ 4509157 w 6163786"/>
                <a:gd name="connsiteY2-6" fmla="*/ 2963927 h 2963927"/>
                <a:gd name="connsiteX3-7" fmla="*/ 0 w 6163786"/>
                <a:gd name="connsiteY3-8" fmla="*/ 2963927 h 2963927"/>
                <a:gd name="connsiteX4-9" fmla="*/ 0 w 6163786"/>
                <a:gd name="connsiteY4-10" fmla="*/ 0 h 29639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3786" h="2963927">
                  <a:moveTo>
                    <a:pt x="0" y="0"/>
                  </a:moveTo>
                  <a:lnTo>
                    <a:pt x="6163786" y="14515"/>
                  </a:lnTo>
                  <a:lnTo>
                    <a:pt x="4509157" y="2963927"/>
                  </a:lnTo>
                  <a:lnTo>
                    <a:pt x="0" y="29639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任意多边形: 形状 34" descr="e7d195523061f1c0dc554706afe4c72a60a25314cbaece805811E654B44695D34D35691164BB3D154CCFD5D798F6FEAD99EAA8F1ADC3D4AFA5BC9ED0BB3A4B45073A038AC38E89AB54D31AA59602B9F13D248AA20BAF12F2659DDFDA1131F2FBF84794A4E829EAB0048587590AFEC82D62D9E8B581B3E14FC11063F6E7CE38D62169D7868064512F"/>
            <p:cNvSpPr/>
            <p:nvPr/>
          </p:nvSpPr>
          <p:spPr>
            <a:xfrm>
              <a:off x="811622" y="6311685"/>
              <a:ext cx="4402137" cy="167865"/>
            </a:xfrm>
            <a:custGeom>
              <a:avLst/>
              <a:gdLst>
                <a:gd name="connsiteX0" fmla="*/ 0 w 4402137"/>
                <a:gd name="connsiteY0" fmla="*/ 0 h 167865"/>
                <a:gd name="connsiteX1" fmla="*/ 113405 w 4402137"/>
                <a:gd name="connsiteY1" fmla="*/ 0 h 167865"/>
                <a:gd name="connsiteX2" fmla="*/ 4268010 w 4402137"/>
                <a:gd name="connsiteY2" fmla="*/ 0 h 167865"/>
                <a:gd name="connsiteX3" fmla="*/ 4402137 w 4402137"/>
                <a:gd name="connsiteY3" fmla="*/ 0 h 167865"/>
                <a:gd name="connsiteX4" fmla="*/ 4288732 w 4402137"/>
                <a:gd name="connsiteY4" fmla="*/ 167865 h 167865"/>
                <a:gd name="connsiteX5" fmla="*/ 4154605 w 4402137"/>
                <a:gd name="connsiteY5" fmla="*/ 167865 h 167865"/>
                <a:gd name="connsiteX6" fmla="*/ 0 w 4402137"/>
                <a:gd name="connsiteY6" fmla="*/ 167865 h 1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2137" h="167865">
                  <a:moveTo>
                    <a:pt x="0" y="0"/>
                  </a:moveTo>
                  <a:lnTo>
                    <a:pt x="113405" y="0"/>
                  </a:lnTo>
                  <a:lnTo>
                    <a:pt x="4268010" y="0"/>
                  </a:lnTo>
                  <a:lnTo>
                    <a:pt x="4402137" y="0"/>
                  </a:lnTo>
                  <a:lnTo>
                    <a:pt x="4288732" y="167865"/>
                  </a:lnTo>
                  <a:lnTo>
                    <a:pt x="4154605" y="167865"/>
                  </a:lnTo>
                  <a:lnTo>
                    <a:pt x="0" y="1678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EE6"/>
                </a:gs>
                <a:gs pos="100000">
                  <a:srgbClr val="1AA0ED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A507359-BACE-5D39-7244-157A9CE5149D}"/>
              </a:ext>
            </a:extLst>
          </p:cNvPr>
          <p:cNvGrpSpPr/>
          <p:nvPr/>
        </p:nvGrpSpPr>
        <p:grpSpPr>
          <a:xfrm>
            <a:off x="5213759" y="3302450"/>
            <a:ext cx="6163786" cy="3209273"/>
            <a:chOff x="5213759" y="3302450"/>
            <a:chExt cx="6163786" cy="3209273"/>
          </a:xfrm>
        </p:grpSpPr>
        <p:sp>
          <p:nvSpPr>
            <p:cNvPr id="36" name="任意多边形: 形状 35" descr="e7d195523061f1c0dc554706afe4c72a60a25314cbaece805811E654B44695D34D35691164BB3D154CCFD5D798F6FEAD99EAA8F1ADC3D4AFA5BC9ED0BB3A4B45073A038AC38E89AB54D31AA59602B9F13D248AA20BAF12F2659DDFDA1131F2FBF84794A4E829EAB0048587590AFEC82D62D9E8B581B3E14FC11063F6E7CE38D62169D7868064512F"/>
            <p:cNvSpPr/>
            <p:nvPr/>
          </p:nvSpPr>
          <p:spPr>
            <a:xfrm flipH="1" flipV="1">
              <a:off x="6928087" y="3302450"/>
              <a:ext cx="4402137" cy="167865"/>
            </a:xfrm>
            <a:custGeom>
              <a:avLst/>
              <a:gdLst>
                <a:gd name="connsiteX0" fmla="*/ 0 w 4402137"/>
                <a:gd name="connsiteY0" fmla="*/ 0 h 167865"/>
                <a:gd name="connsiteX1" fmla="*/ 113405 w 4402137"/>
                <a:gd name="connsiteY1" fmla="*/ 0 h 167865"/>
                <a:gd name="connsiteX2" fmla="*/ 4268010 w 4402137"/>
                <a:gd name="connsiteY2" fmla="*/ 0 h 167865"/>
                <a:gd name="connsiteX3" fmla="*/ 4402137 w 4402137"/>
                <a:gd name="connsiteY3" fmla="*/ 0 h 167865"/>
                <a:gd name="connsiteX4" fmla="*/ 4288732 w 4402137"/>
                <a:gd name="connsiteY4" fmla="*/ 167865 h 167865"/>
                <a:gd name="connsiteX5" fmla="*/ 4154605 w 4402137"/>
                <a:gd name="connsiteY5" fmla="*/ 167865 h 167865"/>
                <a:gd name="connsiteX6" fmla="*/ 0 w 4402137"/>
                <a:gd name="connsiteY6" fmla="*/ 167865 h 16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2137" h="167865">
                  <a:moveTo>
                    <a:pt x="0" y="0"/>
                  </a:moveTo>
                  <a:lnTo>
                    <a:pt x="113405" y="0"/>
                  </a:lnTo>
                  <a:lnTo>
                    <a:pt x="4268010" y="0"/>
                  </a:lnTo>
                  <a:lnTo>
                    <a:pt x="4402137" y="0"/>
                  </a:lnTo>
                  <a:lnTo>
                    <a:pt x="4288732" y="167865"/>
                  </a:lnTo>
                  <a:lnTo>
                    <a:pt x="4154605" y="167865"/>
                  </a:lnTo>
                  <a:lnTo>
                    <a:pt x="0" y="1678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EE6"/>
                </a:gs>
                <a:gs pos="100000">
                  <a:srgbClr val="1AA0ED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8" name="矩形 1"/>
            <p:cNvSpPr/>
            <p:nvPr/>
          </p:nvSpPr>
          <p:spPr>
            <a:xfrm flipH="1" flipV="1">
              <a:off x="5213759" y="3547796"/>
              <a:ext cx="6163786" cy="2963927"/>
            </a:xfrm>
            <a:custGeom>
              <a:avLst/>
              <a:gdLst>
                <a:gd name="connsiteX0" fmla="*/ 0 w 4509157"/>
                <a:gd name="connsiteY0" fmla="*/ 0 h 2963927"/>
                <a:gd name="connsiteX1" fmla="*/ 4509157 w 4509157"/>
                <a:gd name="connsiteY1" fmla="*/ 0 h 2963927"/>
                <a:gd name="connsiteX2" fmla="*/ 4509157 w 4509157"/>
                <a:gd name="connsiteY2" fmla="*/ 2963927 h 2963927"/>
                <a:gd name="connsiteX3" fmla="*/ 0 w 4509157"/>
                <a:gd name="connsiteY3" fmla="*/ 2963927 h 2963927"/>
                <a:gd name="connsiteX4" fmla="*/ 0 w 4509157"/>
                <a:gd name="connsiteY4" fmla="*/ 0 h 2963927"/>
                <a:gd name="connsiteX0-1" fmla="*/ 0 w 6163786"/>
                <a:gd name="connsiteY0-2" fmla="*/ 0 h 2963927"/>
                <a:gd name="connsiteX1-3" fmla="*/ 6163786 w 6163786"/>
                <a:gd name="connsiteY1-4" fmla="*/ 14515 h 2963927"/>
                <a:gd name="connsiteX2-5" fmla="*/ 4509157 w 6163786"/>
                <a:gd name="connsiteY2-6" fmla="*/ 2963927 h 2963927"/>
                <a:gd name="connsiteX3-7" fmla="*/ 0 w 6163786"/>
                <a:gd name="connsiteY3-8" fmla="*/ 2963927 h 2963927"/>
                <a:gd name="connsiteX4-9" fmla="*/ 0 w 6163786"/>
                <a:gd name="connsiteY4-10" fmla="*/ 0 h 29639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3786" h="2963927">
                  <a:moveTo>
                    <a:pt x="0" y="0"/>
                  </a:moveTo>
                  <a:lnTo>
                    <a:pt x="6163786" y="14515"/>
                  </a:lnTo>
                  <a:lnTo>
                    <a:pt x="4509157" y="2963927"/>
                  </a:lnTo>
                  <a:lnTo>
                    <a:pt x="0" y="296392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73455" y="1690385"/>
            <a:ext cx="1785925" cy="514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200" dirty="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</a:rPr>
              <a:t>高标准强链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六边形 48"/>
          <p:cNvSpPr/>
          <p:nvPr/>
        </p:nvSpPr>
        <p:spPr>
          <a:xfrm>
            <a:off x="8023461" y="2886802"/>
            <a:ext cx="3008400" cy="2593448"/>
          </a:xfrm>
          <a:prstGeom prst="hexagon">
            <a:avLst/>
          </a:prstGeom>
          <a:solidFill>
            <a:srgbClr val="00B0F0">
              <a:alpha val="20000"/>
            </a:srgbClr>
          </a:solidFill>
          <a:ln>
            <a:solidFill>
              <a:srgbClr val="1BA3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45486" y="1078880"/>
            <a:ext cx="7168000" cy="1767871"/>
            <a:chOff x="945486" y="1078880"/>
            <a:chExt cx="7168000" cy="1767871"/>
          </a:xfrm>
        </p:grpSpPr>
        <p:grpSp>
          <p:nvGrpSpPr>
            <p:cNvPr id="28" name="组合 27"/>
            <p:cNvGrpSpPr/>
            <p:nvPr/>
          </p:nvGrpSpPr>
          <p:grpSpPr>
            <a:xfrm>
              <a:off x="945486" y="1078880"/>
              <a:ext cx="7168000" cy="1767871"/>
              <a:chOff x="960366" y="1712461"/>
              <a:chExt cx="7168000" cy="176787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960366" y="2191133"/>
                <a:ext cx="7168000" cy="1289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以冠星集团为重点，引导产业向材料高端化、服装品牌化、生产智能化转型，突破印染关键环节，构建“棉纱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—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印染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—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布料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—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服装家纺”完整产业链条，打造服装自主品牌，优化提升纺织服装产业。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67075" y="1712461"/>
                <a:ext cx="1785925" cy="478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200" dirty="0">
                    <a:solidFill>
                      <a:srgbClr val="005DC4"/>
                    </a:solidFill>
                    <a:latin typeface="汉仪菱心体简" panose="02010400000101010101" pitchFamily="49" charset="-122"/>
                    <a:ea typeface="汉仪菱心体简" panose="02010400000101010101" pitchFamily="49" charset="-122"/>
                    <a:cs typeface="OPPOSans B" panose="00020600040101010101" pitchFamily="18" charset="-122"/>
                  </a:rPr>
                  <a:t>高水平延链</a:t>
                </a: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>
              <a:off x="2514163" y="1378857"/>
              <a:ext cx="5338065" cy="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24244" y="3017069"/>
            <a:ext cx="5658415" cy="3042108"/>
            <a:chOff x="824244" y="3017069"/>
            <a:chExt cx="5658415" cy="3042108"/>
          </a:xfrm>
        </p:grpSpPr>
        <p:pic>
          <p:nvPicPr>
            <p:cNvPr id="31" name="图片占位符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78" r="11878"/>
            <a:stretch>
              <a:fillRect/>
            </a:stretch>
          </p:blipFill>
          <p:spPr>
            <a:xfrm>
              <a:off x="919175" y="3115313"/>
              <a:ext cx="5482975" cy="2849050"/>
            </a:xfrm>
            <a:prstGeom prst="roundRect">
              <a:avLst>
                <a:gd name="adj" fmla="val 364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46" name="矩形: 圆角 45"/>
            <p:cNvSpPr/>
            <p:nvPr/>
          </p:nvSpPr>
          <p:spPr>
            <a:xfrm>
              <a:off x="824244" y="3017069"/>
              <a:ext cx="3906346" cy="2983148"/>
            </a:xfrm>
            <a:prstGeom prst="roundRect">
              <a:avLst>
                <a:gd name="adj" fmla="val 2465"/>
              </a:avLst>
            </a:prstGeom>
            <a:noFill/>
            <a:ln w="25400">
              <a:gradFill flip="none" rotWithShape="1">
                <a:gsLst>
                  <a:gs pos="65000">
                    <a:srgbClr val="D3AC67">
                      <a:alpha val="0"/>
                    </a:srgbClr>
                  </a:gs>
                  <a:gs pos="100000">
                    <a:srgbClr val="1EA9EF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7" name="矩形: 圆角 46"/>
            <p:cNvSpPr/>
            <p:nvPr/>
          </p:nvSpPr>
          <p:spPr>
            <a:xfrm rot="10800000">
              <a:off x="2576313" y="3076029"/>
              <a:ext cx="3906346" cy="2983148"/>
            </a:xfrm>
            <a:prstGeom prst="roundRect">
              <a:avLst>
                <a:gd name="adj" fmla="val 2465"/>
              </a:avLst>
            </a:prstGeom>
            <a:noFill/>
            <a:ln w="25400">
              <a:gradFill flip="none" rotWithShape="1">
                <a:gsLst>
                  <a:gs pos="65000">
                    <a:srgbClr val="D3AC67">
                      <a:alpha val="0"/>
                    </a:srgbClr>
                  </a:gs>
                  <a:gs pos="100000">
                    <a:srgbClr val="1EA9EF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122C454-FDF0-F7B5-BF59-18008A466680}"/>
              </a:ext>
            </a:extLst>
          </p:cNvPr>
          <p:cNvGrpSpPr/>
          <p:nvPr/>
        </p:nvGrpSpPr>
        <p:grpSpPr>
          <a:xfrm>
            <a:off x="6767921" y="3043715"/>
            <a:ext cx="2511081" cy="2353687"/>
            <a:chOff x="6767921" y="3043715"/>
            <a:chExt cx="2511081" cy="2353687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97" t="3131" r="17879" b="15300"/>
            <a:stretch>
              <a:fillRect/>
            </a:stretch>
          </p:blipFill>
          <p:spPr>
            <a:xfrm>
              <a:off x="6767921" y="3043715"/>
              <a:ext cx="2511081" cy="2164725"/>
            </a:xfrm>
            <a:custGeom>
              <a:avLst/>
              <a:gdLst>
                <a:gd name="connsiteX0" fmla="*/ 498743 w 2314166"/>
                <a:gd name="connsiteY0" fmla="*/ 0 h 1994971"/>
                <a:gd name="connsiteX1" fmla="*/ 1815423 w 2314166"/>
                <a:gd name="connsiteY1" fmla="*/ 0 h 1994971"/>
                <a:gd name="connsiteX2" fmla="*/ 2314166 w 2314166"/>
                <a:gd name="connsiteY2" fmla="*/ 997486 h 1994971"/>
                <a:gd name="connsiteX3" fmla="*/ 1815423 w 2314166"/>
                <a:gd name="connsiteY3" fmla="*/ 1994971 h 1994971"/>
                <a:gd name="connsiteX4" fmla="*/ 498743 w 2314166"/>
                <a:gd name="connsiteY4" fmla="*/ 1994971 h 1994971"/>
                <a:gd name="connsiteX5" fmla="*/ 0 w 2314166"/>
                <a:gd name="connsiteY5" fmla="*/ 997486 h 199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14166" h="1994971">
                  <a:moveTo>
                    <a:pt x="498743" y="0"/>
                  </a:moveTo>
                  <a:lnTo>
                    <a:pt x="1815423" y="0"/>
                  </a:lnTo>
                  <a:lnTo>
                    <a:pt x="2314166" y="997486"/>
                  </a:lnTo>
                  <a:lnTo>
                    <a:pt x="1815423" y="1994971"/>
                  </a:lnTo>
                  <a:lnTo>
                    <a:pt x="498743" y="1994971"/>
                  </a:lnTo>
                  <a:lnTo>
                    <a:pt x="0" y="997486"/>
                  </a:lnTo>
                  <a:close/>
                </a:path>
              </a:pathLst>
            </a:custGeom>
          </p:spPr>
        </p:pic>
        <p:sp>
          <p:nvSpPr>
            <p:cNvPr id="50" name="六边形 49"/>
            <p:cNvSpPr/>
            <p:nvPr/>
          </p:nvSpPr>
          <p:spPr>
            <a:xfrm>
              <a:off x="7092726" y="5019477"/>
              <a:ext cx="438393" cy="377925"/>
            </a:xfrm>
            <a:prstGeom prst="hexagon">
              <a:avLst>
                <a:gd name="adj" fmla="val 31301"/>
                <a:gd name="vf" fmla="val 115470"/>
              </a:avLst>
            </a:prstGeom>
            <a:solidFill>
              <a:srgbClr val="00B0F0">
                <a:alpha val="20000"/>
              </a:srgbClr>
            </a:solidFill>
            <a:ln>
              <a:solidFill>
                <a:srgbClr val="1BA3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603F44-8599-E513-77F8-4E1681D5CB61}"/>
              </a:ext>
            </a:extLst>
          </p:cNvPr>
          <p:cNvGrpSpPr/>
          <p:nvPr/>
        </p:nvGrpSpPr>
        <p:grpSpPr>
          <a:xfrm>
            <a:off x="8868716" y="1678835"/>
            <a:ext cx="2511083" cy="2353688"/>
            <a:chOff x="8868716" y="1678835"/>
            <a:chExt cx="2511083" cy="235368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5" t="1446" r="7441" b="2285"/>
            <a:stretch>
              <a:fillRect/>
            </a:stretch>
          </p:blipFill>
          <p:spPr>
            <a:xfrm>
              <a:off x="8868716" y="1867798"/>
              <a:ext cx="2511083" cy="2164725"/>
            </a:xfrm>
            <a:custGeom>
              <a:avLst/>
              <a:gdLst>
                <a:gd name="connsiteX0" fmla="*/ 724841 w 3363264"/>
                <a:gd name="connsiteY0" fmla="*/ 0 h 2899363"/>
                <a:gd name="connsiteX1" fmla="*/ 2638423 w 3363264"/>
                <a:gd name="connsiteY1" fmla="*/ 0 h 2899363"/>
                <a:gd name="connsiteX2" fmla="*/ 3363264 w 3363264"/>
                <a:gd name="connsiteY2" fmla="*/ 1449682 h 2899363"/>
                <a:gd name="connsiteX3" fmla="*/ 2638423 w 3363264"/>
                <a:gd name="connsiteY3" fmla="*/ 2899363 h 2899363"/>
                <a:gd name="connsiteX4" fmla="*/ 724841 w 3363264"/>
                <a:gd name="connsiteY4" fmla="*/ 2899363 h 2899363"/>
                <a:gd name="connsiteX5" fmla="*/ 0 w 3363264"/>
                <a:gd name="connsiteY5" fmla="*/ 1449682 h 2899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3264" h="2899363">
                  <a:moveTo>
                    <a:pt x="724841" y="0"/>
                  </a:moveTo>
                  <a:lnTo>
                    <a:pt x="2638423" y="0"/>
                  </a:lnTo>
                  <a:lnTo>
                    <a:pt x="3363264" y="1449682"/>
                  </a:lnTo>
                  <a:lnTo>
                    <a:pt x="2638423" y="2899363"/>
                  </a:lnTo>
                  <a:lnTo>
                    <a:pt x="724841" y="2899363"/>
                  </a:lnTo>
                  <a:lnTo>
                    <a:pt x="0" y="1449682"/>
                  </a:lnTo>
                  <a:close/>
                </a:path>
              </a:pathLst>
            </a:custGeom>
          </p:spPr>
        </p:pic>
        <p:sp>
          <p:nvSpPr>
            <p:cNvPr id="51" name="六边形 50"/>
            <p:cNvSpPr/>
            <p:nvPr/>
          </p:nvSpPr>
          <p:spPr>
            <a:xfrm>
              <a:off x="10612518" y="1678835"/>
              <a:ext cx="438393" cy="377925"/>
            </a:xfrm>
            <a:prstGeom prst="hexagon">
              <a:avLst>
                <a:gd name="adj" fmla="val 31301"/>
                <a:gd name="vf" fmla="val 115470"/>
              </a:avLst>
            </a:prstGeom>
            <a:solidFill>
              <a:srgbClr val="00B0F0">
                <a:alpha val="20000"/>
              </a:srgbClr>
            </a:solidFill>
            <a:ln>
              <a:solidFill>
                <a:srgbClr val="1BA3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BC65A2B-67F6-7A15-8E24-C902C0250758}"/>
              </a:ext>
            </a:extLst>
          </p:cNvPr>
          <p:cNvGrpSpPr/>
          <p:nvPr/>
        </p:nvGrpSpPr>
        <p:grpSpPr>
          <a:xfrm>
            <a:off x="8868716" y="4183802"/>
            <a:ext cx="2552647" cy="2351835"/>
            <a:chOff x="8868716" y="4183802"/>
            <a:chExt cx="2552647" cy="235183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39" t="1172" r="3102" b="2555"/>
            <a:stretch>
              <a:fillRect/>
            </a:stretch>
          </p:blipFill>
          <p:spPr>
            <a:xfrm>
              <a:off x="8868716" y="4183802"/>
              <a:ext cx="2552647" cy="2200556"/>
            </a:xfrm>
            <a:custGeom>
              <a:avLst/>
              <a:gdLst>
                <a:gd name="connsiteX0" fmla="*/ 775764 w 3599543"/>
                <a:gd name="connsiteY0" fmla="*/ 0 h 3103052"/>
                <a:gd name="connsiteX1" fmla="*/ 2823780 w 3599543"/>
                <a:gd name="connsiteY1" fmla="*/ 0 h 3103052"/>
                <a:gd name="connsiteX2" fmla="*/ 3599543 w 3599543"/>
                <a:gd name="connsiteY2" fmla="*/ 1551526 h 3103052"/>
                <a:gd name="connsiteX3" fmla="*/ 2823780 w 3599543"/>
                <a:gd name="connsiteY3" fmla="*/ 3103052 h 3103052"/>
                <a:gd name="connsiteX4" fmla="*/ 775764 w 3599543"/>
                <a:gd name="connsiteY4" fmla="*/ 3103052 h 3103052"/>
                <a:gd name="connsiteX5" fmla="*/ 0 w 3599543"/>
                <a:gd name="connsiteY5" fmla="*/ 1551526 h 31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9543" h="3103052">
                  <a:moveTo>
                    <a:pt x="775764" y="0"/>
                  </a:moveTo>
                  <a:lnTo>
                    <a:pt x="2823780" y="0"/>
                  </a:lnTo>
                  <a:lnTo>
                    <a:pt x="3599543" y="1551526"/>
                  </a:lnTo>
                  <a:lnTo>
                    <a:pt x="2823780" y="3103052"/>
                  </a:lnTo>
                  <a:lnTo>
                    <a:pt x="775764" y="3103052"/>
                  </a:lnTo>
                  <a:lnTo>
                    <a:pt x="0" y="1551526"/>
                  </a:lnTo>
                  <a:close/>
                </a:path>
              </a:pathLst>
            </a:custGeom>
          </p:spPr>
        </p:pic>
        <p:sp>
          <p:nvSpPr>
            <p:cNvPr id="52" name="六边形 51"/>
            <p:cNvSpPr/>
            <p:nvPr/>
          </p:nvSpPr>
          <p:spPr>
            <a:xfrm>
              <a:off x="10623954" y="6157712"/>
              <a:ext cx="438393" cy="377925"/>
            </a:xfrm>
            <a:prstGeom prst="hexagon">
              <a:avLst>
                <a:gd name="adj" fmla="val 31301"/>
                <a:gd name="vf" fmla="val 115470"/>
              </a:avLst>
            </a:prstGeom>
            <a:solidFill>
              <a:srgbClr val="00B0F0">
                <a:alpha val="20000"/>
              </a:srgbClr>
            </a:solidFill>
            <a:ln>
              <a:solidFill>
                <a:srgbClr val="1BA3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7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64256" y="1670255"/>
            <a:ext cx="5053504" cy="4082947"/>
            <a:chOff x="6613245" y="2317631"/>
            <a:chExt cx="5053504" cy="4082947"/>
          </a:xfrm>
        </p:grpSpPr>
        <p:sp>
          <p:nvSpPr>
            <p:cNvPr id="25" name="矩形 24"/>
            <p:cNvSpPr/>
            <p:nvPr/>
          </p:nvSpPr>
          <p:spPr>
            <a:xfrm>
              <a:off x="6613245" y="2317631"/>
              <a:ext cx="5053504" cy="4082947"/>
            </a:xfrm>
            <a:prstGeom prst="rect">
              <a:avLst/>
            </a:prstGeom>
            <a:solidFill>
              <a:srgbClr val="1AA0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  <p:sp>
          <p:nvSpPr>
            <p:cNvPr id="27" name="Content Placeholder 2"/>
            <p:cNvSpPr txBox="1"/>
            <p:nvPr/>
          </p:nvSpPr>
          <p:spPr>
            <a:xfrm>
              <a:off x="6859757" y="2370086"/>
              <a:ext cx="4662079" cy="1116411"/>
            </a:xfrm>
            <a:prstGeom prst="rect">
              <a:avLst/>
            </a:prstGeom>
          </p:spPr>
          <p:txBody>
            <a:bodyPr vert="horz" lIns="91435" tIns="45717" rIns="91435" bIns="45717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60960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B9BD5">
                    <a:lumMod val="75000"/>
                  </a:srgbClr>
                </a:buCl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Arial" panose="02080604020202020204" pitchFamily="34" charset="0"/>
                  <a:sym typeface="Arial" panose="02080604020202020204" pitchFamily="34" charset="0"/>
                </a:rPr>
                <a:t>高效率补链</a:t>
              </a:r>
              <a:endPara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80604020202020204" pitchFamily="34" charset="0"/>
                <a:sym typeface="Arial" panose="02080604020202020204" pitchFamily="34" charset="0"/>
              </a:endParaRPr>
            </a:p>
            <a:p>
              <a:pPr lvl="0" algn="l" defTabSz="60960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B9BD5">
                    <a:lumMod val="75000"/>
                  </a:srgbClr>
                </a:buClr>
                <a:defRPr/>
              </a:pPr>
              <a:r>
                <a:rPr lang="zh-CN" altLang="en-US" sz="2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Arial" panose="02080604020202020204" pitchFamily="34" charset="0"/>
                  <a:sym typeface="Arial" panose="02080604020202020204" pitchFamily="34" charset="0"/>
                </a:rPr>
                <a:t>以肯石重工、双力车辆、凯磊轴承、赫锐德智能科技为重点，以信息化、自动化、规模化为方向，加大重点龙头企业扶持力度，推动品牌建设、产业配套，推进装备制造产业加快向装备智造转变。</a:t>
              </a:r>
            </a:p>
          </p:txBody>
        </p:sp>
      </p:grpSp>
      <p:sp>
        <p:nvSpPr>
          <p:cNvPr id="28" name="Content Placeholder 2"/>
          <p:cNvSpPr txBox="1"/>
          <p:nvPr/>
        </p:nvSpPr>
        <p:spPr>
          <a:xfrm>
            <a:off x="9377240" y="5854968"/>
            <a:ext cx="1527173" cy="296611"/>
          </a:xfrm>
          <a:prstGeom prst="rect">
            <a:avLst/>
          </a:prstGeom>
        </p:spPr>
        <p:txBody>
          <a:bodyPr vert="horz" lIns="91435" tIns="45717" rIns="91435" bIns="45717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Pct val="145000"/>
              <a:buFont typeface="Arial" panose="020B0604020202020204"/>
              <a:buNone/>
              <a:defRPr/>
            </a:pPr>
            <a:endParaRPr kumimoji="0" lang="en-US" sz="133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80604020202020204" pitchFamily="34" charset="0"/>
              <a:sym typeface="Arial" panose="0208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00"/>
          <a:stretch>
            <a:fillRect/>
          </a:stretch>
        </p:blipFill>
        <p:spPr>
          <a:xfrm>
            <a:off x="824244" y="1670256"/>
            <a:ext cx="5461485" cy="2084921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95" y="3855124"/>
            <a:ext cx="2847129" cy="1898086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946" y="3855124"/>
            <a:ext cx="2530783" cy="1898087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8252" y="1228371"/>
            <a:ext cx="8243322" cy="546020"/>
            <a:chOff x="734564" y="1694666"/>
            <a:chExt cx="8243322" cy="546020"/>
          </a:xfrm>
        </p:grpSpPr>
        <p:grpSp>
          <p:nvGrpSpPr>
            <p:cNvPr id="17" name="组合 16"/>
            <p:cNvGrpSpPr/>
            <p:nvPr/>
          </p:nvGrpSpPr>
          <p:grpSpPr>
            <a:xfrm>
              <a:off x="833634" y="1694666"/>
              <a:ext cx="7822452" cy="546020"/>
              <a:chOff x="1144186" y="1343643"/>
              <a:chExt cx="9299887" cy="830175"/>
            </a:xfrm>
          </p:grpSpPr>
          <p:sp>
            <p:nvSpPr>
              <p:cNvPr id="21" name="矩形: 圆顶角 20"/>
              <p:cNvSpPr/>
              <p:nvPr/>
            </p:nvSpPr>
            <p:spPr>
              <a:xfrm rot="16200000" flipH="1">
                <a:off x="5385213" y="-2885042"/>
                <a:ext cx="817832" cy="9299886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10325963" y="1343643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655307" y="1750177"/>
              <a:ext cx="7322579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创新求变、技术革新，培育富有支撑力的实体企业</a:t>
              </a: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（二）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2336033" y="1944121"/>
            <a:ext cx="7494115" cy="441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9105" algn="ctr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kern="100" spc="-4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以人有我优、人优我强为目标，引导企业主动求变、做大做强。</a:t>
            </a:r>
            <a:endParaRPr lang="en-US" altLang="zh-CN" sz="2000" b="1" kern="100" spc="-4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129918" y="2594311"/>
            <a:ext cx="5750728" cy="3659285"/>
          </a:xfrm>
          <a:prstGeom prst="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EE6">
                    <a:alpha val="3700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7" name="îSḷîḍè"/>
          <p:cNvSpPr txBox="1"/>
          <p:nvPr/>
        </p:nvSpPr>
        <p:spPr>
          <a:xfrm>
            <a:off x="1375605" y="3270508"/>
            <a:ext cx="4956033" cy="787602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EE6"/>
                </a:solidFill>
                <a:effectLst/>
                <a:uLnTx/>
                <a:uFillTx/>
                <a:latin typeface="+mj-ea"/>
                <a:ea typeface="+mj-ea"/>
              </a:rPr>
              <a:t>引导企业向新而</a:t>
            </a:r>
            <a:r>
              <a:rPr lang="zh-CN" altLang="en-US" sz="1600" b="1" dirty="0">
                <a:solidFill>
                  <a:srgbClr val="007EE6"/>
                </a:solidFill>
                <a:latin typeface="+mj-ea"/>
                <a:ea typeface="+mj-ea"/>
              </a:rPr>
              <a:t>生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，加快区块链、云计算、大数据、人工智能、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5G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等应用，加快迈向中高端。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854256" y="2743608"/>
            <a:ext cx="3965986" cy="454558"/>
            <a:chOff x="1178737" y="2884248"/>
            <a:chExt cx="3965986" cy="454558"/>
          </a:xfrm>
        </p:grpSpPr>
        <p:sp>
          <p:nvSpPr>
            <p:cNvPr id="24" name="矩形: 剪去对角 23"/>
            <p:cNvSpPr/>
            <p:nvPr/>
          </p:nvSpPr>
          <p:spPr>
            <a:xfrm>
              <a:off x="1178737" y="2884248"/>
              <a:ext cx="3918361" cy="454558"/>
            </a:xfrm>
            <a:prstGeom prst="snip2DiagRect">
              <a:avLst/>
            </a:prstGeom>
            <a:solidFill>
              <a:srgbClr val="007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82759" y="2905241"/>
              <a:ext cx="37619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以信息技术推进企业转型升级</a:t>
              </a:r>
            </a:p>
          </p:txBody>
        </p:sp>
      </p:grpSp>
      <p:sp>
        <p:nvSpPr>
          <p:cNvPr id="125" name="îSḷîḍè"/>
          <p:cNvSpPr txBox="1"/>
          <p:nvPr/>
        </p:nvSpPr>
        <p:spPr>
          <a:xfrm>
            <a:off x="1375605" y="4130965"/>
            <a:ext cx="4956033" cy="7876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EE6"/>
                </a:solidFill>
                <a:effectLst/>
                <a:uLnTx/>
                <a:uFillTx/>
                <a:latin typeface="+mj-ea"/>
                <a:ea typeface="+mj-ea"/>
              </a:rPr>
              <a:t>引导企业向高而攀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，继续深化与中科院、国科大、山农大、聊大的战略合作，加快重点实验室、研发机构建设。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7" name="îSḷîḍè"/>
          <p:cNvSpPr txBox="1"/>
          <p:nvPr/>
        </p:nvSpPr>
        <p:spPr>
          <a:xfrm>
            <a:off x="1375605" y="5320416"/>
            <a:ext cx="4956033" cy="495301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1600" b="1" dirty="0">
                <a:solidFill>
                  <a:srgbClr val="007EE6"/>
                </a:solidFill>
                <a:latin typeface="+mj-ea"/>
                <a:ea typeface="+mj-ea"/>
              </a:rPr>
              <a:t>引导企业向远而行</a:t>
            </a:r>
            <a:r>
              <a:rPr lang="zh-CN" altLang="en-US" sz="1600" dirty="0">
                <a:solidFill>
                  <a:srgbClr val="000000"/>
                </a:solidFill>
                <a:latin typeface="+mj-ea"/>
                <a:ea typeface="+mj-ea"/>
              </a:rPr>
              <a:t>，主动对接资本市场，争做百年企业。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192695" y="2557752"/>
            <a:ext cx="4063581" cy="3853823"/>
            <a:chOff x="7342555" y="2499910"/>
            <a:chExt cx="4063581" cy="3853823"/>
          </a:xfrm>
        </p:grpSpPr>
        <p:grpSp>
          <p:nvGrpSpPr>
            <p:cNvPr id="8" name="组合 7"/>
            <p:cNvGrpSpPr/>
            <p:nvPr/>
          </p:nvGrpSpPr>
          <p:grpSpPr>
            <a:xfrm>
              <a:off x="7447424" y="2581611"/>
              <a:ext cx="3889672" cy="3681821"/>
              <a:chOff x="7464989" y="2581679"/>
              <a:chExt cx="3990225" cy="3777001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4989" y="4524067"/>
                <a:ext cx="3990225" cy="1834613"/>
              </a:xfrm>
              <a:prstGeom prst="roundRect">
                <a:avLst>
                  <a:gd name="adj" fmla="val 3645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63" t="11209" r="5059" b="9692"/>
              <a:stretch>
                <a:fillRect/>
              </a:stretch>
            </p:blipFill>
            <p:spPr>
              <a:xfrm>
                <a:off x="7464989" y="2581679"/>
                <a:ext cx="3976093" cy="1834613"/>
              </a:xfrm>
              <a:prstGeom prst="roundRect">
                <a:avLst>
                  <a:gd name="adj" fmla="val 3645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</p:grpSp>
        <p:sp>
          <p:nvSpPr>
            <p:cNvPr id="37" name="矩形: 圆角 36"/>
            <p:cNvSpPr/>
            <p:nvPr/>
          </p:nvSpPr>
          <p:spPr>
            <a:xfrm>
              <a:off x="7342555" y="2499910"/>
              <a:ext cx="3721062" cy="2841653"/>
            </a:xfrm>
            <a:prstGeom prst="roundRect">
              <a:avLst>
                <a:gd name="adj" fmla="val 2465"/>
              </a:avLst>
            </a:prstGeom>
            <a:noFill/>
            <a:ln w="12700">
              <a:gradFill flip="none" rotWithShape="1">
                <a:gsLst>
                  <a:gs pos="65000">
                    <a:srgbClr val="1BA3EC">
                      <a:alpha val="0"/>
                    </a:srgbClr>
                  </a:gs>
                  <a:gs pos="100000">
                    <a:srgbClr val="1EA9EF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" name="矩形: 圆角 37"/>
            <p:cNvSpPr/>
            <p:nvPr/>
          </p:nvSpPr>
          <p:spPr>
            <a:xfrm rot="10800000">
              <a:off x="7685074" y="3512080"/>
              <a:ext cx="3721062" cy="2841653"/>
            </a:xfrm>
            <a:prstGeom prst="roundRect">
              <a:avLst>
                <a:gd name="adj" fmla="val 2465"/>
              </a:avLst>
            </a:prstGeom>
            <a:noFill/>
            <a:ln w="12700">
              <a:gradFill flip="none" rotWithShape="1">
                <a:gsLst>
                  <a:gs pos="65000">
                    <a:srgbClr val="1BA3EC">
                      <a:alpha val="0"/>
                    </a:srgbClr>
                  </a:gs>
                  <a:gs pos="100000">
                    <a:srgbClr val="1EA9EF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8" grpId="0" animBg="1"/>
      <p:bldP spid="67" grpId="0"/>
      <p:bldP spid="125" grpId="0"/>
      <p:bldP spid="1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00250" y="405543"/>
            <a:ext cx="2264228" cy="1231107"/>
            <a:chOff x="4963886" y="487912"/>
            <a:chExt cx="2264228" cy="1231107"/>
          </a:xfrm>
        </p:grpSpPr>
        <p:sp>
          <p:nvSpPr>
            <p:cNvPr id="22" name="文本框 21"/>
            <p:cNvSpPr txBox="1"/>
            <p:nvPr/>
          </p:nvSpPr>
          <p:spPr>
            <a:xfrm>
              <a:off x="5105400" y="487912"/>
              <a:ext cx="1981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kern="100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目录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63886" y="1318909"/>
              <a:ext cx="2264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>
                  <a:solidFill>
                    <a:srgbClr val="007EE6"/>
                  </a:solidFill>
                </a:rPr>
                <a:t>CONTENTS</a:t>
              </a:r>
              <a:endParaRPr lang="zh-CN" altLang="en-US" sz="2000">
                <a:solidFill>
                  <a:srgbClr val="007EE6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6622" y="0"/>
            <a:ext cx="1273628" cy="1866900"/>
            <a:chOff x="726622" y="0"/>
            <a:chExt cx="1273628" cy="1866900"/>
          </a:xfrm>
        </p:grpSpPr>
        <p:sp>
          <p:nvSpPr>
            <p:cNvPr id="10" name="平行四边形 9"/>
            <p:cNvSpPr/>
            <p:nvPr/>
          </p:nvSpPr>
          <p:spPr>
            <a:xfrm>
              <a:off x="726622" y="0"/>
              <a:ext cx="1159328" cy="1866900"/>
            </a:xfrm>
            <a:prstGeom prst="parallelogram">
              <a:avLst/>
            </a:prstGeom>
            <a:gradFill>
              <a:gsLst>
                <a:gs pos="0">
                  <a:srgbClr val="007EE6"/>
                </a:gs>
                <a:gs pos="100000">
                  <a:srgbClr val="007EE6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840922" y="0"/>
              <a:ext cx="1159328" cy="1866900"/>
            </a:xfrm>
            <a:prstGeom prst="parallelogram">
              <a:avLst/>
            </a:prstGeom>
            <a:gradFill>
              <a:gsLst>
                <a:gs pos="0">
                  <a:srgbClr val="007EE6"/>
                </a:gs>
                <a:gs pos="100000">
                  <a:srgbClr val="007EE6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74683" y="-869"/>
            <a:ext cx="3492091" cy="6858259"/>
            <a:chOff x="8230009" y="-2347"/>
            <a:chExt cx="3492091" cy="6858259"/>
          </a:xfrm>
        </p:grpSpPr>
        <p:sp>
          <p:nvSpPr>
            <p:cNvPr id="12" name="平行四边形 11"/>
            <p:cNvSpPr/>
            <p:nvPr/>
          </p:nvSpPr>
          <p:spPr>
            <a:xfrm>
              <a:off x="8230009" y="-869"/>
              <a:ext cx="3492091" cy="6856781"/>
            </a:xfrm>
            <a:prstGeom prst="parallelogram">
              <a:avLst>
                <a:gd name="adj" fmla="val 22535"/>
              </a:avLst>
            </a:prstGeom>
            <a:solidFill>
              <a:srgbClr val="007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 descr="水里的城市&#10;&#10;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28" t="33150" r="47194"/>
            <a:stretch>
              <a:fillRect/>
            </a:stretch>
          </p:blipFill>
          <p:spPr>
            <a:xfrm>
              <a:off x="8455434" y="-2347"/>
              <a:ext cx="3041239" cy="6856781"/>
            </a:xfrm>
            <a:custGeom>
              <a:avLst/>
              <a:gdLst>
                <a:gd name="connsiteX0" fmla="*/ 760310 w 3041239"/>
                <a:gd name="connsiteY0" fmla="*/ 0 h 6856781"/>
                <a:gd name="connsiteX1" fmla="*/ 3041239 w 3041239"/>
                <a:gd name="connsiteY1" fmla="*/ 0 h 6856781"/>
                <a:gd name="connsiteX2" fmla="*/ 2280929 w 3041239"/>
                <a:gd name="connsiteY2" fmla="*/ 6856781 h 6856781"/>
                <a:gd name="connsiteX3" fmla="*/ 0 w 3041239"/>
                <a:gd name="connsiteY3" fmla="*/ 6856781 h 685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1239" h="6856781">
                  <a:moveTo>
                    <a:pt x="760310" y="0"/>
                  </a:moveTo>
                  <a:lnTo>
                    <a:pt x="3041239" y="0"/>
                  </a:lnTo>
                  <a:lnTo>
                    <a:pt x="2280929" y="6856781"/>
                  </a:lnTo>
                  <a:lnTo>
                    <a:pt x="0" y="6856781"/>
                  </a:lnTo>
                  <a:close/>
                </a:path>
              </a:pathLst>
            </a:custGeom>
          </p:spPr>
        </p:pic>
      </p:grpSp>
      <p:grpSp>
        <p:nvGrpSpPr>
          <p:cNvPr id="17" name="组合 16"/>
          <p:cNvGrpSpPr/>
          <p:nvPr/>
        </p:nvGrpSpPr>
        <p:grpSpPr>
          <a:xfrm>
            <a:off x="1686715" y="2144153"/>
            <a:ext cx="6120654" cy="707886"/>
            <a:chOff x="1369215" y="2385453"/>
            <a:chExt cx="6120654" cy="707886"/>
          </a:xfrm>
        </p:grpSpPr>
        <p:sp>
          <p:nvSpPr>
            <p:cNvPr id="16" name="文本框 15"/>
            <p:cNvSpPr txBox="1"/>
            <p:nvPr/>
          </p:nvSpPr>
          <p:spPr>
            <a:xfrm>
              <a:off x="1369215" y="2385453"/>
              <a:ext cx="7211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007EE6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rgbClr val="007EE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49143" y="2398769"/>
              <a:ext cx="204271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400" kern="100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他山之石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997778" y="2398769"/>
              <a:ext cx="34920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kern="100" dirty="0"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--</a:t>
              </a:r>
              <a:r>
                <a:rPr lang="zh-CN" altLang="en-US" sz="3400" kern="100" dirty="0"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学习调研所悟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86715" y="3479716"/>
            <a:ext cx="6120654" cy="707886"/>
            <a:chOff x="1369215" y="2385453"/>
            <a:chExt cx="6120654" cy="707886"/>
          </a:xfrm>
        </p:grpSpPr>
        <p:sp>
          <p:nvSpPr>
            <p:cNvPr id="28" name="文本框 27"/>
            <p:cNvSpPr txBox="1"/>
            <p:nvPr/>
          </p:nvSpPr>
          <p:spPr>
            <a:xfrm>
              <a:off x="1369215" y="2385453"/>
              <a:ext cx="7211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007EE6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rgbClr val="007EE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49143" y="2398769"/>
              <a:ext cx="204271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400" kern="100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差距之大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997778" y="2398769"/>
              <a:ext cx="34920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kern="100" dirty="0"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--</a:t>
              </a:r>
              <a:r>
                <a:rPr lang="zh-CN" altLang="en-US" sz="3400" kern="100" dirty="0"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检视自身所思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86715" y="4815279"/>
            <a:ext cx="6120654" cy="707886"/>
            <a:chOff x="1369215" y="2385453"/>
            <a:chExt cx="6120654" cy="707886"/>
          </a:xfrm>
        </p:grpSpPr>
        <p:sp>
          <p:nvSpPr>
            <p:cNvPr id="32" name="文本框 31"/>
            <p:cNvSpPr txBox="1"/>
            <p:nvPr/>
          </p:nvSpPr>
          <p:spPr>
            <a:xfrm>
              <a:off x="1369215" y="2385453"/>
              <a:ext cx="779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007EE6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007EE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149143" y="2398769"/>
              <a:ext cx="204271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400" kern="100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发展之策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997778" y="2398769"/>
              <a:ext cx="34920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kern="100" dirty="0"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--</a:t>
              </a:r>
              <a:r>
                <a:rPr lang="zh-CN" altLang="en-US" sz="3400" kern="100" dirty="0">
                  <a:latin typeface="汉仪菱心体简" panose="02010400000101010101" pitchFamily="49" charset="-122"/>
                  <a:ea typeface="汉仪菱心体简" panose="02010400000101010101" pitchFamily="49" charset="-122"/>
                  <a:cs typeface="Times New Roman" panose="02020603050405020304" pitchFamily="18" charset="0"/>
                </a:rPr>
                <a:t>发力突破所在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27334" y="1855688"/>
            <a:ext cx="5323295" cy="4009865"/>
            <a:chOff x="5674298" y="2033909"/>
            <a:chExt cx="5495515" cy="4009865"/>
          </a:xfrm>
        </p:grpSpPr>
        <p:sp>
          <p:nvSpPr>
            <p:cNvPr id="28" name="矩形 27"/>
            <p:cNvSpPr/>
            <p:nvPr/>
          </p:nvSpPr>
          <p:spPr>
            <a:xfrm flipH="1">
              <a:off x="5674298" y="2033909"/>
              <a:ext cx="5495515" cy="3791490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7EE6">
                      <a:alpha val="37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9" name="îSḷîḍè"/>
            <p:cNvSpPr txBox="1"/>
            <p:nvPr/>
          </p:nvSpPr>
          <p:spPr>
            <a:xfrm>
              <a:off x="5749347" y="2632793"/>
              <a:ext cx="5040906" cy="341098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noAutofit/>
            </a:bodyPr>
            <a:lstStyle/>
            <a:p>
              <a:pPr marL="342900" marR="0" lvl="0" indent="-342900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7EE6"/>
                </a:buClr>
                <a:buSzTx/>
                <a:buFont typeface="Wingdings" panose="05000000000000000000" pitchFamily="2" charset="2"/>
                <a:buChar char="n"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rPr>
                <a:t>市场化推进县经济开发区创新发展，优化布局、整合资源、强化配套，致力打造鲁西数字新产城。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342900" marR="0" lvl="0" indent="-342900" defTabSz="914400" rtl="0" eaLnBrk="1" fontAlgn="auto" latinLnBrk="0" hangingPunct="1">
                <a:lnSpc>
                  <a:spcPct val="2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7EE6"/>
                </a:buClr>
                <a:buSzTx/>
                <a:buFont typeface="Wingdings" panose="05000000000000000000" pitchFamily="2" charset="2"/>
                <a:buChar char="n"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rPr>
                <a:t>高标准推进乡镇工业集聚区建设，加快建设清水、北陶轴承（锻造）产业园。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384215" y="2107641"/>
              <a:ext cx="3918361" cy="454558"/>
              <a:chOff x="1100072" y="2117168"/>
              <a:chExt cx="3918361" cy="454558"/>
            </a:xfrm>
          </p:grpSpPr>
          <p:sp>
            <p:nvSpPr>
              <p:cNvPr id="33" name="矩形: 剪去对角 32"/>
              <p:cNvSpPr/>
              <p:nvPr/>
            </p:nvSpPr>
            <p:spPr>
              <a:xfrm>
                <a:off x="1100072" y="2117168"/>
                <a:ext cx="3918361" cy="454558"/>
              </a:xfrm>
              <a:prstGeom prst="snip2DiagRect">
                <a:avLst/>
              </a:prstGeom>
              <a:solidFill>
                <a:srgbClr val="007E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178229" y="2143876"/>
                <a:ext cx="37619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以平台建设推进企业效益提升</a:t>
                </a:r>
              </a:p>
            </p:txBody>
          </p:sp>
        </p:grp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80" y="1826714"/>
            <a:ext cx="5238750" cy="364762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322420" y="2135139"/>
            <a:ext cx="994787" cy="1076203"/>
            <a:chOff x="2696466" y="1882650"/>
            <a:chExt cx="925574" cy="925574"/>
          </a:xfrm>
        </p:grpSpPr>
        <p:sp>
          <p:nvSpPr>
            <p:cNvPr id="39" name="椭圆 38"/>
            <p:cNvSpPr/>
            <p:nvPr/>
          </p:nvSpPr>
          <p:spPr>
            <a:xfrm>
              <a:off x="2696466" y="1882650"/>
              <a:ext cx="925574" cy="925574"/>
            </a:xfrm>
            <a:prstGeom prst="ellipse">
              <a:avLst/>
            </a:prstGeom>
            <a:gradFill flip="none" rotWithShape="1">
              <a:gsLst>
                <a:gs pos="33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886879" y="2073063"/>
              <a:ext cx="544748" cy="544748"/>
            </a:xfrm>
            <a:prstGeom prst="ellipse">
              <a:avLst/>
            </a:prstGeom>
            <a:gradFill flip="none" rotWithShape="1">
              <a:gsLst>
                <a:gs pos="33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053675" y="2239859"/>
              <a:ext cx="211156" cy="211156"/>
            </a:xfrm>
            <a:prstGeom prst="ellipse">
              <a:avLst/>
            </a:prstGeom>
            <a:gradFill flip="none" rotWithShape="1">
              <a:gsLst>
                <a:gs pos="32000">
                  <a:srgbClr val="1EA8EA"/>
                </a:gs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52400" dist="88900" dir="5400000" sx="88000" sy="88000" algn="t" rotWithShape="0">
                <a:schemeClr val="accent1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200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5271" y="1793240"/>
            <a:ext cx="994787" cy="1076203"/>
            <a:chOff x="2696466" y="1882650"/>
            <a:chExt cx="925574" cy="925574"/>
          </a:xfrm>
        </p:grpSpPr>
        <p:sp>
          <p:nvSpPr>
            <p:cNvPr id="43" name="椭圆 42"/>
            <p:cNvSpPr/>
            <p:nvPr/>
          </p:nvSpPr>
          <p:spPr>
            <a:xfrm>
              <a:off x="2696466" y="1882650"/>
              <a:ext cx="925574" cy="925574"/>
            </a:xfrm>
            <a:prstGeom prst="ellipse">
              <a:avLst/>
            </a:prstGeom>
            <a:gradFill flip="none" rotWithShape="1">
              <a:gsLst>
                <a:gs pos="33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886879" y="2073063"/>
              <a:ext cx="544748" cy="544748"/>
            </a:xfrm>
            <a:prstGeom prst="ellipse">
              <a:avLst/>
            </a:prstGeom>
            <a:gradFill flip="none" rotWithShape="1">
              <a:gsLst>
                <a:gs pos="33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053675" y="2239859"/>
              <a:ext cx="211156" cy="211156"/>
            </a:xfrm>
            <a:prstGeom prst="ellipse">
              <a:avLst/>
            </a:prstGeom>
            <a:gradFill flip="none" rotWithShape="1">
              <a:gsLst>
                <a:gs pos="32000">
                  <a:srgbClr val="1EA8EA"/>
                </a:gs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52400" dist="88900" dir="5400000" sx="88000" sy="88000" algn="t" rotWithShape="0">
                <a:schemeClr val="accent1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200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76545" y="2731817"/>
            <a:ext cx="1391168" cy="792684"/>
            <a:chOff x="7093341" y="2802954"/>
            <a:chExt cx="1294377" cy="681737"/>
          </a:xfrm>
        </p:grpSpPr>
        <p:sp>
          <p:nvSpPr>
            <p:cNvPr id="47" name="文本框 46"/>
            <p:cNvSpPr txBox="1"/>
            <p:nvPr/>
          </p:nvSpPr>
          <p:spPr>
            <a:xfrm>
              <a:off x="7252328" y="2802954"/>
              <a:ext cx="937319" cy="211350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1600" kern="100" dirty="0">
                  <a:solidFill>
                    <a:schemeClr val="accent1"/>
                  </a:solidFill>
                  <a:latin typeface="+mj-ea"/>
                  <a:ea typeface="+mj-ea"/>
                  <a:cs typeface="黑体" panose="02010609060101010101" pitchFamily="49" charset="-122"/>
                </a:rPr>
                <a:t>北馆陶镇</a:t>
              </a:r>
              <a:endParaRPr lang="zh-CN" altLang="en-US" sz="1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7093341" y="3054779"/>
              <a:ext cx="1294377" cy="429912"/>
              <a:chOff x="6967993" y="1524019"/>
              <a:chExt cx="1294377" cy="429912"/>
            </a:xfrm>
          </p:grpSpPr>
          <p:sp>
            <p:nvSpPr>
              <p:cNvPr id="49" name="任意多边形: 形状 48"/>
              <p:cNvSpPr/>
              <p:nvPr/>
            </p:nvSpPr>
            <p:spPr>
              <a:xfrm>
                <a:off x="6967993" y="1524019"/>
                <a:ext cx="1294377" cy="429912"/>
              </a:xfrm>
              <a:custGeom>
                <a:avLst/>
                <a:gdLst>
                  <a:gd name="connsiteX0" fmla="*/ 438150 w 876300"/>
                  <a:gd name="connsiteY0" fmla="*/ 0 h 442955"/>
                  <a:gd name="connsiteX1" fmla="*/ 507036 w 876300"/>
                  <a:gd name="connsiteY1" fmla="*/ 115881 h 442955"/>
                  <a:gd name="connsiteX2" fmla="*/ 821787 w 876300"/>
                  <a:gd name="connsiteY2" fmla="*/ 115881 h 442955"/>
                  <a:gd name="connsiteX3" fmla="*/ 876300 w 876300"/>
                  <a:gd name="connsiteY3" fmla="*/ 170394 h 442955"/>
                  <a:gd name="connsiteX4" fmla="*/ 876300 w 876300"/>
                  <a:gd name="connsiteY4" fmla="*/ 388442 h 442955"/>
                  <a:gd name="connsiteX5" fmla="*/ 821787 w 876300"/>
                  <a:gd name="connsiteY5" fmla="*/ 442955 h 442955"/>
                  <a:gd name="connsiteX6" fmla="*/ 54513 w 876300"/>
                  <a:gd name="connsiteY6" fmla="*/ 442955 h 442955"/>
                  <a:gd name="connsiteX7" fmla="*/ 0 w 876300"/>
                  <a:gd name="connsiteY7" fmla="*/ 388442 h 442955"/>
                  <a:gd name="connsiteX8" fmla="*/ 0 w 876300"/>
                  <a:gd name="connsiteY8" fmla="*/ 170394 h 442955"/>
                  <a:gd name="connsiteX9" fmla="*/ 54513 w 876300"/>
                  <a:gd name="connsiteY9" fmla="*/ 115881 h 442955"/>
                  <a:gd name="connsiteX10" fmla="*/ 369264 w 876300"/>
                  <a:gd name="connsiteY10" fmla="*/ 115881 h 44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6300" h="442955">
                    <a:moveTo>
                      <a:pt x="438150" y="0"/>
                    </a:moveTo>
                    <a:lnTo>
                      <a:pt x="507036" y="115881"/>
                    </a:lnTo>
                    <a:lnTo>
                      <a:pt x="821787" y="115881"/>
                    </a:lnTo>
                    <a:cubicBezTo>
                      <a:pt x="851894" y="115881"/>
                      <a:pt x="876300" y="140287"/>
                      <a:pt x="876300" y="170394"/>
                    </a:cubicBezTo>
                    <a:lnTo>
                      <a:pt x="876300" y="388442"/>
                    </a:lnTo>
                    <a:cubicBezTo>
                      <a:pt x="876300" y="418549"/>
                      <a:pt x="851894" y="442955"/>
                      <a:pt x="821787" y="442955"/>
                    </a:cubicBezTo>
                    <a:lnTo>
                      <a:pt x="54513" y="442955"/>
                    </a:lnTo>
                    <a:cubicBezTo>
                      <a:pt x="24406" y="442955"/>
                      <a:pt x="0" y="418549"/>
                      <a:pt x="0" y="388442"/>
                    </a:cubicBezTo>
                    <a:lnTo>
                      <a:pt x="0" y="170394"/>
                    </a:lnTo>
                    <a:cubicBezTo>
                      <a:pt x="0" y="140287"/>
                      <a:pt x="24406" y="115881"/>
                      <a:pt x="54513" y="115881"/>
                    </a:cubicBezTo>
                    <a:lnTo>
                      <a:pt x="369264" y="115881"/>
                    </a:lnTo>
                    <a:close/>
                  </a:path>
                </a:pathLst>
              </a:custGeom>
              <a:gradFill flip="none" rotWithShape="1">
                <a:gsLst>
                  <a:gs pos="32000">
                    <a:srgbClr val="1EA8EA"/>
                  </a:gs>
                  <a:gs pos="0">
                    <a:srgbClr val="007EE6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52400" dist="88900" dir="5400000" sx="88000" sy="88000" algn="t" rotWithShape="0">
                  <a:schemeClr val="accent1">
                    <a:alpha val="3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lang="zh-CN" altLang="en-US" sz="2000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069886" y="1674196"/>
                <a:ext cx="1039877" cy="1900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defRPr>
                </a:lvl1pPr>
              </a:lstStyle>
              <a:p>
                <a:pPr algn="ctr"/>
                <a:r>
                  <a:rPr lang="zh-CN" altLang="zh-CN" sz="1200" dirty="0">
                    <a:solidFill>
                      <a:schemeClr val="bg1"/>
                    </a:solidFill>
                  </a:rPr>
                  <a:t>轴承产业园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2152371" y="3130565"/>
            <a:ext cx="1391168" cy="840900"/>
            <a:chOff x="8280401" y="3145892"/>
            <a:chExt cx="1294377" cy="723205"/>
          </a:xfrm>
        </p:grpSpPr>
        <p:sp>
          <p:nvSpPr>
            <p:cNvPr id="52" name="文本框 51"/>
            <p:cNvSpPr txBox="1"/>
            <p:nvPr/>
          </p:nvSpPr>
          <p:spPr>
            <a:xfrm>
              <a:off x="8484083" y="3145892"/>
              <a:ext cx="850265" cy="211350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1600" kern="100" dirty="0">
                  <a:solidFill>
                    <a:schemeClr val="accent1"/>
                  </a:solidFill>
                  <a:latin typeface="+mj-ea"/>
                  <a:ea typeface="+mj-ea"/>
                  <a:cs typeface="黑体" panose="02010609060101010101" pitchFamily="49" charset="-122"/>
                </a:rPr>
                <a:t>清水镇</a:t>
              </a:r>
              <a:endParaRPr lang="zh-CN" altLang="en-US" sz="1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280401" y="3439185"/>
              <a:ext cx="1294377" cy="429912"/>
              <a:chOff x="7013283" y="1626362"/>
              <a:chExt cx="1294377" cy="429912"/>
            </a:xfrm>
          </p:grpSpPr>
          <p:sp>
            <p:nvSpPr>
              <p:cNvPr id="54" name="任意多边形: 形状 53"/>
              <p:cNvSpPr/>
              <p:nvPr/>
            </p:nvSpPr>
            <p:spPr>
              <a:xfrm>
                <a:off x="7013283" y="1626362"/>
                <a:ext cx="1294377" cy="429912"/>
              </a:xfrm>
              <a:custGeom>
                <a:avLst/>
                <a:gdLst>
                  <a:gd name="connsiteX0" fmla="*/ 438150 w 876300"/>
                  <a:gd name="connsiteY0" fmla="*/ 0 h 442955"/>
                  <a:gd name="connsiteX1" fmla="*/ 507036 w 876300"/>
                  <a:gd name="connsiteY1" fmla="*/ 115881 h 442955"/>
                  <a:gd name="connsiteX2" fmla="*/ 821787 w 876300"/>
                  <a:gd name="connsiteY2" fmla="*/ 115881 h 442955"/>
                  <a:gd name="connsiteX3" fmla="*/ 876300 w 876300"/>
                  <a:gd name="connsiteY3" fmla="*/ 170394 h 442955"/>
                  <a:gd name="connsiteX4" fmla="*/ 876300 w 876300"/>
                  <a:gd name="connsiteY4" fmla="*/ 388442 h 442955"/>
                  <a:gd name="connsiteX5" fmla="*/ 821787 w 876300"/>
                  <a:gd name="connsiteY5" fmla="*/ 442955 h 442955"/>
                  <a:gd name="connsiteX6" fmla="*/ 54513 w 876300"/>
                  <a:gd name="connsiteY6" fmla="*/ 442955 h 442955"/>
                  <a:gd name="connsiteX7" fmla="*/ 0 w 876300"/>
                  <a:gd name="connsiteY7" fmla="*/ 388442 h 442955"/>
                  <a:gd name="connsiteX8" fmla="*/ 0 w 876300"/>
                  <a:gd name="connsiteY8" fmla="*/ 170394 h 442955"/>
                  <a:gd name="connsiteX9" fmla="*/ 54513 w 876300"/>
                  <a:gd name="connsiteY9" fmla="*/ 115881 h 442955"/>
                  <a:gd name="connsiteX10" fmla="*/ 369264 w 876300"/>
                  <a:gd name="connsiteY10" fmla="*/ 115881 h 44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6300" h="442955">
                    <a:moveTo>
                      <a:pt x="438150" y="0"/>
                    </a:moveTo>
                    <a:lnTo>
                      <a:pt x="507036" y="115881"/>
                    </a:lnTo>
                    <a:lnTo>
                      <a:pt x="821787" y="115881"/>
                    </a:lnTo>
                    <a:cubicBezTo>
                      <a:pt x="851894" y="115881"/>
                      <a:pt x="876300" y="140287"/>
                      <a:pt x="876300" y="170394"/>
                    </a:cubicBezTo>
                    <a:lnTo>
                      <a:pt x="876300" y="388442"/>
                    </a:lnTo>
                    <a:cubicBezTo>
                      <a:pt x="876300" y="418549"/>
                      <a:pt x="851894" y="442955"/>
                      <a:pt x="821787" y="442955"/>
                    </a:cubicBezTo>
                    <a:lnTo>
                      <a:pt x="54513" y="442955"/>
                    </a:lnTo>
                    <a:cubicBezTo>
                      <a:pt x="24406" y="442955"/>
                      <a:pt x="0" y="418549"/>
                      <a:pt x="0" y="388442"/>
                    </a:cubicBezTo>
                    <a:lnTo>
                      <a:pt x="0" y="170394"/>
                    </a:lnTo>
                    <a:cubicBezTo>
                      <a:pt x="0" y="140287"/>
                      <a:pt x="24406" y="115881"/>
                      <a:pt x="54513" y="115881"/>
                    </a:cubicBezTo>
                    <a:lnTo>
                      <a:pt x="369264" y="115881"/>
                    </a:lnTo>
                    <a:close/>
                  </a:path>
                </a:pathLst>
              </a:custGeom>
              <a:gradFill flip="none" rotWithShape="1">
                <a:gsLst>
                  <a:gs pos="32000">
                    <a:srgbClr val="1EA8EA"/>
                  </a:gs>
                  <a:gs pos="0">
                    <a:srgbClr val="007EE6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52400" dist="88900" dir="5400000" sx="88000" sy="88000" algn="t" rotWithShape="0">
                  <a:schemeClr val="accent1">
                    <a:alpha val="3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lang="zh-CN" altLang="en-US" sz="2000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123967" y="1771786"/>
                <a:ext cx="1090591" cy="1900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defRPr>
                </a:lvl1pPr>
              </a:lstStyle>
              <a:p>
                <a:pPr algn="ctr"/>
                <a:r>
                  <a:rPr lang="zh-CN" altLang="zh-CN" sz="1200" dirty="0">
                    <a:solidFill>
                      <a:schemeClr val="bg1"/>
                    </a:solidFill>
                  </a:rPr>
                  <a:t>轴承产业园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9" t="2317" r="20261" b="346"/>
          <a:stretch>
            <a:fillRect/>
          </a:stretch>
        </p:blipFill>
        <p:spPr>
          <a:xfrm>
            <a:off x="4128135" y="4357370"/>
            <a:ext cx="2072005" cy="2072005"/>
          </a:xfrm>
          <a:custGeom>
            <a:avLst/>
            <a:gdLst>
              <a:gd name="connsiteX0" fmla="*/ 2415417 w 4830834"/>
              <a:gd name="connsiteY0" fmla="*/ 0 h 4830834"/>
              <a:gd name="connsiteX1" fmla="*/ 4830834 w 4830834"/>
              <a:gd name="connsiteY1" fmla="*/ 2415417 h 4830834"/>
              <a:gd name="connsiteX2" fmla="*/ 2415417 w 4830834"/>
              <a:gd name="connsiteY2" fmla="*/ 4830834 h 4830834"/>
              <a:gd name="connsiteX3" fmla="*/ 0 w 4830834"/>
              <a:gd name="connsiteY3" fmla="*/ 2415417 h 4830834"/>
              <a:gd name="connsiteX4" fmla="*/ 2415417 w 4830834"/>
              <a:gd name="connsiteY4" fmla="*/ 0 h 483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0834" h="4830834">
                <a:moveTo>
                  <a:pt x="2415417" y="0"/>
                </a:moveTo>
                <a:cubicBezTo>
                  <a:pt x="3749415" y="0"/>
                  <a:pt x="4830834" y="1081419"/>
                  <a:pt x="4830834" y="2415417"/>
                </a:cubicBezTo>
                <a:cubicBezTo>
                  <a:pt x="4830834" y="3749415"/>
                  <a:pt x="3749415" y="4830834"/>
                  <a:pt x="2415417" y="4830834"/>
                </a:cubicBezTo>
                <a:cubicBezTo>
                  <a:pt x="1081419" y="4830834"/>
                  <a:pt x="0" y="3749415"/>
                  <a:pt x="0" y="2415417"/>
                </a:cubicBezTo>
                <a:cubicBezTo>
                  <a:pt x="0" y="1081419"/>
                  <a:pt x="1081419" y="0"/>
                  <a:pt x="2415417" y="0"/>
                </a:cubicBezTo>
                <a:close/>
              </a:path>
            </a:pathLst>
          </a:custGeom>
          <a:noFill/>
          <a:ln>
            <a:solidFill>
              <a:srgbClr val="37A8EB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/>
          <p:cNvSpPr/>
          <p:nvPr/>
        </p:nvSpPr>
        <p:spPr>
          <a:xfrm flipH="1">
            <a:off x="-32998" y="4119069"/>
            <a:ext cx="12224998" cy="2757980"/>
          </a:xfrm>
          <a:custGeom>
            <a:avLst/>
            <a:gdLst>
              <a:gd name="connsiteX0" fmla="*/ 19050 w 12192000"/>
              <a:gd name="connsiteY0" fmla="*/ 0 h 3143250"/>
              <a:gd name="connsiteX1" fmla="*/ 0 w 12192000"/>
              <a:gd name="connsiteY1" fmla="*/ 3143250 h 3143250"/>
              <a:gd name="connsiteX2" fmla="*/ 12192000 w 12192000"/>
              <a:gd name="connsiteY2" fmla="*/ 3105150 h 3143250"/>
              <a:gd name="connsiteX3" fmla="*/ 12192000 w 12192000"/>
              <a:gd name="connsiteY3" fmla="*/ 57150 h 3143250"/>
              <a:gd name="connsiteX4" fmla="*/ 7753350 w 12192000"/>
              <a:gd name="connsiteY4" fmla="*/ 1447800 h 3143250"/>
              <a:gd name="connsiteX5" fmla="*/ 19050 w 12192000"/>
              <a:gd name="connsiteY5" fmla="*/ 0 h 3143250"/>
              <a:gd name="connsiteX0-1" fmla="*/ 19050 w 12192000"/>
              <a:gd name="connsiteY0-2" fmla="*/ 31342 h 3174592"/>
              <a:gd name="connsiteX1-3" fmla="*/ 0 w 12192000"/>
              <a:gd name="connsiteY1-4" fmla="*/ 3174592 h 3174592"/>
              <a:gd name="connsiteX2-5" fmla="*/ 12192000 w 12192000"/>
              <a:gd name="connsiteY2-6" fmla="*/ 3136492 h 3174592"/>
              <a:gd name="connsiteX3-7" fmla="*/ 12192000 w 12192000"/>
              <a:gd name="connsiteY3-8" fmla="*/ 88492 h 3174592"/>
              <a:gd name="connsiteX4-9" fmla="*/ 7753350 w 12192000"/>
              <a:gd name="connsiteY4-10" fmla="*/ 1479142 h 3174592"/>
              <a:gd name="connsiteX5-11" fmla="*/ 19050 w 12192000"/>
              <a:gd name="connsiteY5-12" fmla="*/ 31342 h 3174592"/>
              <a:gd name="connsiteX0-13" fmla="*/ 19050 w 12192000"/>
              <a:gd name="connsiteY0-14" fmla="*/ 24506 h 3167756"/>
              <a:gd name="connsiteX1-15" fmla="*/ 0 w 12192000"/>
              <a:gd name="connsiteY1-16" fmla="*/ 3167756 h 3167756"/>
              <a:gd name="connsiteX2-17" fmla="*/ 12192000 w 12192000"/>
              <a:gd name="connsiteY2-18" fmla="*/ 3129656 h 3167756"/>
              <a:gd name="connsiteX3-19" fmla="*/ 12192000 w 12192000"/>
              <a:gd name="connsiteY3-20" fmla="*/ 81656 h 3167756"/>
              <a:gd name="connsiteX4-21" fmla="*/ 7543800 w 12192000"/>
              <a:gd name="connsiteY4-22" fmla="*/ 2005706 h 3167756"/>
              <a:gd name="connsiteX5-23" fmla="*/ 19050 w 12192000"/>
              <a:gd name="connsiteY5-24" fmla="*/ 24506 h 3167756"/>
              <a:gd name="connsiteX0-25" fmla="*/ 19050 w 12192000"/>
              <a:gd name="connsiteY0-26" fmla="*/ 23947 h 3167197"/>
              <a:gd name="connsiteX1-27" fmla="*/ 0 w 12192000"/>
              <a:gd name="connsiteY1-28" fmla="*/ 3167197 h 3167197"/>
              <a:gd name="connsiteX2-29" fmla="*/ 12192000 w 12192000"/>
              <a:gd name="connsiteY2-30" fmla="*/ 3129097 h 3167197"/>
              <a:gd name="connsiteX3-31" fmla="*/ 12192000 w 12192000"/>
              <a:gd name="connsiteY3-32" fmla="*/ 81097 h 3167197"/>
              <a:gd name="connsiteX4-33" fmla="*/ 6076950 w 12192000"/>
              <a:gd name="connsiteY4-34" fmla="*/ 2062297 h 3167197"/>
              <a:gd name="connsiteX5-35" fmla="*/ 19050 w 12192000"/>
              <a:gd name="connsiteY5-36" fmla="*/ 23947 h 3167197"/>
              <a:gd name="connsiteX0-37" fmla="*/ 19050 w 12192000"/>
              <a:gd name="connsiteY0-38" fmla="*/ 20782 h 3164032"/>
              <a:gd name="connsiteX1-39" fmla="*/ 0 w 12192000"/>
              <a:gd name="connsiteY1-40" fmla="*/ 3164032 h 3164032"/>
              <a:gd name="connsiteX2-41" fmla="*/ 12192000 w 12192000"/>
              <a:gd name="connsiteY2-42" fmla="*/ 3125932 h 3164032"/>
              <a:gd name="connsiteX3-43" fmla="*/ 12192000 w 12192000"/>
              <a:gd name="connsiteY3-44" fmla="*/ 77932 h 3164032"/>
              <a:gd name="connsiteX4-45" fmla="*/ 6057900 w 12192000"/>
              <a:gd name="connsiteY4-46" fmla="*/ 2440132 h 3164032"/>
              <a:gd name="connsiteX5-47" fmla="*/ 19050 w 12192000"/>
              <a:gd name="connsiteY5-48" fmla="*/ 20782 h 3164032"/>
              <a:gd name="connsiteX0-49" fmla="*/ 19050 w 12192000"/>
              <a:gd name="connsiteY0-50" fmla="*/ 23067 h 3166317"/>
              <a:gd name="connsiteX1-51" fmla="*/ 0 w 12192000"/>
              <a:gd name="connsiteY1-52" fmla="*/ 3166317 h 3166317"/>
              <a:gd name="connsiteX2-53" fmla="*/ 12192000 w 12192000"/>
              <a:gd name="connsiteY2-54" fmla="*/ 3128217 h 3166317"/>
              <a:gd name="connsiteX3-55" fmla="*/ 12192000 w 12192000"/>
              <a:gd name="connsiteY3-56" fmla="*/ 80217 h 3166317"/>
              <a:gd name="connsiteX4-57" fmla="*/ 7905750 w 12192000"/>
              <a:gd name="connsiteY4-58" fmla="*/ 2156667 h 3166317"/>
              <a:gd name="connsiteX5-59" fmla="*/ 19050 w 12192000"/>
              <a:gd name="connsiteY5-60" fmla="*/ 23067 h 3166317"/>
              <a:gd name="connsiteX0-61" fmla="*/ 19050 w 12192000"/>
              <a:gd name="connsiteY0-62" fmla="*/ 432741 h 3575991"/>
              <a:gd name="connsiteX1-63" fmla="*/ 0 w 12192000"/>
              <a:gd name="connsiteY1-64" fmla="*/ 3575991 h 3575991"/>
              <a:gd name="connsiteX2-65" fmla="*/ 12192000 w 12192000"/>
              <a:gd name="connsiteY2-66" fmla="*/ 3537891 h 3575991"/>
              <a:gd name="connsiteX3-67" fmla="*/ 12192000 w 12192000"/>
              <a:gd name="connsiteY3-68" fmla="*/ 489891 h 3575991"/>
              <a:gd name="connsiteX4-69" fmla="*/ 7905750 w 12192000"/>
              <a:gd name="connsiteY4-70" fmla="*/ 2566341 h 3575991"/>
              <a:gd name="connsiteX5-71" fmla="*/ 19050 w 12192000"/>
              <a:gd name="connsiteY5-72" fmla="*/ 432741 h 3575991"/>
              <a:gd name="connsiteX0-73" fmla="*/ 19050 w 12192000"/>
              <a:gd name="connsiteY0-74" fmla="*/ 498793 h 3642043"/>
              <a:gd name="connsiteX1-75" fmla="*/ 0 w 12192000"/>
              <a:gd name="connsiteY1-76" fmla="*/ 3642043 h 3642043"/>
              <a:gd name="connsiteX2-77" fmla="*/ 12192000 w 12192000"/>
              <a:gd name="connsiteY2-78" fmla="*/ 3603943 h 3642043"/>
              <a:gd name="connsiteX3-79" fmla="*/ 12192000 w 12192000"/>
              <a:gd name="connsiteY3-80" fmla="*/ 555943 h 3642043"/>
              <a:gd name="connsiteX4-81" fmla="*/ 7842421 w 12192000"/>
              <a:gd name="connsiteY4-82" fmla="*/ 1971779 h 3642043"/>
              <a:gd name="connsiteX5-83" fmla="*/ 19050 w 12192000"/>
              <a:gd name="connsiteY5-84" fmla="*/ 498793 h 36420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92000" h="3642043">
                <a:moveTo>
                  <a:pt x="19050" y="498793"/>
                </a:moveTo>
                <a:lnTo>
                  <a:pt x="0" y="3642043"/>
                </a:lnTo>
                <a:lnTo>
                  <a:pt x="12192000" y="3603943"/>
                </a:lnTo>
                <a:lnTo>
                  <a:pt x="12192000" y="555943"/>
                </a:lnTo>
                <a:cubicBezTo>
                  <a:pt x="11452225" y="279718"/>
                  <a:pt x="9871246" y="1981304"/>
                  <a:pt x="7842421" y="1971779"/>
                </a:cubicBezTo>
                <a:cubicBezTo>
                  <a:pt x="5813596" y="1962254"/>
                  <a:pt x="1387475" y="-1193482"/>
                  <a:pt x="19050" y="498793"/>
                </a:cubicBezTo>
                <a:close/>
              </a:path>
            </a:pathLst>
          </a:custGeom>
          <a:solidFill>
            <a:srgbClr val="1AA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sp>
        <p:nvSpPr>
          <p:cNvPr id="42" name="椭圆 41"/>
          <p:cNvSpPr/>
          <p:nvPr/>
        </p:nvSpPr>
        <p:spPr>
          <a:xfrm>
            <a:off x="5711488" y="6381344"/>
            <a:ext cx="102755" cy="10275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052410" y="6375812"/>
            <a:ext cx="102755" cy="10275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370844" y="6375295"/>
            <a:ext cx="102755" cy="10275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48" y="3424781"/>
            <a:ext cx="10763965" cy="319779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413338" y="3147325"/>
            <a:ext cx="2358360" cy="2419948"/>
            <a:chOff x="1468995" y="3165741"/>
            <a:chExt cx="2358360" cy="2419948"/>
          </a:xfrm>
        </p:grpSpPr>
        <p:sp>
          <p:nvSpPr>
            <p:cNvPr id="72" name="矩形 71"/>
            <p:cNvSpPr/>
            <p:nvPr/>
          </p:nvSpPr>
          <p:spPr>
            <a:xfrm>
              <a:off x="1468995" y="3165741"/>
              <a:ext cx="2358360" cy="2419948"/>
            </a:xfrm>
            <a:prstGeom prst="roundRect">
              <a:avLst/>
            </a:prstGeom>
            <a:solidFill>
              <a:schemeClr val="bg1">
                <a:lumMod val="95000"/>
                <a:alpha val="51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468995" y="3165741"/>
              <a:ext cx="2358360" cy="87205"/>
            </a:xfrm>
            <a:prstGeom prst="roundRect">
              <a:avLst/>
            </a:prstGeom>
            <a:solidFill>
              <a:srgbClr val="1AA0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638844" y="3440613"/>
              <a:ext cx="2018662" cy="405573"/>
            </a:xfrm>
            <a:prstGeom prst="round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+mj-ea"/>
                  <a:ea typeface="+mj-ea"/>
                </a:rPr>
                <a:t>在鼓励企业转型上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638844" y="3958588"/>
              <a:ext cx="2018662" cy="11568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拿出</a:t>
              </a:r>
              <a:r>
                <a:rPr lang="en-US" altLang="zh-CN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2000</a:t>
              </a:r>
              <a:r>
                <a:rPr lang="zh-CN" altLang="en-US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万元财政资金，支持企业升规上限和数字化发展。</a:t>
              </a:r>
              <a:endParaRPr lang="zh-CN" altLang="en-US" sz="1600" dirty="0"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76362" y="2606645"/>
            <a:ext cx="2358360" cy="2419948"/>
            <a:chOff x="4685458" y="3086915"/>
            <a:chExt cx="2358360" cy="2419948"/>
          </a:xfrm>
        </p:grpSpPr>
        <p:sp>
          <p:nvSpPr>
            <p:cNvPr id="104" name="矩形 71"/>
            <p:cNvSpPr/>
            <p:nvPr/>
          </p:nvSpPr>
          <p:spPr>
            <a:xfrm>
              <a:off x="4685458" y="3086915"/>
              <a:ext cx="2358360" cy="2419948"/>
            </a:xfrm>
            <a:prstGeom prst="roundRect">
              <a:avLst/>
            </a:prstGeom>
            <a:solidFill>
              <a:schemeClr val="bg1">
                <a:lumMod val="95000"/>
                <a:alpha val="51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5" name="矩形 72"/>
            <p:cNvSpPr/>
            <p:nvPr/>
          </p:nvSpPr>
          <p:spPr>
            <a:xfrm>
              <a:off x="4685458" y="3086915"/>
              <a:ext cx="2358360" cy="87205"/>
            </a:xfrm>
            <a:prstGeom prst="roundRect">
              <a:avLst/>
            </a:prstGeom>
            <a:solidFill>
              <a:srgbClr val="1AA0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6" name="矩形 76"/>
            <p:cNvSpPr/>
            <p:nvPr/>
          </p:nvSpPr>
          <p:spPr>
            <a:xfrm>
              <a:off x="4855307" y="3361787"/>
              <a:ext cx="2018662" cy="405573"/>
            </a:xfrm>
            <a:prstGeom prst="round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+mj-ea"/>
                  <a:ea typeface="+mj-ea"/>
                </a:rPr>
                <a:t>在强化政企对接上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4873812" y="3798573"/>
              <a:ext cx="2018662" cy="1526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开展干部助企远航行动，理顺企业诉求表达机制，搭建政企联系沟通桥梁。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739385" y="3091626"/>
            <a:ext cx="2358360" cy="2419948"/>
            <a:chOff x="7901921" y="3182230"/>
            <a:chExt cx="2358360" cy="2419948"/>
          </a:xfrm>
        </p:grpSpPr>
        <p:sp>
          <p:nvSpPr>
            <p:cNvPr id="116" name="矩形 71"/>
            <p:cNvSpPr/>
            <p:nvPr/>
          </p:nvSpPr>
          <p:spPr>
            <a:xfrm>
              <a:off x="7901921" y="3182230"/>
              <a:ext cx="2358360" cy="2419948"/>
            </a:xfrm>
            <a:prstGeom prst="roundRect">
              <a:avLst/>
            </a:prstGeom>
            <a:solidFill>
              <a:schemeClr val="bg1">
                <a:lumMod val="95000"/>
                <a:alpha val="51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7" name="矩形 72"/>
            <p:cNvSpPr/>
            <p:nvPr/>
          </p:nvSpPr>
          <p:spPr>
            <a:xfrm>
              <a:off x="7901921" y="3182230"/>
              <a:ext cx="2358360" cy="87205"/>
            </a:xfrm>
            <a:prstGeom prst="roundRect">
              <a:avLst/>
            </a:prstGeom>
            <a:solidFill>
              <a:srgbClr val="1AA0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8" name="矩形 76"/>
            <p:cNvSpPr/>
            <p:nvPr/>
          </p:nvSpPr>
          <p:spPr>
            <a:xfrm>
              <a:off x="8071770" y="3457102"/>
              <a:ext cx="2018662" cy="405573"/>
            </a:xfrm>
            <a:prstGeom prst="round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+mj-ea"/>
                  <a:ea typeface="+mj-ea"/>
                </a:rPr>
                <a:t>在全力助企纾困上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8071770" y="3975077"/>
              <a:ext cx="2018662" cy="1526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定期召开企业家座谈会，建立“企业会客厅”，推动服务企业规范化、制度化。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749981" y="1474299"/>
            <a:ext cx="4652761" cy="454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kern="0" spc="0" dirty="0">
                <a:solidFill>
                  <a:srgbClr val="007EE6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以系统举措推进企业做大做强</a:t>
            </a:r>
            <a:endParaRPr lang="en-US" altLang="zh-CN" sz="2400" kern="0" spc="0" dirty="0">
              <a:solidFill>
                <a:srgbClr val="007EE6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50314" y="2625892"/>
            <a:ext cx="2358360" cy="2890487"/>
            <a:chOff x="1468995" y="3165741"/>
            <a:chExt cx="2358360" cy="2890487"/>
          </a:xfrm>
        </p:grpSpPr>
        <p:sp>
          <p:nvSpPr>
            <p:cNvPr id="47" name="矩形 71"/>
            <p:cNvSpPr/>
            <p:nvPr/>
          </p:nvSpPr>
          <p:spPr>
            <a:xfrm>
              <a:off x="1468995" y="3165741"/>
              <a:ext cx="2358360" cy="2890487"/>
            </a:xfrm>
            <a:prstGeom prst="roundRect">
              <a:avLst/>
            </a:prstGeom>
            <a:solidFill>
              <a:schemeClr val="bg1">
                <a:lumMod val="95000"/>
                <a:alpha val="51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矩形 72"/>
            <p:cNvSpPr/>
            <p:nvPr/>
          </p:nvSpPr>
          <p:spPr>
            <a:xfrm>
              <a:off x="1468995" y="3165741"/>
              <a:ext cx="2358360" cy="87205"/>
            </a:xfrm>
            <a:prstGeom prst="roundRect">
              <a:avLst/>
            </a:prstGeom>
            <a:solidFill>
              <a:srgbClr val="1AA0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矩形 76"/>
            <p:cNvSpPr/>
            <p:nvPr/>
          </p:nvSpPr>
          <p:spPr>
            <a:xfrm>
              <a:off x="1638844" y="3440613"/>
              <a:ext cx="2018662" cy="405573"/>
            </a:xfrm>
            <a:prstGeom prst="round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+mj-ea"/>
                  <a:ea typeface="+mj-ea"/>
                </a:rPr>
                <a:t>在优质企业培育上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624994" y="3864077"/>
              <a:ext cx="2018662" cy="2129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kern="100" spc="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实施“领航型”企业培育计划，以骨干企业为重点，打造一批核心竞争力强、规模和品牌优势突出的领军企业。</a:t>
              </a:r>
              <a:endParaRPr lang="zh-CN" altLang="en-US" sz="1500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4709273" y="1995438"/>
            <a:ext cx="6808003" cy="1543997"/>
            <a:chOff x="-1685268" y="1957985"/>
            <a:chExt cx="6808003" cy="1543997"/>
          </a:xfrm>
        </p:grpSpPr>
        <p:sp>
          <p:nvSpPr>
            <p:cNvPr id="56" name="矩形: 圆角 55"/>
            <p:cNvSpPr/>
            <p:nvPr/>
          </p:nvSpPr>
          <p:spPr>
            <a:xfrm>
              <a:off x="-1685268" y="1957985"/>
              <a:ext cx="6660624" cy="1543997"/>
            </a:xfrm>
            <a:prstGeom prst="roundRect">
              <a:avLst>
                <a:gd name="adj" fmla="val 10005"/>
              </a:avLst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alpha val="0"/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4" name="矩形: 圆角 63"/>
            <p:cNvSpPr/>
            <p:nvPr/>
          </p:nvSpPr>
          <p:spPr>
            <a:xfrm rot="2684045">
              <a:off x="4994416" y="2106335"/>
              <a:ext cx="128319" cy="133005"/>
            </a:xfrm>
            <a:prstGeom prst="roundRect">
              <a:avLst>
                <a:gd name="adj" fmla="val 33114"/>
              </a:avLst>
            </a:prstGeom>
            <a:solidFill>
              <a:srgbClr val="1D78FA"/>
            </a:solidFill>
            <a:ln w="317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92100" dist="127000" dir="5400000" sx="101000" sy="101000" algn="t" rotWithShape="0">
                <a:srgbClr val="1D78FA">
                  <a:alpha val="4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-1472615" y="1958464"/>
              <a:ext cx="6339979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7EE6"/>
                  </a:solidFill>
                  <a:latin typeface="+mj-ea"/>
                </a:rPr>
                <a:t>坚定不移招大引强</a:t>
              </a:r>
              <a:r>
                <a:rPr lang="zh-CN" altLang="en-US" sz="1600" dirty="0">
                  <a:solidFill>
                    <a:schemeClr val="tx1"/>
                  </a:solidFill>
                  <a:latin typeface="+mj-ea"/>
                </a:rPr>
                <a:t>，瞄准产业前端、行业高端，引进更多总部企业、头部企业、链主企业；推动厦门建发集团尽快开展外贸业务，筹建跨境电商产业园，加快推进外资项目建设，稳住外资外贸基本盘。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4730631" y="3674852"/>
            <a:ext cx="6808003" cy="1068712"/>
            <a:chOff x="-1685268" y="1957986"/>
            <a:chExt cx="6808003" cy="1068712"/>
          </a:xfrm>
        </p:grpSpPr>
        <p:sp>
          <p:nvSpPr>
            <p:cNvPr id="35" name="矩形: 圆角 34"/>
            <p:cNvSpPr/>
            <p:nvPr/>
          </p:nvSpPr>
          <p:spPr>
            <a:xfrm>
              <a:off x="-1685268" y="1957986"/>
              <a:ext cx="6660624" cy="1068712"/>
            </a:xfrm>
            <a:prstGeom prst="roundRect">
              <a:avLst>
                <a:gd name="adj" fmla="val 10005"/>
              </a:avLst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alpha val="0"/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 rot="2684045">
              <a:off x="4994416" y="2203810"/>
              <a:ext cx="128319" cy="133005"/>
            </a:xfrm>
            <a:prstGeom prst="roundRect">
              <a:avLst>
                <a:gd name="adj" fmla="val 33114"/>
              </a:avLst>
            </a:prstGeom>
            <a:solidFill>
              <a:srgbClr val="1D78FA"/>
            </a:solidFill>
            <a:ln w="317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92100" dist="127000" dir="5400000" sx="101000" sy="101000" algn="t" rotWithShape="0">
                <a:srgbClr val="1D78FA">
                  <a:alpha val="4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-1472615" y="2045547"/>
              <a:ext cx="6339979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7EE6"/>
                  </a:solidFill>
                  <a:latin typeface="+mj-ea"/>
                </a:rPr>
                <a:t>坚定不移招新引高</a:t>
              </a:r>
              <a:r>
                <a:rPr lang="zh-CN" altLang="en-US" sz="1600" dirty="0">
                  <a:solidFill>
                    <a:schemeClr val="tx1"/>
                  </a:solidFill>
                  <a:latin typeface="+mj-ea"/>
                </a:rPr>
                <a:t>，围绕新材料、工业互联网等新一代信息技术产业，引进一批“四新”经济项目，推进存量变革、增量崛起。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4730631" y="4891235"/>
            <a:ext cx="6808003" cy="1364257"/>
            <a:chOff x="-1685268" y="1957985"/>
            <a:chExt cx="6808003" cy="1364257"/>
          </a:xfrm>
        </p:grpSpPr>
        <p:sp>
          <p:nvSpPr>
            <p:cNvPr id="39" name="矩形: 圆角 38"/>
            <p:cNvSpPr/>
            <p:nvPr/>
          </p:nvSpPr>
          <p:spPr>
            <a:xfrm>
              <a:off x="-1685268" y="1957985"/>
              <a:ext cx="6660624" cy="1364257"/>
            </a:xfrm>
            <a:prstGeom prst="roundRect">
              <a:avLst>
                <a:gd name="adj" fmla="val 10005"/>
              </a:avLst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alpha val="0"/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矩形: 圆角 39"/>
            <p:cNvSpPr/>
            <p:nvPr/>
          </p:nvSpPr>
          <p:spPr>
            <a:xfrm rot="2684045">
              <a:off x="4994416" y="2189463"/>
              <a:ext cx="128319" cy="133005"/>
            </a:xfrm>
            <a:prstGeom prst="roundRect">
              <a:avLst>
                <a:gd name="adj" fmla="val 33114"/>
              </a:avLst>
            </a:prstGeom>
            <a:solidFill>
              <a:srgbClr val="1D78FA"/>
            </a:solidFill>
            <a:ln w="3175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92100" dist="127000" dir="5400000" sx="101000" sy="101000" algn="t" rotWithShape="0">
                <a:srgbClr val="1D78FA">
                  <a:alpha val="46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-1472615" y="2031200"/>
              <a:ext cx="633997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7EE6"/>
                  </a:solidFill>
                  <a:latin typeface="+mj-ea"/>
                </a:rPr>
                <a:t>坚定不移招才引智</a:t>
              </a:r>
              <a:r>
                <a:rPr lang="zh-CN" altLang="en-US" sz="1600" dirty="0">
                  <a:solidFill>
                    <a:schemeClr val="tx1"/>
                  </a:solidFill>
                  <a:latin typeface="+mj-ea"/>
                </a:rPr>
                <a:t>，探索“柔性引才”机制，建设一批“人才飞地”。发挥科技合作引导资金效能，通过高端人才引进、科研项目合作、企业技术需求攻关等方式推进科技成果转化。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22373" y="1146833"/>
            <a:ext cx="8243322" cy="546020"/>
            <a:chOff x="734564" y="1694666"/>
            <a:chExt cx="8243322" cy="546020"/>
          </a:xfrm>
        </p:grpSpPr>
        <p:grpSp>
          <p:nvGrpSpPr>
            <p:cNvPr id="43" name="组合 42"/>
            <p:cNvGrpSpPr/>
            <p:nvPr/>
          </p:nvGrpSpPr>
          <p:grpSpPr>
            <a:xfrm>
              <a:off x="833634" y="1694666"/>
              <a:ext cx="7822452" cy="546020"/>
              <a:chOff x="1144186" y="1343643"/>
              <a:chExt cx="9299887" cy="830175"/>
            </a:xfrm>
          </p:grpSpPr>
          <p:sp>
            <p:nvSpPr>
              <p:cNvPr id="47" name="矩形: 圆顶角 46"/>
              <p:cNvSpPr/>
              <p:nvPr/>
            </p:nvSpPr>
            <p:spPr>
              <a:xfrm rot="16200000" flipH="1">
                <a:off x="5385213" y="-2885042"/>
                <a:ext cx="817832" cy="9299886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矩形: 圆角 47"/>
              <p:cNvSpPr/>
              <p:nvPr/>
            </p:nvSpPr>
            <p:spPr>
              <a:xfrm>
                <a:off x="10325963" y="1343643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655307" y="1750177"/>
              <a:ext cx="7322579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开放包容、借势借力，孕育富有创造力的发展空间</a:t>
              </a: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（三）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2491" y="2201019"/>
            <a:ext cx="3739994" cy="3819761"/>
            <a:chOff x="548252" y="1519119"/>
            <a:chExt cx="3739994" cy="3819761"/>
          </a:xfrm>
        </p:grpSpPr>
        <p:grpSp>
          <p:nvGrpSpPr>
            <p:cNvPr id="82" name="组合 81"/>
            <p:cNvGrpSpPr/>
            <p:nvPr/>
          </p:nvGrpSpPr>
          <p:grpSpPr>
            <a:xfrm>
              <a:off x="548252" y="1519119"/>
              <a:ext cx="3739994" cy="3819761"/>
              <a:chOff x="4385340" y="7847044"/>
              <a:chExt cx="3421320" cy="3421321"/>
            </a:xfrm>
          </p:grpSpPr>
          <p:sp>
            <p:nvSpPr>
              <p:cNvPr id="83" name="Freeform 59"/>
              <p:cNvSpPr/>
              <p:nvPr/>
            </p:nvSpPr>
            <p:spPr>
              <a:xfrm rot="16200000" flipH="1" flipV="1">
                <a:off x="6172072" y="7847044"/>
                <a:ext cx="1634587" cy="1634588"/>
              </a:xfrm>
              <a:custGeom>
                <a:avLst/>
                <a:gdLst>
                  <a:gd name="connsiteX0" fmla="*/ 1629576 w 1629576"/>
                  <a:gd name="connsiteY0" fmla="*/ 108581 h 1629577"/>
                  <a:gd name="connsiteX1" fmla="*/ 1629576 w 1629576"/>
                  <a:gd name="connsiteY1" fmla="*/ 749481 h 1629577"/>
                  <a:gd name="connsiteX2" fmla="*/ 1527015 w 1629576"/>
                  <a:gd name="connsiteY2" fmla="*/ 857344 h 1629577"/>
                  <a:gd name="connsiteX3" fmla="*/ 1617993 w 1629576"/>
                  <a:gd name="connsiteY3" fmla="*/ 852756 h 1629577"/>
                  <a:gd name="connsiteX4" fmla="*/ 852756 w 1629576"/>
                  <a:gd name="connsiteY4" fmla="*/ 1617993 h 1629577"/>
                  <a:gd name="connsiteX5" fmla="*/ 857352 w 1629576"/>
                  <a:gd name="connsiteY5" fmla="*/ 1527026 h 1629577"/>
                  <a:gd name="connsiteX6" fmla="*/ 749490 w 1629576"/>
                  <a:gd name="connsiteY6" fmla="*/ 1629577 h 1629577"/>
                  <a:gd name="connsiteX7" fmla="*/ 108581 w 1629576"/>
                  <a:gd name="connsiteY7" fmla="*/ 1629577 h 1629577"/>
                  <a:gd name="connsiteX8" fmla="*/ 718 w 1629576"/>
                  <a:gd name="connsiteY8" fmla="*/ 1516130 h 1629577"/>
                  <a:gd name="connsiteX9" fmla="*/ 0 w 1629576"/>
                  <a:gd name="connsiteY9" fmla="*/ 1530351 h 1629577"/>
                  <a:gd name="connsiteX10" fmla="*/ 1530351 w 1629576"/>
                  <a:gd name="connsiteY10" fmla="*/ 0 h 1629577"/>
                  <a:gd name="connsiteX11" fmla="*/ 1516130 w 1629576"/>
                  <a:gd name="connsiteY11" fmla="*/ 718 h 1629577"/>
                  <a:gd name="connsiteX12" fmla="*/ 1629576 w 1629576"/>
                  <a:gd name="connsiteY12" fmla="*/ 108581 h 1629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9576" h="1629577">
                    <a:moveTo>
                      <a:pt x="1629576" y="108581"/>
                    </a:moveTo>
                    <a:lnTo>
                      <a:pt x="1629576" y="749481"/>
                    </a:lnTo>
                    <a:cubicBezTo>
                      <a:pt x="1629576" y="806988"/>
                      <a:pt x="1584450" y="854447"/>
                      <a:pt x="1527015" y="857344"/>
                    </a:cubicBezTo>
                    <a:lnTo>
                      <a:pt x="1617993" y="852756"/>
                    </a:lnTo>
                    <a:cubicBezTo>
                      <a:pt x="1214506" y="893733"/>
                      <a:pt x="893733" y="1214506"/>
                      <a:pt x="852756" y="1617993"/>
                    </a:cubicBezTo>
                    <a:lnTo>
                      <a:pt x="857352" y="1527026"/>
                    </a:lnTo>
                    <a:cubicBezTo>
                      <a:pt x="854451" y="1584455"/>
                      <a:pt x="806992" y="1629577"/>
                      <a:pt x="749490" y="1629577"/>
                    </a:cubicBezTo>
                    <a:lnTo>
                      <a:pt x="108581" y="1629577"/>
                    </a:lnTo>
                    <a:cubicBezTo>
                      <a:pt x="46787" y="1629577"/>
                      <a:pt x="-2399" y="1577845"/>
                      <a:pt x="718" y="1516130"/>
                    </a:cubicBezTo>
                    <a:lnTo>
                      <a:pt x="0" y="1530351"/>
                    </a:lnTo>
                    <a:cubicBezTo>
                      <a:pt x="81946" y="723440"/>
                      <a:pt x="723440" y="81946"/>
                      <a:pt x="1530351" y="0"/>
                    </a:cubicBezTo>
                    <a:lnTo>
                      <a:pt x="1516130" y="718"/>
                    </a:lnTo>
                    <a:cubicBezTo>
                      <a:pt x="1577845" y="-2398"/>
                      <a:pt x="1629576" y="46787"/>
                      <a:pt x="1629576" y="108581"/>
                    </a:cubicBezTo>
                  </a:path>
                </a:pathLst>
              </a:custGeom>
              <a:solidFill>
                <a:srgbClr val="2290F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66700" dist="215900" dir="5400000" sx="90000" sy="90000" algn="ctr" rotWithShape="0">
                  <a:srgbClr val="01206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4" name="Freeform 59"/>
              <p:cNvSpPr/>
              <p:nvPr/>
            </p:nvSpPr>
            <p:spPr>
              <a:xfrm flipH="1" flipV="1">
                <a:off x="6172072" y="9633776"/>
                <a:ext cx="1634587" cy="1634588"/>
              </a:xfrm>
              <a:custGeom>
                <a:avLst/>
                <a:gdLst>
                  <a:gd name="connsiteX0" fmla="*/ 1629576 w 1629576"/>
                  <a:gd name="connsiteY0" fmla="*/ 108581 h 1629577"/>
                  <a:gd name="connsiteX1" fmla="*/ 1629576 w 1629576"/>
                  <a:gd name="connsiteY1" fmla="*/ 749481 h 1629577"/>
                  <a:gd name="connsiteX2" fmla="*/ 1527015 w 1629576"/>
                  <a:gd name="connsiteY2" fmla="*/ 857344 h 1629577"/>
                  <a:gd name="connsiteX3" fmla="*/ 1617993 w 1629576"/>
                  <a:gd name="connsiteY3" fmla="*/ 852756 h 1629577"/>
                  <a:gd name="connsiteX4" fmla="*/ 852756 w 1629576"/>
                  <a:gd name="connsiteY4" fmla="*/ 1617993 h 1629577"/>
                  <a:gd name="connsiteX5" fmla="*/ 857352 w 1629576"/>
                  <a:gd name="connsiteY5" fmla="*/ 1527026 h 1629577"/>
                  <a:gd name="connsiteX6" fmla="*/ 749490 w 1629576"/>
                  <a:gd name="connsiteY6" fmla="*/ 1629577 h 1629577"/>
                  <a:gd name="connsiteX7" fmla="*/ 108581 w 1629576"/>
                  <a:gd name="connsiteY7" fmla="*/ 1629577 h 1629577"/>
                  <a:gd name="connsiteX8" fmla="*/ 718 w 1629576"/>
                  <a:gd name="connsiteY8" fmla="*/ 1516130 h 1629577"/>
                  <a:gd name="connsiteX9" fmla="*/ 0 w 1629576"/>
                  <a:gd name="connsiteY9" fmla="*/ 1530351 h 1629577"/>
                  <a:gd name="connsiteX10" fmla="*/ 1530351 w 1629576"/>
                  <a:gd name="connsiteY10" fmla="*/ 0 h 1629577"/>
                  <a:gd name="connsiteX11" fmla="*/ 1516130 w 1629576"/>
                  <a:gd name="connsiteY11" fmla="*/ 718 h 1629577"/>
                  <a:gd name="connsiteX12" fmla="*/ 1629576 w 1629576"/>
                  <a:gd name="connsiteY12" fmla="*/ 108581 h 1629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9576" h="1629577">
                    <a:moveTo>
                      <a:pt x="1629576" y="108581"/>
                    </a:moveTo>
                    <a:lnTo>
                      <a:pt x="1629576" y="749481"/>
                    </a:lnTo>
                    <a:cubicBezTo>
                      <a:pt x="1629576" y="806988"/>
                      <a:pt x="1584450" y="854447"/>
                      <a:pt x="1527015" y="857344"/>
                    </a:cubicBezTo>
                    <a:lnTo>
                      <a:pt x="1617993" y="852756"/>
                    </a:lnTo>
                    <a:cubicBezTo>
                      <a:pt x="1214506" y="893733"/>
                      <a:pt x="893733" y="1214506"/>
                      <a:pt x="852756" y="1617993"/>
                    </a:cubicBezTo>
                    <a:lnTo>
                      <a:pt x="857352" y="1527026"/>
                    </a:lnTo>
                    <a:cubicBezTo>
                      <a:pt x="854451" y="1584455"/>
                      <a:pt x="806992" y="1629577"/>
                      <a:pt x="749490" y="1629577"/>
                    </a:cubicBezTo>
                    <a:lnTo>
                      <a:pt x="108581" y="1629577"/>
                    </a:lnTo>
                    <a:cubicBezTo>
                      <a:pt x="46787" y="1629577"/>
                      <a:pt x="-2399" y="1577845"/>
                      <a:pt x="718" y="1516130"/>
                    </a:cubicBezTo>
                    <a:lnTo>
                      <a:pt x="0" y="1530351"/>
                    </a:lnTo>
                    <a:cubicBezTo>
                      <a:pt x="81946" y="723440"/>
                      <a:pt x="723440" y="81946"/>
                      <a:pt x="1530351" y="0"/>
                    </a:cubicBezTo>
                    <a:lnTo>
                      <a:pt x="1516130" y="718"/>
                    </a:lnTo>
                    <a:cubicBezTo>
                      <a:pt x="1577845" y="-2398"/>
                      <a:pt x="1629576" y="46787"/>
                      <a:pt x="1629576" y="108581"/>
                    </a:cubicBezTo>
                  </a:path>
                </a:pathLst>
              </a:custGeom>
              <a:solidFill>
                <a:srgbClr val="2290F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66700" dist="215900" dir="5400000" sx="90000" sy="90000" algn="ctr" rotWithShape="0">
                  <a:srgbClr val="01206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5" name="Freeform 59"/>
              <p:cNvSpPr/>
              <p:nvPr/>
            </p:nvSpPr>
            <p:spPr>
              <a:xfrm rot="16200000">
                <a:off x="4385340" y="9633778"/>
                <a:ext cx="1634587" cy="1634587"/>
              </a:xfrm>
              <a:custGeom>
                <a:avLst/>
                <a:gdLst>
                  <a:gd name="connsiteX0" fmla="*/ 1629576 w 1629576"/>
                  <a:gd name="connsiteY0" fmla="*/ 108581 h 1629577"/>
                  <a:gd name="connsiteX1" fmla="*/ 1629576 w 1629576"/>
                  <a:gd name="connsiteY1" fmla="*/ 749481 h 1629577"/>
                  <a:gd name="connsiteX2" fmla="*/ 1527015 w 1629576"/>
                  <a:gd name="connsiteY2" fmla="*/ 857344 h 1629577"/>
                  <a:gd name="connsiteX3" fmla="*/ 1617993 w 1629576"/>
                  <a:gd name="connsiteY3" fmla="*/ 852756 h 1629577"/>
                  <a:gd name="connsiteX4" fmla="*/ 852756 w 1629576"/>
                  <a:gd name="connsiteY4" fmla="*/ 1617993 h 1629577"/>
                  <a:gd name="connsiteX5" fmla="*/ 857352 w 1629576"/>
                  <a:gd name="connsiteY5" fmla="*/ 1527026 h 1629577"/>
                  <a:gd name="connsiteX6" fmla="*/ 749490 w 1629576"/>
                  <a:gd name="connsiteY6" fmla="*/ 1629577 h 1629577"/>
                  <a:gd name="connsiteX7" fmla="*/ 108581 w 1629576"/>
                  <a:gd name="connsiteY7" fmla="*/ 1629577 h 1629577"/>
                  <a:gd name="connsiteX8" fmla="*/ 718 w 1629576"/>
                  <a:gd name="connsiteY8" fmla="*/ 1516130 h 1629577"/>
                  <a:gd name="connsiteX9" fmla="*/ 0 w 1629576"/>
                  <a:gd name="connsiteY9" fmla="*/ 1530351 h 1629577"/>
                  <a:gd name="connsiteX10" fmla="*/ 1530351 w 1629576"/>
                  <a:gd name="connsiteY10" fmla="*/ 0 h 1629577"/>
                  <a:gd name="connsiteX11" fmla="*/ 1516130 w 1629576"/>
                  <a:gd name="connsiteY11" fmla="*/ 718 h 1629577"/>
                  <a:gd name="connsiteX12" fmla="*/ 1629576 w 1629576"/>
                  <a:gd name="connsiteY12" fmla="*/ 108581 h 1629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9576" h="1629577">
                    <a:moveTo>
                      <a:pt x="1629576" y="108581"/>
                    </a:moveTo>
                    <a:lnTo>
                      <a:pt x="1629576" y="749481"/>
                    </a:lnTo>
                    <a:cubicBezTo>
                      <a:pt x="1629576" y="806988"/>
                      <a:pt x="1584450" y="854447"/>
                      <a:pt x="1527015" y="857344"/>
                    </a:cubicBezTo>
                    <a:lnTo>
                      <a:pt x="1617993" y="852756"/>
                    </a:lnTo>
                    <a:cubicBezTo>
                      <a:pt x="1214506" y="893733"/>
                      <a:pt x="893733" y="1214506"/>
                      <a:pt x="852756" y="1617993"/>
                    </a:cubicBezTo>
                    <a:lnTo>
                      <a:pt x="857352" y="1527026"/>
                    </a:lnTo>
                    <a:cubicBezTo>
                      <a:pt x="854451" y="1584455"/>
                      <a:pt x="806992" y="1629577"/>
                      <a:pt x="749490" y="1629577"/>
                    </a:cubicBezTo>
                    <a:lnTo>
                      <a:pt x="108581" y="1629577"/>
                    </a:lnTo>
                    <a:cubicBezTo>
                      <a:pt x="46787" y="1629577"/>
                      <a:pt x="-2399" y="1577845"/>
                      <a:pt x="718" y="1516130"/>
                    </a:cubicBezTo>
                    <a:lnTo>
                      <a:pt x="0" y="1530351"/>
                    </a:lnTo>
                    <a:cubicBezTo>
                      <a:pt x="81946" y="723440"/>
                      <a:pt x="723440" y="81946"/>
                      <a:pt x="1530351" y="0"/>
                    </a:cubicBezTo>
                    <a:lnTo>
                      <a:pt x="1516130" y="718"/>
                    </a:lnTo>
                    <a:cubicBezTo>
                      <a:pt x="1577845" y="-2398"/>
                      <a:pt x="1629576" y="46787"/>
                      <a:pt x="1629576" y="108581"/>
                    </a:cubicBezTo>
                  </a:path>
                </a:pathLst>
              </a:custGeom>
              <a:solidFill>
                <a:srgbClr val="2290F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66700" dist="215900" dir="5400000" sx="90000" sy="90000" algn="ctr" rotWithShape="0">
                  <a:srgbClr val="01206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6" name="Freeform 59"/>
              <p:cNvSpPr/>
              <p:nvPr/>
            </p:nvSpPr>
            <p:spPr>
              <a:xfrm>
                <a:off x="4385344" y="7847046"/>
                <a:ext cx="1634587" cy="1634587"/>
              </a:xfrm>
              <a:custGeom>
                <a:avLst/>
                <a:gdLst>
                  <a:gd name="connsiteX0" fmla="*/ 1629576 w 1629576"/>
                  <a:gd name="connsiteY0" fmla="*/ 108581 h 1629577"/>
                  <a:gd name="connsiteX1" fmla="*/ 1629576 w 1629576"/>
                  <a:gd name="connsiteY1" fmla="*/ 749481 h 1629577"/>
                  <a:gd name="connsiteX2" fmla="*/ 1527015 w 1629576"/>
                  <a:gd name="connsiteY2" fmla="*/ 857344 h 1629577"/>
                  <a:gd name="connsiteX3" fmla="*/ 1617993 w 1629576"/>
                  <a:gd name="connsiteY3" fmla="*/ 852756 h 1629577"/>
                  <a:gd name="connsiteX4" fmla="*/ 852756 w 1629576"/>
                  <a:gd name="connsiteY4" fmla="*/ 1617993 h 1629577"/>
                  <a:gd name="connsiteX5" fmla="*/ 857352 w 1629576"/>
                  <a:gd name="connsiteY5" fmla="*/ 1527026 h 1629577"/>
                  <a:gd name="connsiteX6" fmla="*/ 749490 w 1629576"/>
                  <a:gd name="connsiteY6" fmla="*/ 1629577 h 1629577"/>
                  <a:gd name="connsiteX7" fmla="*/ 108581 w 1629576"/>
                  <a:gd name="connsiteY7" fmla="*/ 1629577 h 1629577"/>
                  <a:gd name="connsiteX8" fmla="*/ 718 w 1629576"/>
                  <a:gd name="connsiteY8" fmla="*/ 1516130 h 1629577"/>
                  <a:gd name="connsiteX9" fmla="*/ 0 w 1629576"/>
                  <a:gd name="connsiteY9" fmla="*/ 1530351 h 1629577"/>
                  <a:gd name="connsiteX10" fmla="*/ 1530351 w 1629576"/>
                  <a:gd name="connsiteY10" fmla="*/ 0 h 1629577"/>
                  <a:gd name="connsiteX11" fmla="*/ 1516130 w 1629576"/>
                  <a:gd name="connsiteY11" fmla="*/ 718 h 1629577"/>
                  <a:gd name="connsiteX12" fmla="*/ 1629576 w 1629576"/>
                  <a:gd name="connsiteY12" fmla="*/ 108581 h 1629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9576" h="1629577">
                    <a:moveTo>
                      <a:pt x="1629576" y="108581"/>
                    </a:moveTo>
                    <a:lnTo>
                      <a:pt x="1629576" y="749481"/>
                    </a:lnTo>
                    <a:cubicBezTo>
                      <a:pt x="1629576" y="806988"/>
                      <a:pt x="1584450" y="854447"/>
                      <a:pt x="1527015" y="857344"/>
                    </a:cubicBezTo>
                    <a:lnTo>
                      <a:pt x="1617993" y="852756"/>
                    </a:lnTo>
                    <a:cubicBezTo>
                      <a:pt x="1214506" y="893733"/>
                      <a:pt x="893733" y="1214506"/>
                      <a:pt x="852756" y="1617993"/>
                    </a:cubicBezTo>
                    <a:lnTo>
                      <a:pt x="857352" y="1527026"/>
                    </a:lnTo>
                    <a:cubicBezTo>
                      <a:pt x="854451" y="1584455"/>
                      <a:pt x="806992" y="1629577"/>
                      <a:pt x="749490" y="1629577"/>
                    </a:cubicBezTo>
                    <a:lnTo>
                      <a:pt x="108581" y="1629577"/>
                    </a:lnTo>
                    <a:cubicBezTo>
                      <a:pt x="46787" y="1629577"/>
                      <a:pt x="-2399" y="1577845"/>
                      <a:pt x="718" y="1516130"/>
                    </a:cubicBezTo>
                    <a:lnTo>
                      <a:pt x="0" y="1530351"/>
                    </a:lnTo>
                    <a:cubicBezTo>
                      <a:pt x="81946" y="723440"/>
                      <a:pt x="723440" y="81946"/>
                      <a:pt x="1530351" y="0"/>
                    </a:cubicBezTo>
                    <a:lnTo>
                      <a:pt x="1516130" y="718"/>
                    </a:lnTo>
                    <a:cubicBezTo>
                      <a:pt x="1577845" y="-2398"/>
                      <a:pt x="1629576" y="46787"/>
                      <a:pt x="1629576" y="108581"/>
                    </a:cubicBezTo>
                  </a:path>
                </a:pathLst>
              </a:custGeom>
              <a:solidFill>
                <a:srgbClr val="2290F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66700" dist="215900" dir="5400000" sx="90000" sy="90000" algn="ctr" rotWithShape="0">
                  <a:srgbClr val="01206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547020" y="2870145"/>
              <a:ext cx="1773795" cy="10481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0" lang="zh-CN" altLang="en-US" sz="2200" b="1" i="0" u="none" strike="noStrike" kern="1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突出</a:t>
              </a:r>
              <a:endParaRPr kumimoji="0" lang="en-US" altLang="zh-CN" sz="2200" b="1" i="0" u="none" strike="noStrike" kern="100" cap="none" spc="0" normalizeH="0" baseline="0" noProof="0" dirty="0">
                <a:ln>
                  <a:noFill/>
                </a:ln>
                <a:solidFill>
                  <a:srgbClr val="007EE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kumimoji="0" lang="zh-CN" altLang="en-US" sz="2200" b="1" i="0" u="none" strike="noStrike" kern="1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“一招三引”</a:t>
              </a:r>
              <a:endParaRPr lang="zh-CN" altLang="en-US" sz="2200" b="1" dirty="0">
                <a:solidFill>
                  <a:srgbClr val="007EE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783745" y="1217797"/>
            <a:ext cx="1382491" cy="488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“四争”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5DC4"/>
              </a:solidFill>
              <a:effectLst/>
              <a:uLnTx/>
              <a:uFillTx/>
              <a:latin typeface="汉仪菱心体简" panose="02010400000101010101" pitchFamily="49" charset="-122"/>
              <a:ea typeface="汉仪菱心体简" panose="02010400000101010101" pitchFamily="49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445094" y="1231134"/>
            <a:ext cx="1602483" cy="522979"/>
            <a:chOff x="4649779" y="1289191"/>
            <a:chExt cx="1602483" cy="522979"/>
          </a:xfrm>
        </p:grpSpPr>
        <p:sp>
          <p:nvSpPr>
            <p:cNvPr id="24" name="矩形: 剪去对角 23"/>
            <p:cNvSpPr/>
            <p:nvPr/>
          </p:nvSpPr>
          <p:spPr>
            <a:xfrm>
              <a:off x="4649779" y="1294538"/>
              <a:ext cx="1602483" cy="517632"/>
            </a:xfrm>
            <a:prstGeom prst="snip2DiagRect">
              <a:avLst/>
            </a:prstGeom>
            <a:solidFill>
              <a:srgbClr val="007EE6">
                <a:alpha val="10196"/>
              </a:srgbClr>
            </a:solidFill>
            <a:ln>
              <a:solidFill>
                <a:srgbClr val="1BA3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952089" y="1289191"/>
              <a:ext cx="1201062" cy="475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争项目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25546" y="1222089"/>
            <a:ext cx="1602483" cy="532024"/>
            <a:chOff x="6430231" y="1280146"/>
            <a:chExt cx="1602483" cy="532024"/>
          </a:xfrm>
        </p:grpSpPr>
        <p:sp>
          <p:nvSpPr>
            <p:cNvPr id="39" name="矩形: 剪去对角 38"/>
            <p:cNvSpPr/>
            <p:nvPr/>
          </p:nvSpPr>
          <p:spPr>
            <a:xfrm>
              <a:off x="6430231" y="1294538"/>
              <a:ext cx="1602483" cy="517632"/>
            </a:xfrm>
            <a:prstGeom prst="snip2DiagRect">
              <a:avLst/>
            </a:prstGeom>
            <a:solidFill>
              <a:srgbClr val="007EE6">
                <a:alpha val="10196"/>
              </a:srgbClr>
            </a:solidFill>
            <a:ln>
              <a:solidFill>
                <a:srgbClr val="1BA3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697099" y="1280146"/>
              <a:ext cx="1201062" cy="475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争资金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05998" y="1231134"/>
            <a:ext cx="1602483" cy="522979"/>
            <a:chOff x="8210683" y="1289191"/>
            <a:chExt cx="1602483" cy="522979"/>
          </a:xfrm>
        </p:grpSpPr>
        <p:sp>
          <p:nvSpPr>
            <p:cNvPr id="40" name="矩形: 剪去对角 39"/>
            <p:cNvSpPr/>
            <p:nvPr/>
          </p:nvSpPr>
          <p:spPr>
            <a:xfrm>
              <a:off x="8210683" y="1294538"/>
              <a:ext cx="1602483" cy="517632"/>
            </a:xfrm>
            <a:prstGeom prst="snip2DiagRect">
              <a:avLst/>
            </a:prstGeom>
            <a:solidFill>
              <a:srgbClr val="007EE6">
                <a:alpha val="10196"/>
              </a:srgbClr>
            </a:solidFill>
            <a:ln>
              <a:solidFill>
                <a:srgbClr val="1BA3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499811" y="1289191"/>
              <a:ext cx="1201063" cy="475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争政策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86451" y="1231134"/>
            <a:ext cx="1602483" cy="522979"/>
            <a:chOff x="9991136" y="1289191"/>
            <a:chExt cx="1602483" cy="522979"/>
          </a:xfrm>
        </p:grpSpPr>
        <p:sp>
          <p:nvSpPr>
            <p:cNvPr id="41" name="矩形: 剪去对角 40"/>
            <p:cNvSpPr/>
            <p:nvPr/>
          </p:nvSpPr>
          <p:spPr>
            <a:xfrm>
              <a:off x="9991136" y="1294538"/>
              <a:ext cx="1602483" cy="517632"/>
            </a:xfrm>
            <a:prstGeom prst="snip2DiagRect">
              <a:avLst/>
            </a:prstGeom>
            <a:solidFill>
              <a:srgbClr val="007EE6">
                <a:alpha val="10196"/>
              </a:srgbClr>
            </a:solidFill>
            <a:ln>
              <a:solidFill>
                <a:srgbClr val="1BA3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280263" y="1289191"/>
              <a:ext cx="1201063" cy="4755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争试点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0377F4-1149-66EB-B57C-9D944512D4EA}"/>
              </a:ext>
            </a:extLst>
          </p:cNvPr>
          <p:cNvGrpSpPr/>
          <p:nvPr/>
        </p:nvGrpSpPr>
        <p:grpSpPr>
          <a:xfrm>
            <a:off x="-412020" y="1621877"/>
            <a:ext cx="4943713" cy="4943713"/>
            <a:chOff x="-412020" y="1621877"/>
            <a:chExt cx="4943713" cy="4943713"/>
          </a:xfrm>
        </p:grpSpPr>
        <p:grpSp>
          <p:nvGrpSpPr>
            <p:cNvPr id="20" name="组合 19"/>
            <p:cNvGrpSpPr/>
            <p:nvPr/>
          </p:nvGrpSpPr>
          <p:grpSpPr>
            <a:xfrm>
              <a:off x="-412020" y="1621877"/>
              <a:ext cx="4943713" cy="4943713"/>
              <a:chOff x="-412020" y="1621877"/>
              <a:chExt cx="4943713" cy="4943713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-412020" y="1621877"/>
                <a:ext cx="4943713" cy="4943713"/>
                <a:chOff x="-1340873" y="1459878"/>
                <a:chExt cx="4943713" cy="4943713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-1340873" y="1459878"/>
                  <a:ext cx="4943713" cy="4943713"/>
                  <a:chOff x="1623051" y="-1101007"/>
                  <a:chExt cx="8803937" cy="8803937"/>
                </a:xfrm>
              </p:grpSpPr>
              <p:sp>
                <p:nvSpPr>
                  <p:cNvPr id="199" name="椭圆 198"/>
                  <p:cNvSpPr/>
                  <p:nvPr/>
                </p:nvSpPr>
                <p:spPr>
                  <a:xfrm>
                    <a:off x="1623051" y="-1101007"/>
                    <a:ext cx="8803937" cy="8803937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rgbClr val="007EE6">
                          <a:alpha val="12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857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0" name="椭圆 199"/>
                  <p:cNvSpPr/>
                  <p:nvPr/>
                </p:nvSpPr>
                <p:spPr>
                  <a:xfrm>
                    <a:off x="3709115" y="1037141"/>
                    <a:ext cx="4773770" cy="4773770"/>
                  </a:xfrm>
                  <a:prstGeom prst="ellipse">
                    <a:avLst/>
                  </a:prstGeom>
                  <a:solidFill>
                    <a:srgbClr val="007EE6"/>
                  </a:solidFill>
                  <a:ln w="857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01" name="弧形 200"/>
                  <p:cNvSpPr/>
                  <p:nvPr/>
                </p:nvSpPr>
                <p:spPr>
                  <a:xfrm rot="2700000">
                    <a:off x="3422353" y="750379"/>
                    <a:ext cx="5347294" cy="5347294"/>
                  </a:xfrm>
                  <a:prstGeom prst="arc">
                    <a:avLst/>
                  </a:prstGeom>
                  <a:noFill/>
                  <a:ln w="28575">
                    <a:gradFill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rgbClr val="007EE6"/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202" name="弧形 201"/>
                <p:cNvSpPr/>
                <p:nvPr/>
              </p:nvSpPr>
              <p:spPr>
                <a:xfrm rot="13500000">
                  <a:off x="-330501" y="2551988"/>
                  <a:ext cx="3002689" cy="3002689"/>
                </a:xfrm>
                <a:prstGeom prst="arc">
                  <a:avLst/>
                </a:prstGeom>
                <a:noFill/>
                <a:ln w="28575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rgbClr val="007EE6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40208" y="3041900"/>
                <a:ext cx="1207987" cy="774199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1088436" y="3830208"/>
              <a:ext cx="1976200" cy="1137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突出</a:t>
              </a:r>
              <a:endParaRPr lang="en-US" altLang="zh-CN" sz="2400" dirty="0">
                <a:solidFill>
                  <a:schemeClr val="bg1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“一跑四争”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1700" y="2146300"/>
            <a:ext cx="6819322" cy="1669796"/>
            <a:chOff x="4432300" y="2146300"/>
            <a:chExt cx="6819322" cy="1669796"/>
          </a:xfrm>
        </p:grpSpPr>
        <p:sp>
          <p:nvSpPr>
            <p:cNvPr id="21" name="矩形: 圆角 20"/>
            <p:cNvSpPr/>
            <p:nvPr/>
          </p:nvSpPr>
          <p:spPr>
            <a:xfrm flipH="1">
              <a:off x="4432300" y="2146300"/>
              <a:ext cx="6819322" cy="166979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7EE6">
                      <a:alpha val="37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4" name="文本框 203"/>
            <p:cNvSpPr txBox="1"/>
            <p:nvPr/>
          </p:nvSpPr>
          <p:spPr>
            <a:xfrm>
              <a:off x="4758757" y="2283671"/>
              <a:ext cx="6299200" cy="12899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buClr>
                  <a:srgbClr val="007EE6"/>
                </a:buClr>
                <a:defRPr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树牢争抢意识，在政策研究上深挖细掘，在项目谋划上加强包装，在资金争取上全面发动，在试点落地上精准发力，跑市赴省、跑部进京，确保“四争”工作取得新成效。</a:t>
              </a: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4711700" y="4343035"/>
            <a:ext cx="6819322" cy="1669796"/>
            <a:chOff x="4432300" y="2146300"/>
            <a:chExt cx="6819322" cy="1669796"/>
          </a:xfrm>
        </p:grpSpPr>
        <p:sp>
          <p:nvSpPr>
            <p:cNvPr id="206" name="矩形: 圆角 205"/>
            <p:cNvSpPr/>
            <p:nvPr/>
          </p:nvSpPr>
          <p:spPr>
            <a:xfrm flipH="1">
              <a:off x="4432300" y="2146300"/>
              <a:ext cx="6819322" cy="166979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7EE6">
                      <a:alpha val="37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7" name="文本框 206"/>
            <p:cNvSpPr txBox="1"/>
            <p:nvPr/>
          </p:nvSpPr>
          <p:spPr>
            <a:xfrm>
              <a:off x="4758757" y="2283671"/>
              <a:ext cx="6299200" cy="12899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buClr>
                  <a:srgbClr val="007EE6"/>
                </a:buClr>
                <a:defRPr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发挥好政策性银行信贷工作专班作用，加快推进</a:t>
              </a:r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6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个、贷款金额</a:t>
              </a:r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25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亿元的重大基础设施项目，打通融资卡点堵点，加快落地实施，补齐民生短板。</a:t>
              </a:r>
            </a:p>
          </p:txBody>
        </p:sp>
      </p:grpSp>
      <p:sp>
        <p:nvSpPr>
          <p:cNvPr id="31" name="椭圆 30"/>
          <p:cNvSpPr/>
          <p:nvPr/>
        </p:nvSpPr>
        <p:spPr>
          <a:xfrm>
            <a:off x="4141204" y="2822521"/>
            <a:ext cx="301529" cy="301529"/>
          </a:xfrm>
          <a:prstGeom prst="ellipse">
            <a:avLst/>
          </a:prstGeom>
          <a:solidFill>
            <a:srgbClr val="007EE6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4141204" y="4974593"/>
            <a:ext cx="301529" cy="301529"/>
          </a:xfrm>
          <a:prstGeom prst="ellipse">
            <a:avLst/>
          </a:prstGeom>
          <a:solidFill>
            <a:srgbClr val="007EE6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1" grpId="0" animBg="1"/>
      <p:bldP spid="20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76D35DD-538A-3C65-EF1B-175B0C8C5DF9}"/>
              </a:ext>
            </a:extLst>
          </p:cNvPr>
          <p:cNvGrpSpPr/>
          <p:nvPr/>
        </p:nvGrpSpPr>
        <p:grpSpPr>
          <a:xfrm>
            <a:off x="4302499" y="1572916"/>
            <a:ext cx="7501695" cy="4198135"/>
            <a:chOff x="4404099" y="1572916"/>
            <a:chExt cx="7501695" cy="4198135"/>
          </a:xfrm>
        </p:grpSpPr>
        <p:grpSp>
          <p:nvGrpSpPr>
            <p:cNvPr id="29" name="组合 28"/>
            <p:cNvGrpSpPr/>
            <p:nvPr/>
          </p:nvGrpSpPr>
          <p:grpSpPr>
            <a:xfrm>
              <a:off x="4404099" y="1572916"/>
              <a:ext cx="7501695" cy="4197964"/>
              <a:chOff x="4000874" y="2304436"/>
              <a:chExt cx="7501695" cy="4197964"/>
            </a:xfrm>
          </p:grpSpPr>
          <p:sp>
            <p:nvSpPr>
              <p:cNvPr id="52" name="矩形 51"/>
              <p:cNvSpPr/>
              <p:nvPr/>
            </p:nvSpPr>
            <p:spPr>
              <a:xfrm flipH="1">
                <a:off x="4000874" y="2631801"/>
                <a:ext cx="7501695" cy="387059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  <a:alpha val="50000"/>
                </a:schemeClr>
              </a:solidFill>
              <a:ln w="1905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007EE6">
                        <a:alpha val="3700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48" name="圆角矩形 6"/>
              <p:cNvSpPr/>
              <p:nvPr/>
            </p:nvSpPr>
            <p:spPr>
              <a:xfrm>
                <a:off x="8089525" y="2304436"/>
                <a:ext cx="3413044" cy="55993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36000">
                    <a:schemeClr val="bg1"/>
                  </a:gs>
                  <a:gs pos="100000">
                    <a:schemeClr val="bg1">
                      <a:lumMod val="90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chemeClr val="bg1"/>
                </a:solidFill>
              </a:ln>
              <a:effectLst>
                <a:outerShdw blurRad="419100" dist="406400" dir="2700000" sx="90000" sy="90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zh-CN" altLang="en-US" sz="2400" dirty="0">
                    <a:solidFill>
                      <a:srgbClr val="007EE6"/>
                    </a:solidFill>
                    <a:latin typeface="汉仪菱心体简" panose="02010400000101010101" pitchFamily="49" charset="-122"/>
                    <a:ea typeface="汉仪菱心体简" panose="02010400000101010101" pitchFamily="49" charset="-122"/>
                    <a:cs typeface="OPPOSans B" panose="00020600040101010101" pitchFamily="18" charset="-122"/>
                  </a:rPr>
                  <a:t>突出载体建设</a:t>
                </a:r>
              </a:p>
            </p:txBody>
          </p:sp>
        </p:grpSp>
        <p:sp>
          <p:nvSpPr>
            <p:cNvPr id="50" name="TextBox 11"/>
            <p:cNvSpPr txBox="1"/>
            <p:nvPr/>
          </p:nvSpPr>
          <p:spPr>
            <a:xfrm>
              <a:off x="5118012" y="2356021"/>
              <a:ext cx="6414378" cy="3415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lvl="0" indent="-171450" algn="just">
                <a:lnSpc>
                  <a:spcPct val="150000"/>
                </a:lnSpc>
                <a:buClr>
                  <a:srgbClr val="007EE6"/>
                </a:buClr>
                <a:buFont typeface="Arial" panose="02080604020202020204" pitchFamily="34" charset="0"/>
                <a:buChar char="•"/>
                <a:defRPr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高标准推进冠州国际陆港园区建设，做好与中国物流集团、中铁建海航局、山东港口集团、天津港口集团沟通对接，协调海关监管场站、铁路物流运输，加快运输方式“公转铁”，全面降低企业成本；</a:t>
              </a:r>
            </a:p>
            <a:p>
              <a:pPr marL="171450" lvl="0" indent="-171450" algn="just">
                <a:lnSpc>
                  <a:spcPct val="150000"/>
                </a:lnSpc>
                <a:buClr>
                  <a:srgbClr val="007EE6"/>
                </a:buClr>
                <a:buFont typeface="Arial" panose="02080604020202020204" pitchFamily="34" charset="0"/>
                <a:buChar char="•"/>
                <a:defRPr/>
              </a:pP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规范发展公路物流，高标准谋划建设现代物流产业园，</a:t>
              </a:r>
              <a:r>
                <a:rPr dirty="0">
                  <a:latin typeface="微软雅黑" panose="020B0503020204020204" charset="-122"/>
                  <a:ea typeface="微软雅黑" panose="020B0503020204020204" charset="-122"/>
                </a:rPr>
                <a:t>实行“公司+平台”运作模式，</a:t>
              </a:r>
              <a:r>
                <a:rPr lang="zh-CN" dirty="0">
                  <a:latin typeface="微软雅黑" panose="020B0503020204020204" charset="-122"/>
                  <a:ea typeface="微软雅黑" panose="020B0503020204020204" charset="-122"/>
                </a:rPr>
                <a:t>力争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物流行业税收突破</a:t>
              </a:r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亿元。加快发展电子商务，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在成功创建全国农产品电商百强县的基础上，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高质量建设国家级电子商务进农村示范县。</a:t>
              </a: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0" y="1719580"/>
            <a:ext cx="3882390" cy="2183130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5" b="22888"/>
          <a:stretch>
            <a:fillRect/>
          </a:stretch>
        </p:blipFill>
        <p:spPr>
          <a:xfrm>
            <a:off x="614642" y="3902876"/>
            <a:ext cx="3882218" cy="1868288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8252" y="2288872"/>
            <a:ext cx="5954148" cy="1466145"/>
            <a:chOff x="1287018" y="5157490"/>
            <a:chExt cx="5954148" cy="1466145"/>
          </a:xfrm>
        </p:grpSpPr>
        <p:grpSp>
          <p:nvGrpSpPr>
            <p:cNvPr id="44" name="组合 43"/>
            <p:cNvGrpSpPr/>
            <p:nvPr/>
          </p:nvGrpSpPr>
          <p:grpSpPr>
            <a:xfrm>
              <a:off x="1468995" y="5157490"/>
              <a:ext cx="2336367" cy="317443"/>
              <a:chOff x="874713" y="5104216"/>
              <a:chExt cx="2891859" cy="388473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272953" y="5104216"/>
                <a:ext cx="2493619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>
                    <a:rot lat="0" lon="0" rev="0"/>
                  </a:lightRig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微软雅黑" panose="020B0503020204020204" charset="-122"/>
                    <a:cs typeface="+mn-cs"/>
                  </a:rPr>
                  <a:t>一是园区化发展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874713" y="5110102"/>
                <a:ext cx="382587" cy="382587"/>
                <a:chOff x="1974562" y="-1313014"/>
                <a:chExt cx="990600" cy="990600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1974562" y="-1313014"/>
                  <a:ext cx="990600" cy="990600"/>
                </a:xfrm>
                <a:prstGeom prst="ellipse">
                  <a:avLst/>
                </a:prstGeom>
                <a:solidFill>
                  <a:srgbClr val="007E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48" name="燕尾形 17"/>
                <p:cNvSpPr/>
                <p:nvPr/>
              </p:nvSpPr>
              <p:spPr>
                <a:xfrm>
                  <a:off x="2332412" y="-1064066"/>
                  <a:ext cx="348311" cy="492702"/>
                </a:xfrm>
                <a:prstGeom prst="chevron">
                  <a:avLst>
                    <a:gd name="adj" fmla="val 5724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1287018" y="5477231"/>
              <a:ext cx="5954148" cy="11464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kern="100" spc="0" dirty="0">
                  <a:effectLst/>
                  <a:latin typeface="微软雅黑 Light" panose="020B0502040204020203" charset="-122"/>
                  <a:ea typeface="微软雅黑 Light" panose="020B0502040204020203" charset="-122"/>
                  <a:cs typeface="Times New Roman" panose="02020603050405020304" pitchFamily="18" charset="0"/>
                </a:rPr>
                <a:t>以规模化、工厂化为方向，加快灵芝高质量发展乡村振兴示范区建设，抓好省级现代农业产业园、融芝联现代农业融合产业园等项目，建成全国最大的灵芝交易平台、中国灵芝产业大数据中心，争创国家级地理标志运用促进工程、省级地理标志保护示范区。</a:t>
              </a:r>
              <a:endParaRPr lang="zh-CN" altLang="en-US" sz="1400" dirty="0"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0" y="4340123"/>
            <a:ext cx="12192000" cy="2387600"/>
          </a:xfrm>
          <a:prstGeom prst="rect">
            <a:avLst/>
          </a:prstGeom>
          <a:gradFill flip="none" rotWithShape="1">
            <a:gsLst>
              <a:gs pos="0">
                <a:srgbClr val="007EE6">
                  <a:lumMod val="88000"/>
                  <a:lumOff val="12000"/>
                </a:srgbClr>
              </a:gs>
              <a:gs pos="100000">
                <a:srgbClr val="007EE6"/>
              </a:gs>
              <a:gs pos="45000">
                <a:srgbClr val="1EA9EF"/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5984269" y="2174572"/>
            <a:ext cx="6010429" cy="3020238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9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</a:ln>
          <a:effectLst>
            <a:reflection blurRad="127000" stA="98000" endPos="36000" dist="50800" dir="5400000" sy="-100000" algn="bl" rotWithShape="0"/>
          </a:effectLst>
          <a:scene3d>
            <a:camera prst="perspectiveContrastingLeftFacing">
              <a:rot lat="4603" lon="2378591" rev="2133688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2" name="图片 61" descr="图形用户界面, 图示, 工程绘图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769" y="2508870"/>
            <a:ext cx="6305558" cy="3168540"/>
          </a:xfrm>
          <a:prstGeom prst="rect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8900000" scaled="1"/>
              <a:tileRect/>
            </a:gradFill>
          </a:ln>
          <a:effectLst>
            <a:outerShdw blurRad="101600" dist="38100" dir="18900000" algn="bl" rotWithShape="0">
              <a:schemeClr val="accent1">
                <a:alpha val="67000"/>
              </a:schemeClr>
            </a:outerShdw>
            <a:reflection blurRad="127000" stA="98000" endPos="36000" dist="50800" dir="5400000" sy="-100000" algn="bl" rotWithShape="0"/>
          </a:effectLst>
          <a:scene3d>
            <a:camera prst="perspectiveContrastingLeftFacing">
              <a:rot lat="4603" lon="2378591" rev="21336887"/>
            </a:camera>
            <a:lightRig rig="threePt" dir="t"/>
          </a:scene3d>
        </p:spPr>
      </p:pic>
      <p:pic>
        <p:nvPicPr>
          <p:cNvPr id="63" name="图片 62" descr="黑胶唱片和封套&#10;&#10;中度可信度描述已自动生成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99" y="5246045"/>
            <a:ext cx="1633332" cy="1338889"/>
          </a:xfrm>
          <a:prstGeom prst="roundRect">
            <a:avLst/>
          </a:prstGeom>
          <a:ln w="222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431800" dir="5400000" sx="72000" sy="72000" algn="t" rotWithShape="0">
              <a:prstClr val="black">
                <a:alpha val="40000"/>
              </a:prstClr>
            </a:outerShdw>
          </a:effectLst>
        </p:spPr>
      </p:pic>
      <p:pic>
        <p:nvPicPr>
          <p:cNvPr id="64" name="图片 63" descr="杯子里有饮料&#10;&#10;描述已自动生成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28" r="-13928"/>
          <a:stretch>
            <a:fillRect/>
          </a:stretch>
        </p:blipFill>
        <p:spPr>
          <a:xfrm>
            <a:off x="4371343" y="5295359"/>
            <a:ext cx="1633332" cy="1338889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431800" dir="5400000" sx="72000" sy="72000" algn="t" rotWithShape="0">
              <a:prstClr val="black">
                <a:alpha val="40000"/>
              </a:prstClr>
            </a:outerShdw>
          </a:effectLst>
        </p:spPr>
      </p:pic>
      <p:pic>
        <p:nvPicPr>
          <p:cNvPr id="65" name="图片 64" descr="图片包含 信件&#10;&#10;描述已自动生成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814" y="5295359"/>
            <a:ext cx="1633332" cy="1338889"/>
          </a:xfrm>
          <a:prstGeom prst="roundRect">
            <a:avLst/>
          </a:prstGeom>
          <a:ln w="222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431800" dir="5400000" sx="72000" sy="72000" algn="t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 descr="地上有许多食物&#10;&#10;描述已自动生成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070" y="3812133"/>
            <a:ext cx="1633332" cy="1338888"/>
          </a:xfrm>
          <a:prstGeom prst="roundRect">
            <a:avLst/>
          </a:prstGeom>
          <a:ln w="222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431800" dir="5400000" sx="72000" sy="72000" algn="t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 descr="图片包含 桌子, 室内, 食物, 显示器&#10;&#10;描述已自动生成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31" y="3861446"/>
            <a:ext cx="1633332" cy="1338888"/>
          </a:xfrm>
          <a:prstGeom prst="roundRect">
            <a:avLst/>
          </a:prstGeom>
          <a:ln w="222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431800" dir="5400000" sx="72000" sy="72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8" name="组合 67"/>
          <p:cNvGrpSpPr/>
          <p:nvPr/>
        </p:nvGrpSpPr>
        <p:grpSpPr>
          <a:xfrm>
            <a:off x="671941" y="1694834"/>
            <a:ext cx="10381615" cy="418829"/>
            <a:chOff x="680065" y="1355602"/>
            <a:chExt cx="10381615" cy="418829"/>
          </a:xfrm>
        </p:grpSpPr>
        <p:sp>
          <p:nvSpPr>
            <p:cNvPr id="69" name="文本框 68"/>
            <p:cNvSpPr txBox="1"/>
            <p:nvPr/>
          </p:nvSpPr>
          <p:spPr>
            <a:xfrm>
              <a:off x="680065" y="1355602"/>
              <a:ext cx="10381615" cy="33210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94000">
                        <a:schemeClr val="accent1">
                          <a:lumMod val="75000"/>
                        </a:schemeClr>
                      </a:gs>
                      <a:gs pos="38000">
                        <a:schemeClr val="accent1"/>
                      </a:gs>
                    </a:gsLst>
                    <a:lin ang="2700000" scaled="1"/>
                    <a:tileRect/>
                  </a:gradFill>
                  <a:effectLst>
                    <a:outerShdw blurRad="368300" dist="38100" dir="5400000" algn="t" rotWithShape="0">
                      <a:schemeClr val="accent1">
                        <a:alpha val="21000"/>
                      </a:scheme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800" b="1" kern="12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</a:rPr>
                <a:t>坚持政府引领、企业主体、群众受益原则，深入挖掘优势，统筹整合资源，以产业兴旺带动乡村振兴</a:t>
              </a: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80065" y="1774431"/>
              <a:ext cx="5268451" cy="0"/>
              <a:chOff x="660400" y="2298700"/>
              <a:chExt cx="5268451" cy="0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803275" y="2298700"/>
                <a:ext cx="5125576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rgbClr val="007EE6"/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660400" y="2298700"/>
                <a:ext cx="387350" cy="0"/>
              </a:xfrm>
              <a:prstGeom prst="line">
                <a:avLst/>
              </a:prstGeom>
              <a:ln w="53975">
                <a:solidFill>
                  <a:srgbClr val="007EE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5" name="组合 74"/>
          <p:cNvGrpSpPr/>
          <p:nvPr/>
        </p:nvGrpSpPr>
        <p:grpSpPr>
          <a:xfrm>
            <a:off x="585854" y="1013886"/>
            <a:ext cx="8243322" cy="546020"/>
            <a:chOff x="734564" y="1694666"/>
            <a:chExt cx="8243322" cy="546020"/>
          </a:xfrm>
        </p:grpSpPr>
        <p:grpSp>
          <p:nvGrpSpPr>
            <p:cNvPr id="76" name="组合 75"/>
            <p:cNvGrpSpPr/>
            <p:nvPr/>
          </p:nvGrpSpPr>
          <p:grpSpPr>
            <a:xfrm>
              <a:off x="833634" y="1694666"/>
              <a:ext cx="7822452" cy="546020"/>
              <a:chOff x="1144186" y="1343643"/>
              <a:chExt cx="9299887" cy="830175"/>
            </a:xfrm>
          </p:grpSpPr>
          <p:sp>
            <p:nvSpPr>
              <p:cNvPr id="80" name="矩形: 圆顶角 79"/>
              <p:cNvSpPr/>
              <p:nvPr/>
            </p:nvSpPr>
            <p:spPr>
              <a:xfrm rot="16200000" flipH="1">
                <a:off x="5385213" y="-2885042"/>
                <a:ext cx="817832" cy="9299886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1" name="矩形: 圆角 80"/>
              <p:cNvSpPr/>
              <p:nvPr/>
            </p:nvSpPr>
            <p:spPr>
              <a:xfrm>
                <a:off x="10325963" y="1343643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1655307" y="1750177"/>
              <a:ext cx="7322579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融合发展、利益联结，构建富有带动力的产业模式</a:t>
              </a:r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（四）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6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2.96296E-6 L -0.25 2.96296E-6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entr" presetSubtype="16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70911" y="1313648"/>
            <a:ext cx="5166695" cy="2709701"/>
            <a:chOff x="1737732" y="4248971"/>
            <a:chExt cx="5877696" cy="2752226"/>
          </a:xfrm>
        </p:grpSpPr>
        <p:sp>
          <p:nvSpPr>
            <p:cNvPr id="61" name="矩形: 剪去单角 60"/>
            <p:cNvSpPr/>
            <p:nvPr/>
          </p:nvSpPr>
          <p:spPr>
            <a:xfrm>
              <a:off x="1737732" y="4544237"/>
              <a:ext cx="5877696" cy="2456960"/>
            </a:xfrm>
            <a:prstGeom prst="snip1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28600" dist="101600" dir="2700000" sx="102000" sy="102000" algn="ctr" rotWithShape="0">
                <a:srgbClr val="2290FC">
                  <a:alpha val="1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2069147" y="4248971"/>
              <a:ext cx="2349572" cy="382099"/>
            </a:xfrm>
            <a:prstGeom prst="parallelogram">
              <a:avLst/>
            </a:prstGeom>
            <a:solidFill>
              <a:srgbClr val="2290F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28600" dist="101600" dir="2700000" sx="102000" sy="102000" algn="ctr" rotWithShape="0">
                <a:srgbClr val="2290FC">
                  <a:alpha val="1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264982" y="4248971"/>
              <a:ext cx="2048263" cy="375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二是规模化经营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2035261" y="4758765"/>
              <a:ext cx="5423252" cy="2100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深入推进党支部领办合作社，与供发集团、水发集团、金丰公社等大型国企开展合作，全年全程土地托管服务面积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10</a:t>
              </a: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万亩以上，促进集体增收、群众致富。用好山东农担公司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3</a:t>
              </a: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年每年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10</a:t>
              </a: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亿元担保额度，为特色农业发展注入金融活水。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05486" y="4163069"/>
            <a:ext cx="5166695" cy="2068946"/>
            <a:chOff x="1737732" y="4248971"/>
            <a:chExt cx="5877696" cy="2101415"/>
          </a:xfrm>
        </p:grpSpPr>
        <p:sp>
          <p:nvSpPr>
            <p:cNvPr id="67" name="矩形: 剪去单角 66"/>
            <p:cNvSpPr/>
            <p:nvPr/>
          </p:nvSpPr>
          <p:spPr>
            <a:xfrm>
              <a:off x="1737732" y="4544238"/>
              <a:ext cx="5877696" cy="1806148"/>
            </a:xfrm>
            <a:prstGeom prst="snip1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28600" dist="101600" dir="2700000" sx="102000" sy="102000" algn="ctr" rotWithShape="0">
                <a:srgbClr val="2290FC">
                  <a:alpha val="1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2069147" y="4248971"/>
              <a:ext cx="2349572" cy="382099"/>
            </a:xfrm>
            <a:prstGeom prst="parallelogram">
              <a:avLst/>
            </a:prstGeom>
            <a:solidFill>
              <a:srgbClr val="2290F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28600" dist="101600" dir="2700000" sx="102000" sy="102000" algn="ctr" rotWithShape="0">
                <a:srgbClr val="2290FC">
                  <a:alpha val="18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264982" y="4248971"/>
              <a:ext cx="2048263" cy="375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三是品牌化打造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2035261" y="4758765"/>
              <a:ext cx="5423252" cy="1425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坚持把林果产业作为带动农民增收的富民产业，启动鸭梨改良计划、大力发展山农酥梨等新品种，引进推广樱桃、油桃新品种种植，打响“冠县鸭梨”“冠县樱桃”等特色品牌。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6745542" y="2049924"/>
            <a:ext cx="658605" cy="1389347"/>
          </a:xfrm>
          <a:prstGeom prst="rect">
            <a:avLst/>
          </a:prstGeom>
          <a:gradFill flip="none" rotWithShape="1">
            <a:gsLst>
              <a:gs pos="100000">
                <a:srgbClr val="1AA0ED">
                  <a:alpha val="0"/>
                </a:srgbClr>
              </a:gs>
              <a:gs pos="0">
                <a:srgbClr val="1AA0ED">
                  <a:alpha val="2000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346110" y="2728757"/>
            <a:ext cx="658605" cy="1389347"/>
          </a:xfrm>
          <a:prstGeom prst="rect">
            <a:avLst/>
          </a:prstGeom>
          <a:gradFill flip="none" rotWithShape="1">
            <a:gsLst>
              <a:gs pos="100000">
                <a:srgbClr val="1AA0ED">
                  <a:alpha val="0"/>
                </a:srgbClr>
              </a:gs>
              <a:gs pos="0">
                <a:srgbClr val="1AA0ED">
                  <a:alpha val="2000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63062" y="1773970"/>
            <a:ext cx="3022119" cy="194644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14300">
            <a:solidFill>
              <a:schemeClr val="bg1"/>
            </a:solidFill>
          </a:ln>
          <a:effectLst>
            <a:innerShdw blurRad="190500">
              <a:prstClr val="black">
                <a:alpha val="32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61210" y="1841830"/>
            <a:ext cx="189455" cy="1860454"/>
          </a:xfrm>
          <a:prstGeom prst="rect">
            <a:avLst/>
          </a:prstGeom>
          <a:gradFill flip="none" rotWithShape="1">
            <a:gsLst>
              <a:gs pos="100000">
                <a:srgbClr val="1AA0ED">
                  <a:alpha val="0"/>
                </a:srgbClr>
              </a:gs>
              <a:gs pos="0">
                <a:srgbClr val="1AA0ED"/>
              </a:gs>
            </a:gsLst>
            <a:lin ang="54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650805" y="1913332"/>
            <a:ext cx="238063" cy="1860454"/>
          </a:xfrm>
          <a:prstGeom prst="rect">
            <a:avLst/>
          </a:prstGeom>
          <a:gradFill flip="none" rotWithShape="1">
            <a:gsLst>
              <a:gs pos="100000">
                <a:srgbClr val="1AA0ED">
                  <a:alpha val="0"/>
                </a:srgbClr>
              </a:gs>
              <a:gs pos="0">
                <a:srgbClr val="1AA0ED"/>
              </a:gs>
            </a:gsLst>
            <a:lin ang="54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860857" y="3537541"/>
            <a:ext cx="238063" cy="1860454"/>
          </a:xfrm>
          <a:prstGeom prst="rect">
            <a:avLst/>
          </a:prstGeom>
          <a:gradFill flip="none" rotWithShape="1">
            <a:gsLst>
              <a:gs pos="100000">
                <a:srgbClr val="1AA0ED">
                  <a:alpha val="0"/>
                </a:srgbClr>
              </a:gs>
              <a:gs pos="0">
                <a:srgbClr val="1AA0ED"/>
              </a:gs>
            </a:gsLst>
            <a:lin ang="54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02456" y="3883375"/>
            <a:ext cx="5901882" cy="2282795"/>
          </a:xfrm>
          <a:prstGeom prst="rect">
            <a:avLst/>
          </a:prstGeom>
          <a:blipFill>
            <a:blip r:embed="rId4"/>
            <a:stretch>
              <a:fillRect b="-41582"/>
            </a:stretch>
          </a:blipFill>
          <a:ln w="114300">
            <a:solidFill>
              <a:schemeClr val="bg1"/>
            </a:solidFill>
          </a:ln>
          <a:effectLst>
            <a:innerShdw blurRad="190500">
              <a:prstClr val="black">
                <a:alpha val="32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079593" y="1780077"/>
            <a:ext cx="2724744" cy="192220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14300">
            <a:solidFill>
              <a:schemeClr val="bg1"/>
            </a:solidFill>
          </a:ln>
          <a:effectLst>
            <a:innerShdw blurRad="190500">
              <a:prstClr val="black">
                <a:alpha val="32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7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0" grpId="0" animBg="1"/>
      <p:bldP spid="33" grpId="0" animBg="1"/>
      <p:bldP spid="34" grpId="0" animBg="1"/>
      <p:bldP spid="35" grpId="0" animBg="1"/>
      <p:bldP spid="37" grpId="0" animBg="1"/>
      <p:bldP spid="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5" name="组合 4"/>
            <p:cNvGrpSpPr/>
            <p:nvPr/>
          </p:nvGrpSpPr>
          <p:grpSpPr>
            <a:xfrm>
              <a:off x="458453" y="160379"/>
              <a:ext cx="7035183" cy="768163"/>
              <a:chOff x="458453" y="160379"/>
              <a:chExt cx="7035183" cy="768163"/>
            </a:xfrm>
          </p:grpSpPr>
          <p:grpSp>
            <p:nvGrpSpPr>
              <p:cNvPr id="7" name="Group 2"/>
              <p:cNvGrpSpPr/>
              <p:nvPr/>
            </p:nvGrpSpPr>
            <p:grpSpPr>
              <a:xfrm>
                <a:off x="458453" y="160379"/>
                <a:ext cx="731583" cy="768163"/>
                <a:chOff x="407653" y="122279"/>
                <a:chExt cx="731583" cy="768163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7653" y="122279"/>
                  <a:ext cx="731583" cy="768163"/>
                </a:xfrm>
                <a:prstGeom prst="rect">
                  <a:avLst/>
                </a:prstGeom>
                <a:effectLst>
                  <a:outerShdw blurRad="139700" dist="38100" dir="8100000" algn="tr" rotWithShape="0">
                    <a:schemeClr val="accent1">
                      <a:alpha val="38000"/>
                    </a:schemeClr>
                  </a:outerShdw>
                </a:effectLst>
              </p:spPr>
            </p:pic>
            <p:sp>
              <p:nvSpPr>
                <p:cNvPr id="14" name="图形 3"/>
                <p:cNvSpPr/>
                <p:nvPr/>
              </p:nvSpPr>
              <p:spPr>
                <a:xfrm>
                  <a:off x="665399" y="122279"/>
                  <a:ext cx="306174" cy="309143"/>
                </a:xfrm>
                <a:custGeom>
                  <a:avLst/>
                  <a:gdLst>
                    <a:gd name="T0" fmla="*/ 12050 w 12677"/>
                    <a:gd name="T1" fmla="*/ 10726 h 12800"/>
                    <a:gd name="T2" fmla="*/ 11657 w 12677"/>
                    <a:gd name="T3" fmla="*/ 10726 h 12800"/>
                    <a:gd name="T4" fmla="*/ 11657 w 12677"/>
                    <a:gd name="T5" fmla="*/ 5012 h 12800"/>
                    <a:gd name="T6" fmla="*/ 11031 w 12677"/>
                    <a:gd name="T7" fmla="*/ 4386 h 12800"/>
                    <a:gd name="T8" fmla="*/ 8224 w 12677"/>
                    <a:gd name="T9" fmla="*/ 4386 h 12800"/>
                    <a:gd name="T10" fmla="*/ 8224 w 12677"/>
                    <a:gd name="T11" fmla="*/ 627 h 12800"/>
                    <a:gd name="T12" fmla="*/ 7598 w 12677"/>
                    <a:gd name="T13" fmla="*/ 0 h 12800"/>
                    <a:gd name="T14" fmla="*/ 1395 w 12677"/>
                    <a:gd name="T15" fmla="*/ 0 h 12800"/>
                    <a:gd name="T16" fmla="*/ 769 w 12677"/>
                    <a:gd name="T17" fmla="*/ 627 h 12800"/>
                    <a:gd name="T18" fmla="*/ 769 w 12677"/>
                    <a:gd name="T19" fmla="*/ 10726 h 12800"/>
                    <a:gd name="T20" fmla="*/ 627 w 12677"/>
                    <a:gd name="T21" fmla="*/ 10726 h 12800"/>
                    <a:gd name="T22" fmla="*/ 0 w 12677"/>
                    <a:gd name="T23" fmla="*/ 11352 h 12800"/>
                    <a:gd name="T24" fmla="*/ 0 w 12677"/>
                    <a:gd name="T25" fmla="*/ 12173 h 12800"/>
                    <a:gd name="T26" fmla="*/ 627 w 12677"/>
                    <a:gd name="T27" fmla="*/ 12800 h 12800"/>
                    <a:gd name="T28" fmla="*/ 12050 w 12677"/>
                    <a:gd name="T29" fmla="*/ 12800 h 12800"/>
                    <a:gd name="T30" fmla="*/ 12677 w 12677"/>
                    <a:gd name="T31" fmla="*/ 12173 h 12800"/>
                    <a:gd name="T32" fmla="*/ 12677 w 12677"/>
                    <a:gd name="T33" fmla="*/ 11352 h 12800"/>
                    <a:gd name="T34" fmla="*/ 12050 w 12677"/>
                    <a:gd name="T35" fmla="*/ 10726 h 12800"/>
                    <a:gd name="T36" fmla="*/ 6428 w 12677"/>
                    <a:gd name="T37" fmla="*/ 8437 h 12800"/>
                    <a:gd name="T38" fmla="*/ 5802 w 12677"/>
                    <a:gd name="T39" fmla="*/ 9064 h 12800"/>
                    <a:gd name="T40" fmla="*/ 3191 w 12677"/>
                    <a:gd name="T41" fmla="*/ 9064 h 12800"/>
                    <a:gd name="T42" fmla="*/ 2565 w 12677"/>
                    <a:gd name="T43" fmla="*/ 8437 h 12800"/>
                    <a:gd name="T44" fmla="*/ 2565 w 12677"/>
                    <a:gd name="T45" fmla="*/ 8249 h 12800"/>
                    <a:gd name="T46" fmla="*/ 3191 w 12677"/>
                    <a:gd name="T47" fmla="*/ 7623 h 12800"/>
                    <a:gd name="T48" fmla="*/ 5802 w 12677"/>
                    <a:gd name="T49" fmla="*/ 7623 h 12800"/>
                    <a:gd name="T50" fmla="*/ 6428 w 12677"/>
                    <a:gd name="T51" fmla="*/ 8249 h 12800"/>
                    <a:gd name="T52" fmla="*/ 6428 w 12677"/>
                    <a:gd name="T53" fmla="*/ 8437 h 12800"/>
                    <a:gd name="T54" fmla="*/ 6428 w 12677"/>
                    <a:gd name="T55" fmla="*/ 5701 h 12800"/>
                    <a:gd name="T56" fmla="*/ 5802 w 12677"/>
                    <a:gd name="T57" fmla="*/ 6328 h 12800"/>
                    <a:gd name="T58" fmla="*/ 3191 w 12677"/>
                    <a:gd name="T59" fmla="*/ 6328 h 12800"/>
                    <a:gd name="T60" fmla="*/ 2565 w 12677"/>
                    <a:gd name="T61" fmla="*/ 5701 h 12800"/>
                    <a:gd name="T62" fmla="*/ 2565 w 12677"/>
                    <a:gd name="T63" fmla="*/ 5514 h 12800"/>
                    <a:gd name="T64" fmla="*/ 3191 w 12677"/>
                    <a:gd name="T65" fmla="*/ 4887 h 12800"/>
                    <a:gd name="T66" fmla="*/ 5802 w 12677"/>
                    <a:gd name="T67" fmla="*/ 4887 h 12800"/>
                    <a:gd name="T68" fmla="*/ 6428 w 12677"/>
                    <a:gd name="T69" fmla="*/ 5514 h 12800"/>
                    <a:gd name="T70" fmla="*/ 6428 w 12677"/>
                    <a:gd name="T71" fmla="*/ 5701 h 12800"/>
                    <a:gd name="T72" fmla="*/ 6428 w 12677"/>
                    <a:gd name="T73" fmla="*/ 2757 h 12800"/>
                    <a:gd name="T74" fmla="*/ 5802 w 12677"/>
                    <a:gd name="T75" fmla="*/ 3383 h 12800"/>
                    <a:gd name="T76" fmla="*/ 3191 w 12677"/>
                    <a:gd name="T77" fmla="*/ 3383 h 12800"/>
                    <a:gd name="T78" fmla="*/ 2565 w 12677"/>
                    <a:gd name="T79" fmla="*/ 2757 h 12800"/>
                    <a:gd name="T80" fmla="*/ 2565 w 12677"/>
                    <a:gd name="T81" fmla="*/ 2569 h 12800"/>
                    <a:gd name="T82" fmla="*/ 3191 w 12677"/>
                    <a:gd name="T83" fmla="*/ 1942 h 12800"/>
                    <a:gd name="T84" fmla="*/ 5802 w 12677"/>
                    <a:gd name="T85" fmla="*/ 1942 h 12800"/>
                    <a:gd name="T86" fmla="*/ 6428 w 12677"/>
                    <a:gd name="T87" fmla="*/ 2569 h 12800"/>
                    <a:gd name="T88" fmla="*/ 6428 w 12677"/>
                    <a:gd name="T89" fmla="*/ 2757 h 12800"/>
                    <a:gd name="T90" fmla="*/ 10425 w 12677"/>
                    <a:gd name="T91" fmla="*/ 9555 h 12800"/>
                    <a:gd name="T92" fmla="*/ 8754 w 12677"/>
                    <a:gd name="T93" fmla="*/ 9555 h 12800"/>
                    <a:gd name="T94" fmla="*/ 8232 w 12677"/>
                    <a:gd name="T95" fmla="*/ 9032 h 12800"/>
                    <a:gd name="T96" fmla="*/ 8754 w 12677"/>
                    <a:gd name="T97" fmla="*/ 8510 h 12800"/>
                    <a:gd name="T98" fmla="*/ 10425 w 12677"/>
                    <a:gd name="T99" fmla="*/ 8510 h 12800"/>
                    <a:gd name="T100" fmla="*/ 10947 w 12677"/>
                    <a:gd name="T101" fmla="*/ 9032 h 12800"/>
                    <a:gd name="T102" fmla="*/ 10425 w 12677"/>
                    <a:gd name="T103" fmla="*/ 9555 h 12800"/>
                    <a:gd name="T104" fmla="*/ 10425 w 12677"/>
                    <a:gd name="T105" fmla="*/ 7445 h 12800"/>
                    <a:gd name="T106" fmla="*/ 8754 w 12677"/>
                    <a:gd name="T107" fmla="*/ 7445 h 12800"/>
                    <a:gd name="T108" fmla="*/ 8232 w 12677"/>
                    <a:gd name="T109" fmla="*/ 6923 h 12800"/>
                    <a:gd name="T110" fmla="*/ 8754 w 12677"/>
                    <a:gd name="T111" fmla="*/ 6401 h 12800"/>
                    <a:gd name="T112" fmla="*/ 10425 w 12677"/>
                    <a:gd name="T113" fmla="*/ 6401 h 12800"/>
                    <a:gd name="T114" fmla="*/ 10947 w 12677"/>
                    <a:gd name="T115" fmla="*/ 6923 h 12800"/>
                    <a:gd name="T116" fmla="*/ 10425 w 12677"/>
                    <a:gd name="T117" fmla="*/ 7445 h 12800"/>
                    <a:gd name="T118" fmla="*/ 10425 w 12677"/>
                    <a:gd name="T119" fmla="*/ 7445 h 12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677" h="12800">
                      <a:moveTo>
                        <a:pt x="12050" y="10726"/>
                      </a:moveTo>
                      <a:lnTo>
                        <a:pt x="11657" y="10726"/>
                      </a:lnTo>
                      <a:lnTo>
                        <a:pt x="11657" y="5012"/>
                      </a:lnTo>
                      <a:cubicBezTo>
                        <a:pt x="11657" y="4666"/>
                        <a:pt x="11377" y="4386"/>
                        <a:pt x="11031" y="4386"/>
                      </a:cubicBezTo>
                      <a:lnTo>
                        <a:pt x="8224" y="4386"/>
                      </a:lnTo>
                      <a:lnTo>
                        <a:pt x="8224" y="627"/>
                      </a:lnTo>
                      <a:cubicBezTo>
                        <a:pt x="8224" y="281"/>
                        <a:pt x="7944" y="0"/>
                        <a:pt x="7598" y="0"/>
                      </a:cubicBezTo>
                      <a:lnTo>
                        <a:pt x="1395" y="0"/>
                      </a:lnTo>
                      <a:cubicBezTo>
                        <a:pt x="1049" y="0"/>
                        <a:pt x="769" y="281"/>
                        <a:pt x="769" y="627"/>
                      </a:cubicBezTo>
                      <a:lnTo>
                        <a:pt x="769" y="10726"/>
                      </a:lnTo>
                      <a:lnTo>
                        <a:pt x="627" y="10726"/>
                      </a:lnTo>
                      <a:cubicBezTo>
                        <a:pt x="281" y="10726"/>
                        <a:pt x="0" y="11006"/>
                        <a:pt x="0" y="11352"/>
                      </a:cubicBezTo>
                      <a:lnTo>
                        <a:pt x="0" y="12173"/>
                      </a:lnTo>
                      <a:cubicBezTo>
                        <a:pt x="0" y="12519"/>
                        <a:pt x="281" y="12800"/>
                        <a:pt x="627" y="12800"/>
                      </a:cubicBezTo>
                      <a:lnTo>
                        <a:pt x="12050" y="12800"/>
                      </a:lnTo>
                      <a:cubicBezTo>
                        <a:pt x="12396" y="12800"/>
                        <a:pt x="12677" y="12519"/>
                        <a:pt x="12677" y="12173"/>
                      </a:cubicBezTo>
                      <a:lnTo>
                        <a:pt x="12677" y="11352"/>
                      </a:lnTo>
                      <a:cubicBezTo>
                        <a:pt x="12677" y="11006"/>
                        <a:pt x="12396" y="10726"/>
                        <a:pt x="12050" y="10726"/>
                      </a:cubicBezTo>
                      <a:close/>
                      <a:moveTo>
                        <a:pt x="6428" y="8437"/>
                      </a:moveTo>
                      <a:cubicBezTo>
                        <a:pt x="6428" y="8783"/>
                        <a:pt x="6148" y="9064"/>
                        <a:pt x="5802" y="9064"/>
                      </a:cubicBezTo>
                      <a:lnTo>
                        <a:pt x="3191" y="9064"/>
                      </a:lnTo>
                      <a:cubicBezTo>
                        <a:pt x="2845" y="9064"/>
                        <a:pt x="2565" y="8783"/>
                        <a:pt x="2565" y="8437"/>
                      </a:cubicBezTo>
                      <a:lnTo>
                        <a:pt x="2565" y="8249"/>
                      </a:lnTo>
                      <a:cubicBezTo>
                        <a:pt x="2565" y="7903"/>
                        <a:pt x="2845" y="7623"/>
                        <a:pt x="3191" y="7623"/>
                      </a:cubicBezTo>
                      <a:lnTo>
                        <a:pt x="5802" y="7623"/>
                      </a:lnTo>
                      <a:cubicBezTo>
                        <a:pt x="6148" y="7623"/>
                        <a:pt x="6428" y="7903"/>
                        <a:pt x="6428" y="8249"/>
                      </a:cubicBezTo>
                      <a:lnTo>
                        <a:pt x="6428" y="8437"/>
                      </a:lnTo>
                      <a:close/>
                      <a:moveTo>
                        <a:pt x="6428" y="5701"/>
                      </a:moveTo>
                      <a:cubicBezTo>
                        <a:pt x="6428" y="6047"/>
                        <a:pt x="6148" y="6328"/>
                        <a:pt x="5802" y="6328"/>
                      </a:cubicBezTo>
                      <a:lnTo>
                        <a:pt x="3191" y="6328"/>
                      </a:lnTo>
                      <a:cubicBezTo>
                        <a:pt x="2845" y="6328"/>
                        <a:pt x="2565" y="6047"/>
                        <a:pt x="2565" y="5701"/>
                      </a:cubicBezTo>
                      <a:lnTo>
                        <a:pt x="2565" y="5514"/>
                      </a:lnTo>
                      <a:cubicBezTo>
                        <a:pt x="2565" y="5168"/>
                        <a:pt x="2845" y="4887"/>
                        <a:pt x="3191" y="4887"/>
                      </a:cubicBezTo>
                      <a:lnTo>
                        <a:pt x="5802" y="4887"/>
                      </a:lnTo>
                      <a:cubicBezTo>
                        <a:pt x="6148" y="4887"/>
                        <a:pt x="6428" y="5168"/>
                        <a:pt x="6428" y="5514"/>
                      </a:cubicBezTo>
                      <a:lnTo>
                        <a:pt x="6428" y="5701"/>
                      </a:lnTo>
                      <a:close/>
                      <a:moveTo>
                        <a:pt x="6428" y="2757"/>
                      </a:moveTo>
                      <a:cubicBezTo>
                        <a:pt x="6428" y="3103"/>
                        <a:pt x="6148" y="3383"/>
                        <a:pt x="5802" y="3383"/>
                      </a:cubicBezTo>
                      <a:lnTo>
                        <a:pt x="3191" y="3383"/>
                      </a:lnTo>
                      <a:cubicBezTo>
                        <a:pt x="2845" y="3383"/>
                        <a:pt x="2565" y="3103"/>
                        <a:pt x="2565" y="2757"/>
                      </a:cubicBezTo>
                      <a:lnTo>
                        <a:pt x="2565" y="2569"/>
                      </a:lnTo>
                      <a:cubicBezTo>
                        <a:pt x="2565" y="2223"/>
                        <a:pt x="2845" y="1942"/>
                        <a:pt x="3191" y="1942"/>
                      </a:cubicBezTo>
                      <a:lnTo>
                        <a:pt x="5802" y="1942"/>
                      </a:lnTo>
                      <a:cubicBezTo>
                        <a:pt x="6148" y="1942"/>
                        <a:pt x="6428" y="2223"/>
                        <a:pt x="6428" y="2569"/>
                      </a:cubicBezTo>
                      <a:lnTo>
                        <a:pt x="6428" y="2757"/>
                      </a:lnTo>
                      <a:close/>
                      <a:moveTo>
                        <a:pt x="10425" y="9555"/>
                      </a:moveTo>
                      <a:lnTo>
                        <a:pt x="8754" y="9555"/>
                      </a:lnTo>
                      <a:cubicBezTo>
                        <a:pt x="8466" y="9555"/>
                        <a:pt x="8232" y="9321"/>
                        <a:pt x="8232" y="9032"/>
                      </a:cubicBezTo>
                      <a:cubicBezTo>
                        <a:pt x="8232" y="8744"/>
                        <a:pt x="8466" y="8510"/>
                        <a:pt x="8754" y="8510"/>
                      </a:cubicBezTo>
                      <a:lnTo>
                        <a:pt x="10425" y="8510"/>
                      </a:lnTo>
                      <a:cubicBezTo>
                        <a:pt x="10713" y="8510"/>
                        <a:pt x="10947" y="8744"/>
                        <a:pt x="10947" y="9032"/>
                      </a:cubicBezTo>
                      <a:cubicBezTo>
                        <a:pt x="10947" y="9321"/>
                        <a:pt x="10713" y="9555"/>
                        <a:pt x="10425" y="9555"/>
                      </a:cubicBezTo>
                      <a:close/>
                      <a:moveTo>
                        <a:pt x="10425" y="7445"/>
                      </a:moveTo>
                      <a:lnTo>
                        <a:pt x="8754" y="7445"/>
                      </a:lnTo>
                      <a:cubicBezTo>
                        <a:pt x="8466" y="7445"/>
                        <a:pt x="8232" y="7212"/>
                        <a:pt x="8232" y="6923"/>
                      </a:cubicBezTo>
                      <a:cubicBezTo>
                        <a:pt x="8232" y="6635"/>
                        <a:pt x="8466" y="6401"/>
                        <a:pt x="8754" y="6401"/>
                      </a:cubicBezTo>
                      <a:lnTo>
                        <a:pt x="10425" y="6401"/>
                      </a:lnTo>
                      <a:cubicBezTo>
                        <a:pt x="10713" y="6401"/>
                        <a:pt x="10947" y="6635"/>
                        <a:pt x="10947" y="6923"/>
                      </a:cubicBezTo>
                      <a:cubicBezTo>
                        <a:pt x="10947" y="7212"/>
                        <a:pt x="10713" y="7445"/>
                        <a:pt x="10425" y="7445"/>
                      </a:cubicBezTo>
                      <a:close/>
                      <a:moveTo>
                        <a:pt x="10425" y="7445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orthographicFront">
                    <a:rot lat="17999067" lon="1907607" rev="18922216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  <p:sp>
              <p:nvSpPr>
                <p:cNvPr id="15" name="图形 3"/>
                <p:cNvSpPr/>
                <p:nvPr/>
              </p:nvSpPr>
              <p:spPr>
                <a:xfrm rot="4033627">
                  <a:off x="545698" y="426273"/>
                  <a:ext cx="307632" cy="309143"/>
                </a:xfrm>
                <a:custGeom>
                  <a:avLst/>
                  <a:gdLst>
                    <a:gd name="T0" fmla="*/ 3620 w 9336"/>
                    <a:gd name="T1" fmla="*/ 9379 h 9379"/>
                    <a:gd name="T2" fmla="*/ 3333 w 9336"/>
                    <a:gd name="T3" fmla="*/ 8275 h 9379"/>
                    <a:gd name="T4" fmla="*/ 2362 w 9336"/>
                    <a:gd name="T5" fmla="*/ 8761 h 9379"/>
                    <a:gd name="T6" fmla="*/ 618 w 9336"/>
                    <a:gd name="T7" fmla="*/ 7260 h 9379"/>
                    <a:gd name="T8" fmla="*/ 1192 w 9336"/>
                    <a:gd name="T9" fmla="*/ 6289 h 9379"/>
                    <a:gd name="T10" fmla="*/ 177 w 9336"/>
                    <a:gd name="T11" fmla="*/ 5936 h 9379"/>
                    <a:gd name="T12" fmla="*/ 0 w 9336"/>
                    <a:gd name="T13" fmla="*/ 3641 h 9379"/>
                    <a:gd name="T14" fmla="*/ 1104 w 9336"/>
                    <a:gd name="T15" fmla="*/ 3354 h 9379"/>
                    <a:gd name="T16" fmla="*/ 618 w 9336"/>
                    <a:gd name="T17" fmla="*/ 2383 h 9379"/>
                    <a:gd name="T18" fmla="*/ 2119 w 9336"/>
                    <a:gd name="T19" fmla="*/ 640 h 9379"/>
                    <a:gd name="T20" fmla="*/ 3090 w 9336"/>
                    <a:gd name="T21" fmla="*/ 1213 h 9379"/>
                    <a:gd name="T22" fmla="*/ 3443 w 9336"/>
                    <a:gd name="T23" fmla="*/ 176 h 9379"/>
                    <a:gd name="T24" fmla="*/ 5738 w 9336"/>
                    <a:gd name="T25" fmla="*/ 0 h 9379"/>
                    <a:gd name="T26" fmla="*/ 6025 w 9336"/>
                    <a:gd name="T27" fmla="*/ 1103 h 9379"/>
                    <a:gd name="T28" fmla="*/ 6996 w 9336"/>
                    <a:gd name="T29" fmla="*/ 617 h 9379"/>
                    <a:gd name="T30" fmla="*/ 8740 w 9336"/>
                    <a:gd name="T31" fmla="*/ 2118 h 9379"/>
                    <a:gd name="T32" fmla="*/ 8122 w 9336"/>
                    <a:gd name="T33" fmla="*/ 3133 h 9379"/>
                    <a:gd name="T34" fmla="*/ 9159 w 9336"/>
                    <a:gd name="T35" fmla="*/ 3486 h 9379"/>
                    <a:gd name="T36" fmla="*/ 9336 w 9336"/>
                    <a:gd name="T37" fmla="*/ 5782 h 9379"/>
                    <a:gd name="T38" fmla="*/ 8232 w 9336"/>
                    <a:gd name="T39" fmla="*/ 6046 h 9379"/>
                    <a:gd name="T40" fmla="*/ 8718 w 9336"/>
                    <a:gd name="T41" fmla="*/ 7017 h 9379"/>
                    <a:gd name="T42" fmla="*/ 7217 w 9336"/>
                    <a:gd name="T43" fmla="*/ 8761 h 9379"/>
                    <a:gd name="T44" fmla="*/ 6246 w 9336"/>
                    <a:gd name="T45" fmla="*/ 8187 h 9379"/>
                    <a:gd name="T46" fmla="*/ 5893 w 9336"/>
                    <a:gd name="T47" fmla="*/ 9224 h 9379"/>
                    <a:gd name="T48" fmla="*/ 3796 w 9336"/>
                    <a:gd name="T49" fmla="*/ 8982 h 9379"/>
                    <a:gd name="T50" fmla="*/ 5628 w 9336"/>
                    <a:gd name="T51" fmla="*/ 8121 h 9379"/>
                    <a:gd name="T52" fmla="*/ 6202 w 9336"/>
                    <a:gd name="T53" fmla="*/ 7790 h 9379"/>
                    <a:gd name="T54" fmla="*/ 7085 w 9336"/>
                    <a:gd name="T55" fmla="*/ 8364 h 9379"/>
                    <a:gd name="T56" fmla="*/ 7769 w 9336"/>
                    <a:gd name="T57" fmla="*/ 6444 h 9379"/>
                    <a:gd name="T58" fmla="*/ 7923 w 9336"/>
                    <a:gd name="T59" fmla="*/ 5782 h 9379"/>
                    <a:gd name="T60" fmla="*/ 8960 w 9336"/>
                    <a:gd name="T61" fmla="*/ 5561 h 9379"/>
                    <a:gd name="T62" fmla="*/ 8100 w 9336"/>
                    <a:gd name="T63" fmla="*/ 3729 h 9379"/>
                    <a:gd name="T64" fmla="*/ 7769 w 9336"/>
                    <a:gd name="T65" fmla="*/ 3155 h 9379"/>
                    <a:gd name="T66" fmla="*/ 8342 w 9336"/>
                    <a:gd name="T67" fmla="*/ 2273 h 9379"/>
                    <a:gd name="T68" fmla="*/ 6422 w 9336"/>
                    <a:gd name="T69" fmla="*/ 1589 h 9379"/>
                    <a:gd name="T70" fmla="*/ 5760 w 9336"/>
                    <a:gd name="T71" fmla="*/ 1434 h 9379"/>
                    <a:gd name="T72" fmla="*/ 5540 w 9336"/>
                    <a:gd name="T73" fmla="*/ 397 h 9379"/>
                    <a:gd name="T74" fmla="*/ 3708 w 9336"/>
                    <a:gd name="T75" fmla="*/ 1257 h 9379"/>
                    <a:gd name="T76" fmla="*/ 3134 w 9336"/>
                    <a:gd name="T77" fmla="*/ 1589 h 9379"/>
                    <a:gd name="T78" fmla="*/ 2251 w 9336"/>
                    <a:gd name="T79" fmla="*/ 1015 h 9379"/>
                    <a:gd name="T80" fmla="*/ 1589 w 9336"/>
                    <a:gd name="T81" fmla="*/ 2957 h 9379"/>
                    <a:gd name="T82" fmla="*/ 1435 w 9336"/>
                    <a:gd name="T83" fmla="*/ 3619 h 9379"/>
                    <a:gd name="T84" fmla="*/ 398 w 9336"/>
                    <a:gd name="T85" fmla="*/ 3840 h 9379"/>
                    <a:gd name="T86" fmla="*/ 1258 w 9336"/>
                    <a:gd name="T87" fmla="*/ 5671 h 9379"/>
                    <a:gd name="T88" fmla="*/ 1589 w 9336"/>
                    <a:gd name="T89" fmla="*/ 6245 h 9379"/>
                    <a:gd name="T90" fmla="*/ 1016 w 9336"/>
                    <a:gd name="T91" fmla="*/ 7128 h 9379"/>
                    <a:gd name="T92" fmla="*/ 2914 w 9336"/>
                    <a:gd name="T93" fmla="*/ 7812 h 9379"/>
                    <a:gd name="T94" fmla="*/ 3576 w 9336"/>
                    <a:gd name="T95" fmla="*/ 7966 h 9379"/>
                    <a:gd name="T96" fmla="*/ 3796 w 9336"/>
                    <a:gd name="T97" fmla="*/ 8982 h 9379"/>
                    <a:gd name="T98" fmla="*/ 1987 w 9336"/>
                    <a:gd name="T99" fmla="*/ 4700 h 9379"/>
                    <a:gd name="T100" fmla="*/ 4701 w 9336"/>
                    <a:gd name="T101" fmla="*/ 2008 h 9379"/>
                    <a:gd name="T102" fmla="*/ 4679 w 9336"/>
                    <a:gd name="T103" fmla="*/ 7415 h 9379"/>
                    <a:gd name="T104" fmla="*/ 3046 w 9336"/>
                    <a:gd name="T105" fmla="*/ 3089 h 9379"/>
                    <a:gd name="T106" fmla="*/ 4679 w 9336"/>
                    <a:gd name="T107" fmla="*/ 7040 h 9379"/>
                    <a:gd name="T108" fmla="*/ 4679 w 9336"/>
                    <a:gd name="T109" fmla="*/ 2405 h 9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9336" h="9379">
                      <a:moveTo>
                        <a:pt x="5716" y="9379"/>
                      </a:moveTo>
                      <a:lnTo>
                        <a:pt x="3620" y="9379"/>
                      </a:lnTo>
                      <a:cubicBezTo>
                        <a:pt x="3509" y="9379"/>
                        <a:pt x="3443" y="9313"/>
                        <a:pt x="3421" y="9202"/>
                      </a:cubicBezTo>
                      <a:lnTo>
                        <a:pt x="3333" y="8275"/>
                      </a:lnTo>
                      <a:cubicBezTo>
                        <a:pt x="3245" y="8253"/>
                        <a:pt x="3156" y="8209"/>
                        <a:pt x="3068" y="8165"/>
                      </a:cubicBezTo>
                      <a:lnTo>
                        <a:pt x="2362" y="8761"/>
                      </a:lnTo>
                      <a:cubicBezTo>
                        <a:pt x="2296" y="8827"/>
                        <a:pt x="2163" y="8827"/>
                        <a:pt x="2097" y="8739"/>
                      </a:cubicBezTo>
                      <a:lnTo>
                        <a:pt x="618" y="7260"/>
                      </a:lnTo>
                      <a:cubicBezTo>
                        <a:pt x="552" y="7194"/>
                        <a:pt x="552" y="7084"/>
                        <a:pt x="596" y="6995"/>
                      </a:cubicBezTo>
                      <a:lnTo>
                        <a:pt x="1192" y="6289"/>
                      </a:lnTo>
                      <a:cubicBezTo>
                        <a:pt x="1148" y="6201"/>
                        <a:pt x="1126" y="6113"/>
                        <a:pt x="1082" y="6024"/>
                      </a:cubicBezTo>
                      <a:lnTo>
                        <a:pt x="177" y="5936"/>
                      </a:lnTo>
                      <a:cubicBezTo>
                        <a:pt x="67" y="5936"/>
                        <a:pt x="0" y="5848"/>
                        <a:pt x="0" y="5737"/>
                      </a:cubicBezTo>
                      <a:lnTo>
                        <a:pt x="0" y="3641"/>
                      </a:lnTo>
                      <a:cubicBezTo>
                        <a:pt x="0" y="3531"/>
                        <a:pt x="67" y="3464"/>
                        <a:pt x="177" y="3442"/>
                      </a:cubicBezTo>
                      <a:lnTo>
                        <a:pt x="1104" y="3354"/>
                      </a:lnTo>
                      <a:cubicBezTo>
                        <a:pt x="1148" y="3266"/>
                        <a:pt x="1170" y="3177"/>
                        <a:pt x="1214" y="3089"/>
                      </a:cubicBezTo>
                      <a:lnTo>
                        <a:pt x="618" y="2383"/>
                      </a:lnTo>
                      <a:cubicBezTo>
                        <a:pt x="552" y="2317"/>
                        <a:pt x="552" y="2184"/>
                        <a:pt x="640" y="2118"/>
                      </a:cubicBezTo>
                      <a:lnTo>
                        <a:pt x="2119" y="640"/>
                      </a:lnTo>
                      <a:cubicBezTo>
                        <a:pt x="2185" y="573"/>
                        <a:pt x="2296" y="573"/>
                        <a:pt x="2384" y="617"/>
                      </a:cubicBezTo>
                      <a:lnTo>
                        <a:pt x="3090" y="1213"/>
                      </a:lnTo>
                      <a:cubicBezTo>
                        <a:pt x="3178" y="1169"/>
                        <a:pt x="3267" y="1147"/>
                        <a:pt x="3355" y="1103"/>
                      </a:cubicBezTo>
                      <a:lnTo>
                        <a:pt x="3443" y="176"/>
                      </a:lnTo>
                      <a:cubicBezTo>
                        <a:pt x="3443" y="66"/>
                        <a:pt x="3554" y="0"/>
                        <a:pt x="3642" y="0"/>
                      </a:cubicBezTo>
                      <a:lnTo>
                        <a:pt x="5738" y="0"/>
                      </a:lnTo>
                      <a:cubicBezTo>
                        <a:pt x="5849" y="0"/>
                        <a:pt x="5915" y="66"/>
                        <a:pt x="5937" y="176"/>
                      </a:cubicBezTo>
                      <a:lnTo>
                        <a:pt x="6025" y="1103"/>
                      </a:lnTo>
                      <a:cubicBezTo>
                        <a:pt x="6114" y="1147"/>
                        <a:pt x="6202" y="1169"/>
                        <a:pt x="6290" y="1213"/>
                      </a:cubicBezTo>
                      <a:lnTo>
                        <a:pt x="6996" y="617"/>
                      </a:lnTo>
                      <a:cubicBezTo>
                        <a:pt x="7062" y="551"/>
                        <a:pt x="7195" y="551"/>
                        <a:pt x="7261" y="640"/>
                      </a:cubicBezTo>
                      <a:lnTo>
                        <a:pt x="8740" y="2118"/>
                      </a:lnTo>
                      <a:cubicBezTo>
                        <a:pt x="8806" y="2184"/>
                        <a:pt x="8806" y="2295"/>
                        <a:pt x="8762" y="2383"/>
                      </a:cubicBezTo>
                      <a:lnTo>
                        <a:pt x="8122" y="3133"/>
                      </a:lnTo>
                      <a:cubicBezTo>
                        <a:pt x="8166" y="3222"/>
                        <a:pt x="8188" y="3310"/>
                        <a:pt x="8232" y="3398"/>
                      </a:cubicBezTo>
                      <a:lnTo>
                        <a:pt x="9159" y="3486"/>
                      </a:lnTo>
                      <a:cubicBezTo>
                        <a:pt x="9269" y="3486"/>
                        <a:pt x="9336" y="3575"/>
                        <a:pt x="9336" y="3685"/>
                      </a:cubicBezTo>
                      <a:lnTo>
                        <a:pt x="9336" y="5782"/>
                      </a:lnTo>
                      <a:cubicBezTo>
                        <a:pt x="9336" y="5892"/>
                        <a:pt x="9269" y="5958"/>
                        <a:pt x="9159" y="5980"/>
                      </a:cubicBezTo>
                      <a:lnTo>
                        <a:pt x="8232" y="6046"/>
                      </a:lnTo>
                      <a:cubicBezTo>
                        <a:pt x="8210" y="6135"/>
                        <a:pt x="8166" y="6223"/>
                        <a:pt x="8122" y="6311"/>
                      </a:cubicBezTo>
                      <a:lnTo>
                        <a:pt x="8718" y="7017"/>
                      </a:lnTo>
                      <a:cubicBezTo>
                        <a:pt x="8784" y="7084"/>
                        <a:pt x="8784" y="7216"/>
                        <a:pt x="8696" y="7282"/>
                      </a:cubicBezTo>
                      <a:lnTo>
                        <a:pt x="7217" y="8761"/>
                      </a:lnTo>
                      <a:cubicBezTo>
                        <a:pt x="7151" y="8827"/>
                        <a:pt x="7040" y="8827"/>
                        <a:pt x="6952" y="8783"/>
                      </a:cubicBezTo>
                      <a:lnTo>
                        <a:pt x="6246" y="8187"/>
                      </a:lnTo>
                      <a:cubicBezTo>
                        <a:pt x="6158" y="8231"/>
                        <a:pt x="6069" y="8253"/>
                        <a:pt x="5981" y="8297"/>
                      </a:cubicBezTo>
                      <a:lnTo>
                        <a:pt x="5893" y="9224"/>
                      </a:lnTo>
                      <a:cubicBezTo>
                        <a:pt x="5893" y="9313"/>
                        <a:pt x="5805" y="9379"/>
                        <a:pt x="5716" y="9379"/>
                      </a:cubicBezTo>
                      <a:close/>
                      <a:moveTo>
                        <a:pt x="3796" y="8982"/>
                      </a:moveTo>
                      <a:lnTo>
                        <a:pt x="5540" y="8982"/>
                      </a:lnTo>
                      <a:lnTo>
                        <a:pt x="5628" y="8121"/>
                      </a:lnTo>
                      <a:cubicBezTo>
                        <a:pt x="5628" y="8055"/>
                        <a:pt x="5694" y="7989"/>
                        <a:pt x="5760" y="7966"/>
                      </a:cubicBezTo>
                      <a:cubicBezTo>
                        <a:pt x="5915" y="7922"/>
                        <a:pt x="6069" y="7856"/>
                        <a:pt x="6202" y="7790"/>
                      </a:cubicBezTo>
                      <a:cubicBezTo>
                        <a:pt x="6268" y="7746"/>
                        <a:pt x="6356" y="7768"/>
                        <a:pt x="6422" y="7812"/>
                      </a:cubicBezTo>
                      <a:lnTo>
                        <a:pt x="7085" y="8364"/>
                      </a:lnTo>
                      <a:lnTo>
                        <a:pt x="8320" y="7128"/>
                      </a:lnTo>
                      <a:lnTo>
                        <a:pt x="7769" y="6444"/>
                      </a:lnTo>
                      <a:cubicBezTo>
                        <a:pt x="7725" y="6377"/>
                        <a:pt x="7702" y="6311"/>
                        <a:pt x="7747" y="6223"/>
                      </a:cubicBezTo>
                      <a:cubicBezTo>
                        <a:pt x="7813" y="6069"/>
                        <a:pt x="7879" y="5936"/>
                        <a:pt x="7923" y="5782"/>
                      </a:cubicBezTo>
                      <a:cubicBezTo>
                        <a:pt x="7945" y="5715"/>
                        <a:pt x="8011" y="5649"/>
                        <a:pt x="8100" y="5649"/>
                      </a:cubicBezTo>
                      <a:lnTo>
                        <a:pt x="8960" y="5561"/>
                      </a:lnTo>
                      <a:lnTo>
                        <a:pt x="8960" y="3817"/>
                      </a:lnTo>
                      <a:lnTo>
                        <a:pt x="8100" y="3729"/>
                      </a:lnTo>
                      <a:cubicBezTo>
                        <a:pt x="8034" y="3729"/>
                        <a:pt x="7967" y="3663"/>
                        <a:pt x="7945" y="3597"/>
                      </a:cubicBezTo>
                      <a:cubicBezTo>
                        <a:pt x="7901" y="3442"/>
                        <a:pt x="7835" y="3288"/>
                        <a:pt x="7769" y="3155"/>
                      </a:cubicBezTo>
                      <a:cubicBezTo>
                        <a:pt x="7725" y="3089"/>
                        <a:pt x="7747" y="3001"/>
                        <a:pt x="7791" y="2935"/>
                      </a:cubicBezTo>
                      <a:lnTo>
                        <a:pt x="8342" y="2273"/>
                      </a:lnTo>
                      <a:lnTo>
                        <a:pt x="7107" y="1037"/>
                      </a:lnTo>
                      <a:lnTo>
                        <a:pt x="6422" y="1589"/>
                      </a:lnTo>
                      <a:cubicBezTo>
                        <a:pt x="6356" y="1633"/>
                        <a:pt x="6290" y="1655"/>
                        <a:pt x="6202" y="1611"/>
                      </a:cubicBezTo>
                      <a:cubicBezTo>
                        <a:pt x="6069" y="1544"/>
                        <a:pt x="5915" y="1478"/>
                        <a:pt x="5760" y="1434"/>
                      </a:cubicBezTo>
                      <a:cubicBezTo>
                        <a:pt x="5694" y="1412"/>
                        <a:pt x="5628" y="1346"/>
                        <a:pt x="5628" y="1257"/>
                      </a:cubicBezTo>
                      <a:lnTo>
                        <a:pt x="5540" y="397"/>
                      </a:lnTo>
                      <a:lnTo>
                        <a:pt x="3796" y="397"/>
                      </a:lnTo>
                      <a:lnTo>
                        <a:pt x="3708" y="1257"/>
                      </a:lnTo>
                      <a:cubicBezTo>
                        <a:pt x="3708" y="1324"/>
                        <a:pt x="3642" y="1390"/>
                        <a:pt x="3576" y="1412"/>
                      </a:cubicBezTo>
                      <a:cubicBezTo>
                        <a:pt x="3421" y="1456"/>
                        <a:pt x="3267" y="1522"/>
                        <a:pt x="3134" y="1589"/>
                      </a:cubicBezTo>
                      <a:cubicBezTo>
                        <a:pt x="3068" y="1633"/>
                        <a:pt x="2980" y="1611"/>
                        <a:pt x="2914" y="1566"/>
                      </a:cubicBezTo>
                      <a:lnTo>
                        <a:pt x="2251" y="1015"/>
                      </a:lnTo>
                      <a:lnTo>
                        <a:pt x="1038" y="2295"/>
                      </a:lnTo>
                      <a:lnTo>
                        <a:pt x="1589" y="2957"/>
                      </a:lnTo>
                      <a:cubicBezTo>
                        <a:pt x="1634" y="3023"/>
                        <a:pt x="1656" y="3089"/>
                        <a:pt x="1611" y="3177"/>
                      </a:cubicBezTo>
                      <a:cubicBezTo>
                        <a:pt x="1545" y="3332"/>
                        <a:pt x="1479" y="3464"/>
                        <a:pt x="1435" y="3619"/>
                      </a:cubicBezTo>
                      <a:cubicBezTo>
                        <a:pt x="1413" y="3685"/>
                        <a:pt x="1347" y="3751"/>
                        <a:pt x="1258" y="3751"/>
                      </a:cubicBezTo>
                      <a:lnTo>
                        <a:pt x="398" y="3840"/>
                      </a:lnTo>
                      <a:lnTo>
                        <a:pt x="398" y="5583"/>
                      </a:lnTo>
                      <a:lnTo>
                        <a:pt x="1258" y="5671"/>
                      </a:lnTo>
                      <a:cubicBezTo>
                        <a:pt x="1325" y="5671"/>
                        <a:pt x="1391" y="5737"/>
                        <a:pt x="1413" y="5804"/>
                      </a:cubicBezTo>
                      <a:cubicBezTo>
                        <a:pt x="1457" y="5958"/>
                        <a:pt x="1523" y="6113"/>
                        <a:pt x="1589" y="6245"/>
                      </a:cubicBezTo>
                      <a:cubicBezTo>
                        <a:pt x="1634" y="6311"/>
                        <a:pt x="1611" y="6400"/>
                        <a:pt x="1567" y="6466"/>
                      </a:cubicBezTo>
                      <a:lnTo>
                        <a:pt x="1016" y="7128"/>
                      </a:lnTo>
                      <a:lnTo>
                        <a:pt x="2251" y="8364"/>
                      </a:lnTo>
                      <a:lnTo>
                        <a:pt x="2914" y="7812"/>
                      </a:lnTo>
                      <a:cubicBezTo>
                        <a:pt x="2980" y="7768"/>
                        <a:pt x="3046" y="7746"/>
                        <a:pt x="3134" y="7790"/>
                      </a:cubicBezTo>
                      <a:cubicBezTo>
                        <a:pt x="3289" y="7856"/>
                        <a:pt x="3421" y="7922"/>
                        <a:pt x="3576" y="7966"/>
                      </a:cubicBezTo>
                      <a:cubicBezTo>
                        <a:pt x="3642" y="7989"/>
                        <a:pt x="3708" y="8055"/>
                        <a:pt x="3708" y="8143"/>
                      </a:cubicBezTo>
                      <a:lnTo>
                        <a:pt x="3796" y="8982"/>
                      </a:lnTo>
                      <a:close/>
                      <a:moveTo>
                        <a:pt x="4679" y="7415"/>
                      </a:moveTo>
                      <a:cubicBezTo>
                        <a:pt x="3178" y="7415"/>
                        <a:pt x="1965" y="6201"/>
                        <a:pt x="1987" y="4700"/>
                      </a:cubicBezTo>
                      <a:cubicBezTo>
                        <a:pt x="1987" y="3972"/>
                        <a:pt x="2274" y="3310"/>
                        <a:pt x="2781" y="2802"/>
                      </a:cubicBezTo>
                      <a:cubicBezTo>
                        <a:pt x="3289" y="2295"/>
                        <a:pt x="3973" y="2030"/>
                        <a:pt x="4701" y="2008"/>
                      </a:cubicBezTo>
                      <a:cubicBezTo>
                        <a:pt x="6180" y="2008"/>
                        <a:pt x="7394" y="3222"/>
                        <a:pt x="7394" y="4722"/>
                      </a:cubicBezTo>
                      <a:cubicBezTo>
                        <a:pt x="7371" y="6223"/>
                        <a:pt x="6158" y="7415"/>
                        <a:pt x="4679" y="7415"/>
                      </a:cubicBezTo>
                      <a:close/>
                      <a:moveTo>
                        <a:pt x="4679" y="2405"/>
                      </a:moveTo>
                      <a:cubicBezTo>
                        <a:pt x="4061" y="2405"/>
                        <a:pt x="3487" y="2648"/>
                        <a:pt x="3046" y="3089"/>
                      </a:cubicBezTo>
                      <a:cubicBezTo>
                        <a:pt x="2605" y="3531"/>
                        <a:pt x="2362" y="4104"/>
                        <a:pt x="2362" y="4722"/>
                      </a:cubicBezTo>
                      <a:cubicBezTo>
                        <a:pt x="2362" y="6002"/>
                        <a:pt x="3399" y="7040"/>
                        <a:pt x="4679" y="7040"/>
                      </a:cubicBezTo>
                      <a:cubicBezTo>
                        <a:pt x="5959" y="7040"/>
                        <a:pt x="6996" y="6002"/>
                        <a:pt x="6996" y="4722"/>
                      </a:cubicBezTo>
                      <a:cubicBezTo>
                        <a:pt x="6996" y="3442"/>
                        <a:pt x="5959" y="2405"/>
                        <a:pt x="4679" y="2405"/>
                      </a:cubicBezTo>
                      <a:close/>
                      <a:moveTo>
                        <a:pt x="2163" y="4722"/>
                      </a:move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 w="5679" cap="flat">
                  <a:noFill/>
                  <a:prstDash val="solid"/>
                  <a:miter/>
                </a:ln>
                <a:scene3d>
                  <a:camera prst="isometricTopUp">
                    <a:rot lat="20400000" lon="19800000" rev="3609745"/>
                  </a:camera>
                  <a:lightRig rig="threePt" dir="t"/>
                </a:scene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F1C51"/>
                    </a:solidFill>
                    <a:effectLst/>
                    <a:uLnTx/>
                    <a:uFillTx/>
                    <a:latin typeface="等线" panose="02010600030101010101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625148" y="473291"/>
                <a:ext cx="1868488" cy="218539"/>
                <a:chOff x="2169206" y="532279"/>
                <a:chExt cx="1868488" cy="235050"/>
              </a:xfrm>
            </p:grpSpPr>
            <p:cxnSp>
              <p:nvCxnSpPr>
                <p:cNvPr id="10" name="直接箭头连接符 9"/>
                <p:cNvCxnSpPr/>
                <p:nvPr/>
              </p:nvCxnSpPr>
              <p:spPr>
                <a:xfrm>
                  <a:off x="2169206" y="53227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/>
                <p:cNvCxnSpPr/>
                <p:nvPr/>
              </p:nvCxnSpPr>
              <p:spPr>
                <a:xfrm>
                  <a:off x="2586265" y="631213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2282600" y="767329"/>
                  <a:ext cx="1451429" cy="0"/>
                </a:xfrm>
                <a:prstGeom prst="straightConnector1">
                  <a:avLst/>
                </a:prstGeom>
                <a:ln w="12700">
                  <a:gradFill>
                    <a:gsLst>
                      <a:gs pos="43000">
                        <a:srgbClr val="1EA9EF">
                          <a:alpha val="0"/>
                        </a:srgbClr>
                      </a:gs>
                      <a:gs pos="100000">
                        <a:srgbClr val="007EE6"/>
                      </a:gs>
                    </a:gsLst>
                    <a:lin ang="0" scaled="0"/>
                  </a:gra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三、发展之策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--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发力突破所在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8252" y="1228371"/>
            <a:ext cx="8243322" cy="546020"/>
            <a:chOff x="734564" y="1694666"/>
            <a:chExt cx="8243322" cy="546020"/>
          </a:xfrm>
        </p:grpSpPr>
        <p:grpSp>
          <p:nvGrpSpPr>
            <p:cNvPr id="17" name="组合 16"/>
            <p:cNvGrpSpPr/>
            <p:nvPr/>
          </p:nvGrpSpPr>
          <p:grpSpPr>
            <a:xfrm>
              <a:off x="833634" y="1694666"/>
              <a:ext cx="7822452" cy="546020"/>
              <a:chOff x="1144186" y="1343643"/>
              <a:chExt cx="9299887" cy="830175"/>
            </a:xfrm>
          </p:grpSpPr>
          <p:sp>
            <p:nvSpPr>
              <p:cNvPr id="21" name="矩形: 圆顶角 20"/>
              <p:cNvSpPr/>
              <p:nvPr/>
            </p:nvSpPr>
            <p:spPr>
              <a:xfrm rot="16200000" flipH="1">
                <a:off x="5385213" y="-2885042"/>
                <a:ext cx="817832" cy="9299886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>
                <a:off x="10325963" y="1343643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655307" y="1750177"/>
              <a:ext cx="7322579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务实重干、勇攀高峰，展现富有执行力的铁肩担当</a:t>
              </a: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（五）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6" name="椭圆 125"/>
          <p:cNvSpPr/>
          <p:nvPr/>
        </p:nvSpPr>
        <p:spPr>
          <a:xfrm>
            <a:off x="-1837587" y="1204780"/>
            <a:ext cx="5716873" cy="5837084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68000">
                  <a:srgbClr val="1AA0ED">
                    <a:alpha val="0"/>
                  </a:srgbClr>
                </a:gs>
                <a:gs pos="100000">
                  <a:srgbClr val="007EE6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3233071" y="2377971"/>
            <a:ext cx="759598" cy="775571"/>
          </a:xfrm>
          <a:prstGeom prst="ellipse">
            <a:avLst/>
          </a:prstGeom>
          <a:gradFill flip="none" rotWithShape="1">
            <a:gsLst>
              <a:gs pos="0">
                <a:srgbClr val="1AA0ED"/>
              </a:gs>
              <a:gs pos="50000">
                <a:srgbClr val="007EE6">
                  <a:shade val="67500"/>
                  <a:satMod val="115000"/>
                </a:srgbClr>
              </a:gs>
              <a:gs pos="100000">
                <a:srgbClr val="007EE6">
                  <a:shade val="100000"/>
                  <a:satMod val="11500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41300" dist="38100" dir="2700000" algn="tl" rotWithShape="0">
              <a:srgbClr val="007EE6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3612869" y="3763688"/>
            <a:ext cx="759598" cy="775571"/>
          </a:xfrm>
          <a:prstGeom prst="ellipse">
            <a:avLst/>
          </a:prstGeom>
          <a:gradFill flip="none" rotWithShape="1">
            <a:gsLst>
              <a:gs pos="0">
                <a:srgbClr val="1AA0ED"/>
              </a:gs>
              <a:gs pos="50000">
                <a:srgbClr val="007EE6">
                  <a:shade val="67500"/>
                  <a:satMod val="115000"/>
                </a:srgbClr>
              </a:gs>
              <a:gs pos="100000">
                <a:srgbClr val="007EE6">
                  <a:shade val="100000"/>
                  <a:satMod val="11500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41300" dist="38100" dir="2700000" algn="tl" rotWithShape="0">
              <a:srgbClr val="007EE6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3233070" y="5149405"/>
            <a:ext cx="759598" cy="775571"/>
          </a:xfrm>
          <a:prstGeom prst="ellipse">
            <a:avLst/>
          </a:prstGeom>
          <a:gradFill flip="none" rotWithShape="1">
            <a:gsLst>
              <a:gs pos="0">
                <a:srgbClr val="1AA0ED"/>
              </a:gs>
              <a:gs pos="50000">
                <a:srgbClr val="007EE6">
                  <a:shade val="67500"/>
                  <a:satMod val="115000"/>
                </a:srgbClr>
              </a:gs>
              <a:gs pos="100000">
                <a:srgbClr val="007EE6">
                  <a:shade val="100000"/>
                  <a:satMod val="11500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41300" dist="38100" dir="2700000" algn="tl" rotWithShape="0">
              <a:srgbClr val="007EE6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705ECD-AD0A-D48A-0A8C-6EC0C0D50B75}"/>
              </a:ext>
            </a:extLst>
          </p:cNvPr>
          <p:cNvGrpSpPr/>
          <p:nvPr/>
        </p:nvGrpSpPr>
        <p:grpSpPr>
          <a:xfrm>
            <a:off x="4182694" y="1908813"/>
            <a:ext cx="7376572" cy="1377306"/>
            <a:chOff x="4182694" y="1908813"/>
            <a:chExt cx="7376572" cy="1377306"/>
          </a:xfrm>
        </p:grpSpPr>
        <p:sp>
          <p:nvSpPr>
            <p:cNvPr id="130" name="文本框 129"/>
            <p:cNvSpPr txBox="1"/>
            <p:nvPr/>
          </p:nvSpPr>
          <p:spPr>
            <a:xfrm>
              <a:off x="4182694" y="1908813"/>
              <a:ext cx="2927971" cy="4188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</a:rPr>
                <a:t>“敢为人先”走在前</a:t>
              </a:r>
              <a:endParaRPr lang="en-US" altLang="zh-CN" dirty="0">
                <a:solidFill>
                  <a:srgbClr val="007EE6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4385894" y="2264686"/>
              <a:ext cx="7173372" cy="10214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</a:rPr>
                <a:t>拿出敢为人先的胆识和气魄，放眼全国全省看冠县，在大趋势、大格局中谋发展，敢于探索、勇于创新，事争一流、唯旗是夺，奋力推动各项工作争先进、走在前。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B4085F4-972B-FC98-274B-D3950AE343DE}"/>
              </a:ext>
            </a:extLst>
          </p:cNvPr>
          <p:cNvGrpSpPr/>
          <p:nvPr/>
        </p:nvGrpSpPr>
        <p:grpSpPr>
          <a:xfrm>
            <a:off x="4207713" y="3251489"/>
            <a:ext cx="7590587" cy="1377294"/>
            <a:chOff x="4207713" y="3251489"/>
            <a:chExt cx="7590587" cy="1377294"/>
          </a:xfrm>
        </p:grpSpPr>
        <p:sp>
          <p:nvSpPr>
            <p:cNvPr id="132" name="文本框 131"/>
            <p:cNvSpPr txBox="1"/>
            <p:nvPr/>
          </p:nvSpPr>
          <p:spPr>
            <a:xfrm>
              <a:off x="4207713" y="3251489"/>
              <a:ext cx="2927971" cy="4188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</a:rPr>
                <a:t>“迎难而上”勇担当</a:t>
              </a:r>
              <a:endParaRPr lang="en-US" altLang="zh-CN" dirty="0">
                <a:solidFill>
                  <a:srgbClr val="007EE6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4418567" y="3607350"/>
              <a:ext cx="7379733" cy="10214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</a:rPr>
                <a:t>发扬“越是艰险越向前”的斗争精神，树立必胜信念，凝聚攻坚合力，努力在危机中育新机、于变局中开新局。聚焦制约发展的难点堵点，逐项梳理、明确措施，一项一项落实到责任单位、责任人，不断解决问题、突破难题、推动发展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172045B-74E9-597E-E8B5-34EBA622AF1B}"/>
              </a:ext>
            </a:extLst>
          </p:cNvPr>
          <p:cNvGrpSpPr/>
          <p:nvPr/>
        </p:nvGrpSpPr>
        <p:grpSpPr>
          <a:xfrm>
            <a:off x="4233494" y="4939988"/>
            <a:ext cx="7552106" cy="1402707"/>
            <a:chOff x="4233494" y="4939988"/>
            <a:chExt cx="7552106" cy="1402707"/>
          </a:xfrm>
        </p:grpSpPr>
        <p:sp>
          <p:nvSpPr>
            <p:cNvPr id="134" name="文本框 133"/>
            <p:cNvSpPr txBox="1"/>
            <p:nvPr/>
          </p:nvSpPr>
          <p:spPr>
            <a:xfrm>
              <a:off x="4233494" y="4939988"/>
              <a:ext cx="2644172" cy="4188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</a:rPr>
                <a:t>“起而行之”抓落实</a:t>
              </a:r>
              <a:endParaRPr lang="en-US" altLang="zh-CN" dirty="0">
                <a:solidFill>
                  <a:srgbClr val="007EE6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4405867" y="5321262"/>
              <a:ext cx="7379733" cy="10214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</a:rPr>
                <a:t>以高效率赢得高速度、以快落实赢得快发展。对重大任务、重点项目、重要事项，逐项细化节点、高效推进，构建部署明确、落实有力、考核精准的工作闭环，确保定一件干一件、干一件成一件。</a:t>
              </a:r>
            </a:p>
          </p:txBody>
        </p:sp>
      </p:grpSp>
      <p:sp>
        <p:nvSpPr>
          <p:cNvPr id="188" name="椭圆 187"/>
          <p:cNvSpPr/>
          <p:nvPr/>
        </p:nvSpPr>
        <p:spPr>
          <a:xfrm>
            <a:off x="4423667" y="469522"/>
            <a:ext cx="7478008" cy="7299960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92000">
                  <a:srgbClr val="1AA0ED">
                    <a:alpha val="0"/>
                  </a:srgbClr>
                </a:gs>
                <a:gs pos="100000">
                  <a:srgbClr val="007EE6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5033" y="2773047"/>
            <a:ext cx="2905311" cy="2966402"/>
            <a:chOff x="265033" y="2773047"/>
            <a:chExt cx="2905311" cy="2966402"/>
          </a:xfrm>
        </p:grpSpPr>
        <p:grpSp>
          <p:nvGrpSpPr>
            <p:cNvPr id="8" name="组合 7"/>
            <p:cNvGrpSpPr/>
            <p:nvPr/>
          </p:nvGrpSpPr>
          <p:grpSpPr>
            <a:xfrm>
              <a:off x="265033" y="2773047"/>
              <a:ext cx="2905311" cy="2966402"/>
              <a:chOff x="274881" y="2371383"/>
              <a:chExt cx="3393855" cy="3465219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571377" y="2674113"/>
                <a:ext cx="2800861" cy="2859758"/>
              </a:xfrm>
              <a:prstGeom prst="ellipse">
                <a:avLst/>
              </a:prstGeom>
              <a:solidFill>
                <a:srgbClr val="91D5F7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41300" dist="38100" dir="2700000" algn="tl" rotWithShape="0">
                  <a:srgbClr val="007EE6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274881" y="2371383"/>
                <a:ext cx="3393855" cy="3465219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rgbClr val="1AA0ED"/>
                    </a:gs>
                    <a:gs pos="100000">
                      <a:srgbClr val="007EE6"/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4244" y="3375062"/>
              <a:ext cx="1730550" cy="1527922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7" grpId="0" animBg="1"/>
      <p:bldP spid="128" grpId="0" animBg="1"/>
      <p:bldP spid="129" grpId="0" animBg="1"/>
      <p:bldP spid="18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城市的风景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-5" hidden="1"/>
          <p:cNvSpPr txBox="1"/>
          <p:nvPr/>
        </p:nvSpPr>
        <p:spPr>
          <a:xfrm>
            <a:off x="3048000" y="21140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kern="100" spc="30" dirty="0"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宋体" pitchFamily="2" charset="-122"/>
              </a:rPr>
              <a:t>敢为人先</a:t>
            </a:r>
            <a:r>
              <a:rPr lang="en-US" altLang="zh-CN" sz="1800" kern="100" spc="30" dirty="0"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宋体" pitchFamily="2" charset="-122"/>
              </a:rPr>
              <a:t>  </a:t>
            </a:r>
            <a:r>
              <a:rPr lang="zh-CN" altLang="zh-CN" sz="1800" kern="100" spc="30" dirty="0">
                <a:effectLst/>
                <a:latin typeface="汉仪尚巍手书简" panose="00020600040101010101" pitchFamily="18" charset="-122"/>
                <a:ea typeface="汉仪尚巍手书简" panose="00020600040101010101" pitchFamily="18" charset="-122"/>
                <a:cs typeface="宋体" pitchFamily="2" charset="-122"/>
              </a:rPr>
              <a:t>拼搏奉献 </a:t>
            </a:r>
            <a:endParaRPr lang="zh-CN" altLang="en-US" dirty="0">
              <a:latin typeface="汉仪尚巍手书简" panose="00020600040101010101" pitchFamily="18" charset="-122"/>
              <a:ea typeface="汉仪尚巍手书简" panose="00020600040101010101" pitchFamily="18" charset="-122"/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 rot="16200000" flipV="1">
            <a:off x="2710553" y="-5252581"/>
            <a:ext cx="6548878" cy="11859287"/>
          </a:xfrm>
          <a:custGeom>
            <a:avLst/>
            <a:gdLst>
              <a:gd name="T0" fmla="*/ 5162 w 7797"/>
              <a:gd name="T1" fmla="*/ 8130 h 8405"/>
              <a:gd name="T2" fmla="*/ 7795 w 7797"/>
              <a:gd name="T3" fmla="*/ 7373 h 8405"/>
              <a:gd name="T4" fmla="*/ 2164 w 7797"/>
              <a:gd name="T5" fmla="*/ 6036 h 8405"/>
              <a:gd name="T6" fmla="*/ 2925 w 7797"/>
              <a:gd name="T7" fmla="*/ 1300 h 8405"/>
              <a:gd name="T8" fmla="*/ 834 w 7797"/>
              <a:gd name="T9" fmla="*/ 25 h 8405"/>
              <a:gd name="T10" fmla="*/ 2338 w 7797"/>
              <a:gd name="T11" fmla="*/ 1214 h 8405"/>
              <a:gd name="T12" fmla="*/ 1685 w 7797"/>
              <a:gd name="T13" fmla="*/ 2252 h 8405"/>
              <a:gd name="T14" fmla="*/ 1606 w 7797"/>
              <a:gd name="T15" fmla="*/ 630 h 8405"/>
              <a:gd name="T16" fmla="*/ 1349 w 7797"/>
              <a:gd name="T17" fmla="*/ 3054 h 8405"/>
              <a:gd name="T18" fmla="*/ 1649 w 7797"/>
              <a:gd name="T19" fmla="*/ 2210 h 8405"/>
              <a:gd name="T20" fmla="*/ 1651 w 7797"/>
              <a:gd name="T21" fmla="*/ 2237 h 8405"/>
              <a:gd name="T22" fmla="*/ 1685 w 7797"/>
              <a:gd name="T23" fmla="*/ 5368 h 8405"/>
              <a:gd name="T24" fmla="*/ 1671 w 7797"/>
              <a:gd name="T25" fmla="*/ 5933 h 8405"/>
              <a:gd name="T26" fmla="*/ 1434 w 7797"/>
              <a:gd name="T27" fmla="*/ 2996 h 8405"/>
              <a:gd name="T28" fmla="*/ 1272 w 7797"/>
              <a:gd name="T29" fmla="*/ 4387 h 8405"/>
              <a:gd name="T30" fmla="*/ 1445 w 7797"/>
              <a:gd name="T31" fmla="*/ 5105 h 8405"/>
              <a:gd name="T32" fmla="*/ 1385 w 7797"/>
              <a:gd name="T33" fmla="*/ 3148 h 8405"/>
              <a:gd name="T34" fmla="*/ 1353 w 7797"/>
              <a:gd name="T35" fmla="*/ 3113 h 8405"/>
              <a:gd name="T36" fmla="*/ 1071 w 7797"/>
              <a:gd name="T37" fmla="*/ 3809 h 8405"/>
              <a:gd name="T38" fmla="*/ 4559 w 7797"/>
              <a:gd name="T39" fmla="*/ 7983 h 8405"/>
              <a:gd name="T40" fmla="*/ 4431 w 7797"/>
              <a:gd name="T41" fmla="*/ 7938 h 8405"/>
              <a:gd name="T42" fmla="*/ 3905 w 7797"/>
              <a:gd name="T43" fmla="*/ 7799 h 8405"/>
              <a:gd name="T44" fmla="*/ 1843 w 7797"/>
              <a:gd name="T45" fmla="*/ 5829 h 8405"/>
              <a:gd name="T46" fmla="*/ 1685 w 7797"/>
              <a:gd name="T47" fmla="*/ 5772 h 8405"/>
              <a:gd name="T48" fmla="*/ 4077 w 7797"/>
              <a:gd name="T49" fmla="*/ 7864 h 8405"/>
              <a:gd name="T50" fmla="*/ 4712 w 7797"/>
              <a:gd name="T51" fmla="*/ 8023 h 8405"/>
              <a:gd name="T52" fmla="*/ 4055 w 7797"/>
              <a:gd name="T53" fmla="*/ 7810 h 8405"/>
              <a:gd name="T54" fmla="*/ 1907 w 7797"/>
              <a:gd name="T55" fmla="*/ 5818 h 8405"/>
              <a:gd name="T56" fmla="*/ 1494 w 7797"/>
              <a:gd name="T57" fmla="*/ 4888 h 8405"/>
              <a:gd name="T58" fmla="*/ 1485 w 7797"/>
              <a:gd name="T59" fmla="*/ 3035 h 8405"/>
              <a:gd name="T60" fmla="*/ 1501 w 7797"/>
              <a:gd name="T61" fmla="*/ 2778 h 8405"/>
              <a:gd name="T62" fmla="*/ 1215 w 7797"/>
              <a:gd name="T63" fmla="*/ 3363 h 8405"/>
              <a:gd name="T64" fmla="*/ 1436 w 7797"/>
              <a:gd name="T65" fmla="*/ 5522 h 8405"/>
              <a:gd name="T66" fmla="*/ 3694 w 7797"/>
              <a:gd name="T67" fmla="*/ 7774 h 8405"/>
              <a:gd name="T68" fmla="*/ 4769 w 7797"/>
              <a:gd name="T69" fmla="*/ 8032 h 8405"/>
              <a:gd name="T70" fmla="*/ 3828 w 7797"/>
              <a:gd name="T71" fmla="*/ 7685 h 8405"/>
              <a:gd name="T72" fmla="*/ 1914 w 7797"/>
              <a:gd name="T73" fmla="*/ 5825 h 8405"/>
              <a:gd name="T74" fmla="*/ 1555 w 7797"/>
              <a:gd name="T75" fmla="*/ 4827 h 8405"/>
              <a:gd name="T76" fmla="*/ 1556 w 7797"/>
              <a:gd name="T77" fmla="*/ 3005 h 8405"/>
              <a:gd name="T78" fmla="*/ 1576 w 7797"/>
              <a:gd name="T79" fmla="*/ 2568 h 8405"/>
              <a:gd name="T80" fmla="*/ 987 w 7797"/>
              <a:gd name="T81" fmla="*/ 4171 h 8405"/>
              <a:gd name="T82" fmla="*/ 3487 w 7797"/>
              <a:gd name="T83" fmla="*/ 7732 h 8405"/>
              <a:gd name="T84" fmla="*/ 4770 w 7797"/>
              <a:gd name="T85" fmla="*/ 8018 h 8405"/>
              <a:gd name="T86" fmla="*/ 4181 w 7797"/>
              <a:gd name="T87" fmla="*/ 7793 h 8405"/>
              <a:gd name="T88" fmla="*/ 2053 w 7797"/>
              <a:gd name="T89" fmla="*/ 5955 h 8405"/>
              <a:gd name="T90" fmla="*/ 1716 w 7797"/>
              <a:gd name="T91" fmla="*/ 5306 h 8405"/>
              <a:gd name="T92" fmla="*/ 1544 w 7797"/>
              <a:gd name="T93" fmla="*/ 4252 h 8405"/>
              <a:gd name="T94" fmla="*/ 1583 w 7797"/>
              <a:gd name="T95" fmla="*/ 2701 h 8405"/>
              <a:gd name="T96" fmla="*/ 1561 w 7797"/>
              <a:gd name="T97" fmla="*/ 2553 h 8405"/>
              <a:gd name="T98" fmla="*/ 1218 w 7797"/>
              <a:gd name="T99" fmla="*/ 5550 h 8405"/>
              <a:gd name="T100" fmla="*/ 3555 w 7797"/>
              <a:gd name="T101" fmla="*/ 7767 h 8405"/>
              <a:gd name="T102" fmla="*/ 4529 w 7797"/>
              <a:gd name="T103" fmla="*/ 7908 h 8405"/>
              <a:gd name="T104" fmla="*/ 2121 w 7797"/>
              <a:gd name="T105" fmla="*/ 6021 h 8405"/>
              <a:gd name="T106" fmla="*/ 1720 w 7797"/>
              <a:gd name="T107" fmla="*/ 5300 h 8405"/>
              <a:gd name="T108" fmla="*/ 1566 w 7797"/>
              <a:gd name="T109" fmla="*/ 4659 h 8405"/>
              <a:gd name="T110" fmla="*/ 1601 w 7797"/>
              <a:gd name="T111" fmla="*/ 2877 h 8405"/>
              <a:gd name="T112" fmla="*/ 1667 w 7797"/>
              <a:gd name="T113" fmla="*/ 2201 h 8405"/>
              <a:gd name="T114" fmla="*/ 1701 w 7797"/>
              <a:gd name="T115" fmla="*/ 6925 h 8405"/>
              <a:gd name="T116" fmla="*/ 4775 w 7797"/>
              <a:gd name="T117" fmla="*/ 7989 h 8405"/>
              <a:gd name="T118" fmla="*/ 2282 w 7797"/>
              <a:gd name="T119" fmla="*/ 6198 h 8405"/>
              <a:gd name="T120" fmla="*/ 1580 w 7797"/>
              <a:gd name="T121" fmla="*/ 4128 h 8405"/>
              <a:gd name="T122" fmla="*/ 1680 w 7797"/>
              <a:gd name="T123" fmla="*/ 2474 h 8405"/>
              <a:gd name="T124" fmla="*/ 1256 w 7797"/>
              <a:gd name="T125" fmla="*/ 480 h 8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797" h="8405">
                <a:moveTo>
                  <a:pt x="7790" y="7934"/>
                </a:moveTo>
                <a:cubicBezTo>
                  <a:pt x="7434" y="8273"/>
                  <a:pt x="6980" y="8394"/>
                  <a:pt x="6513" y="8394"/>
                </a:cubicBezTo>
                <a:cubicBezTo>
                  <a:pt x="6291" y="8394"/>
                  <a:pt x="6066" y="8367"/>
                  <a:pt x="5847" y="8323"/>
                </a:cubicBezTo>
                <a:cubicBezTo>
                  <a:pt x="6048" y="8357"/>
                  <a:pt x="6240" y="8374"/>
                  <a:pt x="6423" y="8374"/>
                </a:cubicBezTo>
                <a:cubicBezTo>
                  <a:pt x="6443" y="8374"/>
                  <a:pt x="6464" y="8374"/>
                  <a:pt x="6484" y="8374"/>
                </a:cubicBezTo>
                <a:cubicBezTo>
                  <a:pt x="6736" y="8368"/>
                  <a:pt x="6971" y="8328"/>
                  <a:pt x="7183" y="8255"/>
                </a:cubicBezTo>
                <a:cubicBezTo>
                  <a:pt x="7295" y="8217"/>
                  <a:pt x="7403" y="8168"/>
                  <a:pt x="7503" y="8111"/>
                </a:cubicBezTo>
                <a:cubicBezTo>
                  <a:pt x="7607" y="8051"/>
                  <a:pt x="7706" y="7981"/>
                  <a:pt x="7797" y="7901"/>
                </a:cubicBezTo>
                <a:cubicBezTo>
                  <a:pt x="7791" y="7894"/>
                  <a:pt x="7791" y="7894"/>
                  <a:pt x="7791" y="7894"/>
                </a:cubicBezTo>
                <a:cubicBezTo>
                  <a:pt x="7394" y="8241"/>
                  <a:pt x="6911" y="8365"/>
                  <a:pt x="6423" y="8365"/>
                </a:cubicBezTo>
                <a:cubicBezTo>
                  <a:pt x="6187" y="8365"/>
                  <a:pt x="5949" y="8336"/>
                  <a:pt x="5719" y="8289"/>
                </a:cubicBezTo>
                <a:cubicBezTo>
                  <a:pt x="5802" y="8303"/>
                  <a:pt x="5884" y="8315"/>
                  <a:pt x="5965" y="8323"/>
                </a:cubicBezTo>
                <a:cubicBezTo>
                  <a:pt x="6089" y="8337"/>
                  <a:pt x="6211" y="8344"/>
                  <a:pt x="6330" y="8344"/>
                </a:cubicBezTo>
                <a:cubicBezTo>
                  <a:pt x="6541" y="8344"/>
                  <a:pt x="6742" y="8322"/>
                  <a:pt x="6931" y="8279"/>
                </a:cubicBezTo>
                <a:cubicBezTo>
                  <a:pt x="7089" y="8242"/>
                  <a:pt x="7241" y="8190"/>
                  <a:pt x="7382" y="8123"/>
                </a:cubicBezTo>
                <a:cubicBezTo>
                  <a:pt x="7529" y="8053"/>
                  <a:pt x="7669" y="7964"/>
                  <a:pt x="7797" y="7861"/>
                </a:cubicBezTo>
                <a:cubicBezTo>
                  <a:pt x="7791" y="7853"/>
                  <a:pt x="7791" y="7853"/>
                  <a:pt x="7791" y="7853"/>
                </a:cubicBezTo>
                <a:cubicBezTo>
                  <a:pt x="7396" y="8174"/>
                  <a:pt x="6907" y="8335"/>
                  <a:pt x="6333" y="8335"/>
                </a:cubicBezTo>
                <a:cubicBezTo>
                  <a:pt x="6214" y="8335"/>
                  <a:pt x="6092" y="8328"/>
                  <a:pt x="5966" y="8314"/>
                </a:cubicBezTo>
                <a:cubicBezTo>
                  <a:pt x="5843" y="8301"/>
                  <a:pt x="5721" y="8281"/>
                  <a:pt x="5602" y="8257"/>
                </a:cubicBezTo>
                <a:cubicBezTo>
                  <a:pt x="5619" y="8260"/>
                  <a:pt x="5635" y="8263"/>
                  <a:pt x="5652" y="8265"/>
                </a:cubicBezTo>
                <a:cubicBezTo>
                  <a:pt x="5853" y="8298"/>
                  <a:pt x="6049" y="8314"/>
                  <a:pt x="6238" y="8314"/>
                </a:cubicBezTo>
                <a:cubicBezTo>
                  <a:pt x="6421" y="8314"/>
                  <a:pt x="6598" y="8299"/>
                  <a:pt x="6767" y="8268"/>
                </a:cubicBezTo>
                <a:cubicBezTo>
                  <a:pt x="6954" y="8234"/>
                  <a:pt x="7133" y="8180"/>
                  <a:pt x="7300" y="8109"/>
                </a:cubicBezTo>
                <a:cubicBezTo>
                  <a:pt x="7476" y="8034"/>
                  <a:pt x="7643" y="7937"/>
                  <a:pt x="7797" y="7820"/>
                </a:cubicBezTo>
                <a:cubicBezTo>
                  <a:pt x="7791" y="7813"/>
                  <a:pt x="7791" y="7813"/>
                  <a:pt x="7791" y="7813"/>
                </a:cubicBezTo>
                <a:cubicBezTo>
                  <a:pt x="7359" y="8141"/>
                  <a:pt x="6840" y="8306"/>
                  <a:pt x="6243" y="8306"/>
                </a:cubicBezTo>
                <a:cubicBezTo>
                  <a:pt x="6054" y="8306"/>
                  <a:pt x="5857" y="8289"/>
                  <a:pt x="5653" y="8256"/>
                </a:cubicBezTo>
                <a:cubicBezTo>
                  <a:pt x="5603" y="8248"/>
                  <a:pt x="5552" y="8239"/>
                  <a:pt x="5501" y="8229"/>
                </a:cubicBezTo>
                <a:cubicBezTo>
                  <a:pt x="5721" y="8266"/>
                  <a:pt x="5936" y="8285"/>
                  <a:pt x="6144" y="8285"/>
                </a:cubicBezTo>
                <a:cubicBezTo>
                  <a:pt x="6296" y="8285"/>
                  <a:pt x="6444" y="8275"/>
                  <a:pt x="6588" y="8255"/>
                </a:cubicBezTo>
                <a:cubicBezTo>
                  <a:pt x="6805" y="8225"/>
                  <a:pt x="7014" y="8171"/>
                  <a:pt x="7209" y="8096"/>
                </a:cubicBezTo>
                <a:cubicBezTo>
                  <a:pt x="7417" y="8016"/>
                  <a:pt x="7614" y="7910"/>
                  <a:pt x="7796" y="7780"/>
                </a:cubicBezTo>
                <a:cubicBezTo>
                  <a:pt x="7791" y="7773"/>
                  <a:pt x="7791" y="7773"/>
                  <a:pt x="7791" y="7773"/>
                </a:cubicBezTo>
                <a:cubicBezTo>
                  <a:pt x="7143" y="8235"/>
                  <a:pt x="6312" y="8382"/>
                  <a:pt x="5385" y="8199"/>
                </a:cubicBezTo>
                <a:cubicBezTo>
                  <a:pt x="5611" y="8237"/>
                  <a:pt x="5832" y="8256"/>
                  <a:pt x="6047" y="8256"/>
                </a:cubicBezTo>
                <a:cubicBezTo>
                  <a:pt x="6165" y="8256"/>
                  <a:pt x="6282" y="8250"/>
                  <a:pt x="6396" y="8239"/>
                </a:cubicBezTo>
                <a:cubicBezTo>
                  <a:pt x="6644" y="8214"/>
                  <a:pt x="6885" y="8161"/>
                  <a:pt x="7111" y="8083"/>
                </a:cubicBezTo>
                <a:cubicBezTo>
                  <a:pt x="7352" y="7999"/>
                  <a:pt x="7583" y="7883"/>
                  <a:pt x="7796" y="7739"/>
                </a:cubicBezTo>
                <a:cubicBezTo>
                  <a:pt x="7792" y="7732"/>
                  <a:pt x="7792" y="7732"/>
                  <a:pt x="7792" y="7732"/>
                </a:cubicBezTo>
                <a:cubicBezTo>
                  <a:pt x="6940" y="8307"/>
                  <a:pt x="6005" y="8310"/>
                  <a:pt x="5286" y="8172"/>
                </a:cubicBezTo>
                <a:cubicBezTo>
                  <a:pt x="5285" y="8172"/>
                  <a:pt x="5284" y="8171"/>
                  <a:pt x="5283" y="8171"/>
                </a:cubicBezTo>
                <a:cubicBezTo>
                  <a:pt x="5320" y="8177"/>
                  <a:pt x="5356" y="8183"/>
                  <a:pt x="5393" y="8188"/>
                </a:cubicBezTo>
                <a:cubicBezTo>
                  <a:pt x="5581" y="8214"/>
                  <a:pt x="5768" y="8227"/>
                  <a:pt x="5952" y="8227"/>
                </a:cubicBezTo>
                <a:cubicBezTo>
                  <a:pt x="6034" y="8227"/>
                  <a:pt x="6115" y="8224"/>
                  <a:pt x="6196" y="8219"/>
                </a:cubicBezTo>
                <a:cubicBezTo>
                  <a:pt x="6778" y="8181"/>
                  <a:pt x="7317" y="8006"/>
                  <a:pt x="7796" y="7698"/>
                </a:cubicBezTo>
                <a:cubicBezTo>
                  <a:pt x="7792" y="7692"/>
                  <a:pt x="7792" y="7692"/>
                  <a:pt x="7792" y="7692"/>
                </a:cubicBezTo>
                <a:cubicBezTo>
                  <a:pt x="7177" y="8086"/>
                  <a:pt x="6540" y="8221"/>
                  <a:pt x="5956" y="8221"/>
                </a:cubicBezTo>
                <a:cubicBezTo>
                  <a:pt x="5705" y="8221"/>
                  <a:pt x="5464" y="8196"/>
                  <a:pt x="5239" y="8156"/>
                </a:cubicBezTo>
                <a:cubicBezTo>
                  <a:pt x="5233" y="8154"/>
                  <a:pt x="5228" y="8152"/>
                  <a:pt x="5222" y="8150"/>
                </a:cubicBezTo>
                <a:cubicBezTo>
                  <a:pt x="5434" y="8182"/>
                  <a:pt x="5646" y="8198"/>
                  <a:pt x="5853" y="8198"/>
                </a:cubicBezTo>
                <a:cubicBezTo>
                  <a:pt x="5900" y="8198"/>
                  <a:pt x="5946" y="8198"/>
                  <a:pt x="5992" y="8196"/>
                </a:cubicBezTo>
                <a:cubicBezTo>
                  <a:pt x="6642" y="8173"/>
                  <a:pt x="7249" y="7992"/>
                  <a:pt x="7796" y="7658"/>
                </a:cubicBezTo>
                <a:cubicBezTo>
                  <a:pt x="7792" y="7652"/>
                  <a:pt x="7792" y="7652"/>
                  <a:pt x="7792" y="7652"/>
                </a:cubicBezTo>
                <a:cubicBezTo>
                  <a:pt x="7130" y="8056"/>
                  <a:pt x="6457" y="8190"/>
                  <a:pt x="5856" y="8190"/>
                </a:cubicBezTo>
                <a:cubicBezTo>
                  <a:pt x="5616" y="8190"/>
                  <a:pt x="5388" y="8169"/>
                  <a:pt x="5177" y="8135"/>
                </a:cubicBezTo>
                <a:cubicBezTo>
                  <a:pt x="5172" y="8133"/>
                  <a:pt x="5167" y="8131"/>
                  <a:pt x="5162" y="8130"/>
                </a:cubicBezTo>
                <a:cubicBezTo>
                  <a:pt x="5360" y="8156"/>
                  <a:pt x="5558" y="8170"/>
                  <a:pt x="5753" y="8170"/>
                </a:cubicBezTo>
                <a:cubicBezTo>
                  <a:pt x="5765" y="8170"/>
                  <a:pt x="5777" y="8170"/>
                  <a:pt x="5789" y="8170"/>
                </a:cubicBezTo>
                <a:cubicBezTo>
                  <a:pt x="6131" y="8167"/>
                  <a:pt x="6467" y="8122"/>
                  <a:pt x="6790" y="8037"/>
                </a:cubicBezTo>
                <a:cubicBezTo>
                  <a:pt x="6961" y="7992"/>
                  <a:pt x="7131" y="7934"/>
                  <a:pt x="7295" y="7867"/>
                </a:cubicBezTo>
                <a:cubicBezTo>
                  <a:pt x="7465" y="7796"/>
                  <a:pt x="7634" y="7712"/>
                  <a:pt x="7796" y="7617"/>
                </a:cubicBezTo>
                <a:cubicBezTo>
                  <a:pt x="7792" y="7611"/>
                  <a:pt x="7792" y="7611"/>
                  <a:pt x="7792" y="7611"/>
                </a:cubicBezTo>
                <a:cubicBezTo>
                  <a:pt x="6839" y="8169"/>
                  <a:pt x="5897" y="8230"/>
                  <a:pt x="5136" y="8120"/>
                </a:cubicBezTo>
                <a:cubicBezTo>
                  <a:pt x="5132" y="8119"/>
                  <a:pt x="5128" y="8117"/>
                  <a:pt x="5124" y="8116"/>
                </a:cubicBezTo>
                <a:cubicBezTo>
                  <a:pt x="5117" y="8113"/>
                  <a:pt x="5110" y="8111"/>
                  <a:pt x="5103" y="8108"/>
                </a:cubicBezTo>
                <a:cubicBezTo>
                  <a:pt x="5266" y="8128"/>
                  <a:pt x="5430" y="8139"/>
                  <a:pt x="5592" y="8141"/>
                </a:cubicBezTo>
                <a:cubicBezTo>
                  <a:pt x="5612" y="8142"/>
                  <a:pt x="5632" y="8142"/>
                  <a:pt x="5651" y="8142"/>
                </a:cubicBezTo>
                <a:cubicBezTo>
                  <a:pt x="6001" y="8142"/>
                  <a:pt x="6347" y="8100"/>
                  <a:pt x="6682" y="8018"/>
                </a:cubicBezTo>
                <a:cubicBezTo>
                  <a:pt x="6870" y="7972"/>
                  <a:pt x="7057" y="7913"/>
                  <a:pt x="7239" y="7842"/>
                </a:cubicBezTo>
                <a:cubicBezTo>
                  <a:pt x="7428" y="7767"/>
                  <a:pt x="7615" y="7678"/>
                  <a:pt x="7795" y="7577"/>
                </a:cubicBezTo>
                <a:cubicBezTo>
                  <a:pt x="7792" y="7571"/>
                  <a:pt x="7792" y="7571"/>
                  <a:pt x="7792" y="7571"/>
                </a:cubicBezTo>
                <a:cubicBezTo>
                  <a:pt x="7040" y="7994"/>
                  <a:pt x="6307" y="8135"/>
                  <a:pt x="5661" y="8135"/>
                </a:cubicBezTo>
                <a:cubicBezTo>
                  <a:pt x="5455" y="8135"/>
                  <a:pt x="5257" y="8121"/>
                  <a:pt x="5070" y="8096"/>
                </a:cubicBezTo>
                <a:cubicBezTo>
                  <a:pt x="5061" y="8093"/>
                  <a:pt x="5053" y="8090"/>
                  <a:pt x="5044" y="8086"/>
                </a:cubicBezTo>
                <a:cubicBezTo>
                  <a:pt x="5163" y="8099"/>
                  <a:pt x="5283" y="8108"/>
                  <a:pt x="5403" y="8111"/>
                </a:cubicBezTo>
                <a:cubicBezTo>
                  <a:pt x="5452" y="8113"/>
                  <a:pt x="5501" y="8114"/>
                  <a:pt x="5549" y="8114"/>
                </a:cubicBezTo>
                <a:cubicBezTo>
                  <a:pt x="5895" y="8114"/>
                  <a:pt x="6241" y="8075"/>
                  <a:pt x="6577" y="7998"/>
                </a:cubicBezTo>
                <a:cubicBezTo>
                  <a:pt x="6782" y="7951"/>
                  <a:pt x="6986" y="7890"/>
                  <a:pt x="7184" y="7815"/>
                </a:cubicBezTo>
                <a:cubicBezTo>
                  <a:pt x="7391" y="7738"/>
                  <a:pt x="7596" y="7644"/>
                  <a:pt x="7795" y="7536"/>
                </a:cubicBezTo>
                <a:cubicBezTo>
                  <a:pt x="7792" y="7531"/>
                  <a:pt x="7792" y="7531"/>
                  <a:pt x="7792" y="7531"/>
                </a:cubicBezTo>
                <a:cubicBezTo>
                  <a:pt x="7085" y="7913"/>
                  <a:pt x="6308" y="8105"/>
                  <a:pt x="5533" y="8105"/>
                </a:cubicBezTo>
                <a:cubicBezTo>
                  <a:pt x="5361" y="8105"/>
                  <a:pt x="5190" y="8096"/>
                  <a:pt x="5019" y="8077"/>
                </a:cubicBezTo>
                <a:cubicBezTo>
                  <a:pt x="5007" y="8072"/>
                  <a:pt x="4996" y="8068"/>
                  <a:pt x="4985" y="8064"/>
                </a:cubicBezTo>
                <a:cubicBezTo>
                  <a:pt x="5064" y="8071"/>
                  <a:pt x="5144" y="8077"/>
                  <a:pt x="5223" y="8081"/>
                </a:cubicBezTo>
                <a:cubicBezTo>
                  <a:pt x="5298" y="8084"/>
                  <a:pt x="5372" y="8086"/>
                  <a:pt x="5447" y="8086"/>
                </a:cubicBezTo>
                <a:cubicBezTo>
                  <a:pt x="5791" y="8086"/>
                  <a:pt x="6137" y="8049"/>
                  <a:pt x="6476" y="7976"/>
                </a:cubicBezTo>
                <a:cubicBezTo>
                  <a:pt x="6696" y="7929"/>
                  <a:pt x="6916" y="7865"/>
                  <a:pt x="7131" y="7788"/>
                </a:cubicBezTo>
                <a:cubicBezTo>
                  <a:pt x="7355" y="7707"/>
                  <a:pt x="7578" y="7609"/>
                  <a:pt x="7795" y="7495"/>
                </a:cubicBezTo>
                <a:cubicBezTo>
                  <a:pt x="7792" y="7490"/>
                  <a:pt x="7792" y="7490"/>
                  <a:pt x="7792" y="7490"/>
                </a:cubicBezTo>
                <a:cubicBezTo>
                  <a:pt x="6947" y="7932"/>
                  <a:pt x="6152" y="8082"/>
                  <a:pt x="5462" y="8082"/>
                </a:cubicBezTo>
                <a:cubicBezTo>
                  <a:pt x="5290" y="8082"/>
                  <a:pt x="5124" y="8073"/>
                  <a:pt x="4966" y="8056"/>
                </a:cubicBezTo>
                <a:cubicBezTo>
                  <a:pt x="4952" y="8051"/>
                  <a:pt x="4939" y="8046"/>
                  <a:pt x="4925" y="8040"/>
                </a:cubicBezTo>
                <a:cubicBezTo>
                  <a:pt x="4968" y="8044"/>
                  <a:pt x="5011" y="8047"/>
                  <a:pt x="5053" y="8049"/>
                </a:cubicBezTo>
                <a:cubicBezTo>
                  <a:pt x="5150" y="8055"/>
                  <a:pt x="5247" y="8058"/>
                  <a:pt x="5344" y="8058"/>
                </a:cubicBezTo>
                <a:cubicBezTo>
                  <a:pt x="5689" y="8058"/>
                  <a:pt x="6036" y="8022"/>
                  <a:pt x="6379" y="7952"/>
                </a:cubicBezTo>
                <a:cubicBezTo>
                  <a:pt x="6613" y="7904"/>
                  <a:pt x="6849" y="7839"/>
                  <a:pt x="7079" y="7759"/>
                </a:cubicBezTo>
                <a:cubicBezTo>
                  <a:pt x="7320" y="7675"/>
                  <a:pt x="7561" y="7573"/>
                  <a:pt x="7795" y="7455"/>
                </a:cubicBezTo>
                <a:cubicBezTo>
                  <a:pt x="7793" y="7450"/>
                  <a:pt x="7793" y="7450"/>
                  <a:pt x="7793" y="7450"/>
                </a:cubicBezTo>
                <a:cubicBezTo>
                  <a:pt x="6773" y="7965"/>
                  <a:pt x="5776" y="8108"/>
                  <a:pt x="4903" y="8031"/>
                </a:cubicBezTo>
                <a:cubicBezTo>
                  <a:pt x="4890" y="8026"/>
                  <a:pt x="4878" y="8021"/>
                  <a:pt x="4865" y="8016"/>
                </a:cubicBezTo>
                <a:cubicBezTo>
                  <a:pt x="4874" y="8017"/>
                  <a:pt x="4883" y="8017"/>
                  <a:pt x="4892" y="8018"/>
                </a:cubicBezTo>
                <a:cubicBezTo>
                  <a:pt x="5008" y="8026"/>
                  <a:pt x="5124" y="8029"/>
                  <a:pt x="5241" y="8029"/>
                </a:cubicBezTo>
                <a:cubicBezTo>
                  <a:pt x="5587" y="8029"/>
                  <a:pt x="5938" y="7995"/>
                  <a:pt x="6286" y="7927"/>
                </a:cubicBezTo>
                <a:cubicBezTo>
                  <a:pt x="6534" y="7879"/>
                  <a:pt x="6785" y="7812"/>
                  <a:pt x="7030" y="7729"/>
                </a:cubicBezTo>
                <a:cubicBezTo>
                  <a:pt x="7287" y="7643"/>
                  <a:pt x="7544" y="7537"/>
                  <a:pt x="7795" y="7414"/>
                </a:cubicBezTo>
                <a:cubicBezTo>
                  <a:pt x="7793" y="7410"/>
                  <a:pt x="7793" y="7410"/>
                  <a:pt x="7793" y="7410"/>
                </a:cubicBezTo>
                <a:cubicBezTo>
                  <a:pt x="6890" y="7852"/>
                  <a:pt x="6022" y="8028"/>
                  <a:pt x="5239" y="8028"/>
                </a:cubicBezTo>
                <a:cubicBezTo>
                  <a:pt x="5111" y="8028"/>
                  <a:pt x="4985" y="8023"/>
                  <a:pt x="4862" y="8014"/>
                </a:cubicBezTo>
                <a:cubicBezTo>
                  <a:pt x="4843" y="8007"/>
                  <a:pt x="4824" y="7999"/>
                  <a:pt x="4805" y="7991"/>
                </a:cubicBezTo>
                <a:cubicBezTo>
                  <a:pt x="4915" y="7998"/>
                  <a:pt x="5026" y="8001"/>
                  <a:pt x="5138" y="8001"/>
                </a:cubicBezTo>
                <a:cubicBezTo>
                  <a:pt x="5487" y="8001"/>
                  <a:pt x="5842" y="7968"/>
                  <a:pt x="6197" y="7901"/>
                </a:cubicBezTo>
                <a:cubicBezTo>
                  <a:pt x="6458" y="7852"/>
                  <a:pt x="6723" y="7784"/>
                  <a:pt x="6982" y="7699"/>
                </a:cubicBezTo>
                <a:cubicBezTo>
                  <a:pt x="7254" y="7610"/>
                  <a:pt x="7528" y="7500"/>
                  <a:pt x="7795" y="7373"/>
                </a:cubicBezTo>
                <a:cubicBezTo>
                  <a:pt x="7793" y="7369"/>
                  <a:pt x="7793" y="7369"/>
                  <a:pt x="7793" y="7369"/>
                </a:cubicBezTo>
                <a:cubicBezTo>
                  <a:pt x="6849" y="7818"/>
                  <a:pt x="5948" y="7995"/>
                  <a:pt x="5144" y="7995"/>
                </a:cubicBezTo>
                <a:cubicBezTo>
                  <a:pt x="5023" y="7995"/>
                  <a:pt x="4904" y="7991"/>
                  <a:pt x="4788" y="7983"/>
                </a:cubicBezTo>
                <a:cubicBezTo>
                  <a:pt x="4774" y="7977"/>
                  <a:pt x="4759" y="7971"/>
                  <a:pt x="4745" y="7965"/>
                </a:cubicBezTo>
                <a:cubicBezTo>
                  <a:pt x="4841" y="7970"/>
                  <a:pt x="4938" y="7973"/>
                  <a:pt x="5034" y="7973"/>
                </a:cubicBezTo>
                <a:cubicBezTo>
                  <a:pt x="5389" y="7973"/>
                  <a:pt x="5750" y="7940"/>
                  <a:pt x="6112" y="7874"/>
                </a:cubicBezTo>
                <a:cubicBezTo>
                  <a:pt x="6385" y="7824"/>
                  <a:pt x="6663" y="7754"/>
                  <a:pt x="6937" y="7667"/>
                </a:cubicBezTo>
                <a:cubicBezTo>
                  <a:pt x="7223" y="7576"/>
                  <a:pt x="7512" y="7464"/>
                  <a:pt x="7795" y="7333"/>
                </a:cubicBezTo>
                <a:cubicBezTo>
                  <a:pt x="7793" y="7329"/>
                  <a:pt x="7793" y="7329"/>
                  <a:pt x="7793" y="7329"/>
                </a:cubicBezTo>
                <a:cubicBezTo>
                  <a:pt x="6797" y="7790"/>
                  <a:pt x="5862" y="7972"/>
                  <a:pt x="5036" y="7972"/>
                </a:cubicBezTo>
                <a:cubicBezTo>
                  <a:pt x="4936" y="7972"/>
                  <a:pt x="4839" y="7969"/>
                  <a:pt x="4742" y="7964"/>
                </a:cubicBezTo>
                <a:cubicBezTo>
                  <a:pt x="4723" y="7956"/>
                  <a:pt x="4704" y="7947"/>
                  <a:pt x="4685" y="7939"/>
                </a:cubicBezTo>
                <a:cubicBezTo>
                  <a:pt x="4767" y="7942"/>
                  <a:pt x="4849" y="7944"/>
                  <a:pt x="4932" y="7944"/>
                </a:cubicBezTo>
                <a:cubicBezTo>
                  <a:pt x="5291" y="7944"/>
                  <a:pt x="5659" y="7911"/>
                  <a:pt x="6029" y="7846"/>
                </a:cubicBezTo>
                <a:cubicBezTo>
                  <a:pt x="6616" y="7742"/>
                  <a:pt x="7210" y="7555"/>
                  <a:pt x="7795" y="7292"/>
                </a:cubicBezTo>
                <a:cubicBezTo>
                  <a:pt x="7793" y="7289"/>
                  <a:pt x="7793" y="7289"/>
                  <a:pt x="7793" y="7289"/>
                </a:cubicBezTo>
                <a:cubicBezTo>
                  <a:pt x="6754" y="7757"/>
                  <a:pt x="5681" y="7979"/>
                  <a:pt x="4676" y="7935"/>
                </a:cubicBezTo>
                <a:cubicBezTo>
                  <a:pt x="4659" y="7927"/>
                  <a:pt x="4642" y="7920"/>
                  <a:pt x="4625" y="7912"/>
                </a:cubicBezTo>
                <a:cubicBezTo>
                  <a:pt x="4693" y="7914"/>
                  <a:pt x="4761" y="7915"/>
                  <a:pt x="4829" y="7915"/>
                </a:cubicBezTo>
                <a:cubicBezTo>
                  <a:pt x="5195" y="7915"/>
                  <a:pt x="5570" y="7882"/>
                  <a:pt x="5950" y="7817"/>
                </a:cubicBezTo>
                <a:cubicBezTo>
                  <a:pt x="6560" y="7711"/>
                  <a:pt x="7181" y="7521"/>
                  <a:pt x="7794" y="7251"/>
                </a:cubicBezTo>
                <a:cubicBezTo>
                  <a:pt x="7793" y="7249"/>
                  <a:pt x="7793" y="7249"/>
                  <a:pt x="7793" y="7249"/>
                </a:cubicBezTo>
                <a:cubicBezTo>
                  <a:pt x="6726" y="7718"/>
                  <a:pt x="5634" y="7944"/>
                  <a:pt x="4617" y="7908"/>
                </a:cubicBezTo>
                <a:cubicBezTo>
                  <a:pt x="4600" y="7900"/>
                  <a:pt x="4582" y="7892"/>
                  <a:pt x="4565" y="7884"/>
                </a:cubicBezTo>
                <a:cubicBezTo>
                  <a:pt x="4619" y="7886"/>
                  <a:pt x="4672" y="7886"/>
                  <a:pt x="4726" y="7886"/>
                </a:cubicBezTo>
                <a:cubicBezTo>
                  <a:pt x="5100" y="7886"/>
                  <a:pt x="5484" y="7853"/>
                  <a:pt x="5873" y="7787"/>
                </a:cubicBezTo>
                <a:cubicBezTo>
                  <a:pt x="6506" y="7680"/>
                  <a:pt x="7152" y="7486"/>
                  <a:pt x="7794" y="7211"/>
                </a:cubicBezTo>
                <a:cubicBezTo>
                  <a:pt x="7793" y="7208"/>
                  <a:pt x="7793" y="7208"/>
                  <a:pt x="7793" y="7208"/>
                </a:cubicBezTo>
                <a:cubicBezTo>
                  <a:pt x="6698" y="7678"/>
                  <a:pt x="5588" y="7909"/>
                  <a:pt x="4559" y="7881"/>
                </a:cubicBezTo>
                <a:cubicBezTo>
                  <a:pt x="4541" y="7873"/>
                  <a:pt x="4523" y="7865"/>
                  <a:pt x="4505" y="7856"/>
                </a:cubicBezTo>
                <a:cubicBezTo>
                  <a:pt x="4545" y="7857"/>
                  <a:pt x="4585" y="7857"/>
                  <a:pt x="4624" y="7857"/>
                </a:cubicBezTo>
                <a:cubicBezTo>
                  <a:pt x="5005" y="7857"/>
                  <a:pt x="5398" y="7824"/>
                  <a:pt x="5798" y="7758"/>
                </a:cubicBezTo>
                <a:cubicBezTo>
                  <a:pt x="6453" y="7649"/>
                  <a:pt x="7125" y="7451"/>
                  <a:pt x="7794" y="7170"/>
                </a:cubicBezTo>
                <a:cubicBezTo>
                  <a:pt x="7793" y="7168"/>
                  <a:pt x="7793" y="7168"/>
                  <a:pt x="7793" y="7168"/>
                </a:cubicBezTo>
                <a:cubicBezTo>
                  <a:pt x="6671" y="7639"/>
                  <a:pt x="5542" y="7873"/>
                  <a:pt x="4500" y="7854"/>
                </a:cubicBezTo>
                <a:cubicBezTo>
                  <a:pt x="4482" y="7845"/>
                  <a:pt x="4464" y="7836"/>
                  <a:pt x="4446" y="7828"/>
                </a:cubicBezTo>
                <a:cubicBezTo>
                  <a:pt x="4472" y="7828"/>
                  <a:pt x="4497" y="7828"/>
                  <a:pt x="4522" y="7828"/>
                </a:cubicBezTo>
                <a:cubicBezTo>
                  <a:pt x="4912" y="7828"/>
                  <a:pt x="5314" y="7794"/>
                  <a:pt x="5725" y="7727"/>
                </a:cubicBezTo>
                <a:cubicBezTo>
                  <a:pt x="6401" y="7617"/>
                  <a:pt x="7097" y="7416"/>
                  <a:pt x="7794" y="7129"/>
                </a:cubicBezTo>
                <a:cubicBezTo>
                  <a:pt x="7793" y="7128"/>
                  <a:pt x="7793" y="7128"/>
                  <a:pt x="7793" y="7128"/>
                </a:cubicBezTo>
                <a:cubicBezTo>
                  <a:pt x="6672" y="7588"/>
                  <a:pt x="5552" y="7826"/>
                  <a:pt x="4520" y="7826"/>
                </a:cubicBezTo>
                <a:cubicBezTo>
                  <a:pt x="4494" y="7826"/>
                  <a:pt x="4468" y="7826"/>
                  <a:pt x="4442" y="7826"/>
                </a:cubicBezTo>
                <a:cubicBezTo>
                  <a:pt x="4424" y="7817"/>
                  <a:pt x="4406" y="7808"/>
                  <a:pt x="4387" y="7799"/>
                </a:cubicBezTo>
                <a:cubicBezTo>
                  <a:pt x="4399" y="7799"/>
                  <a:pt x="4410" y="7799"/>
                  <a:pt x="4421" y="7799"/>
                </a:cubicBezTo>
                <a:cubicBezTo>
                  <a:pt x="4819" y="7799"/>
                  <a:pt x="5232" y="7765"/>
                  <a:pt x="5654" y="7697"/>
                </a:cubicBezTo>
                <a:cubicBezTo>
                  <a:pt x="6351" y="7584"/>
                  <a:pt x="7071" y="7380"/>
                  <a:pt x="7794" y="7089"/>
                </a:cubicBezTo>
                <a:cubicBezTo>
                  <a:pt x="7794" y="7087"/>
                  <a:pt x="7794" y="7087"/>
                  <a:pt x="7794" y="7087"/>
                </a:cubicBezTo>
                <a:cubicBezTo>
                  <a:pt x="6617" y="7561"/>
                  <a:pt x="5451" y="7803"/>
                  <a:pt x="4384" y="7797"/>
                </a:cubicBezTo>
                <a:cubicBezTo>
                  <a:pt x="3712" y="7462"/>
                  <a:pt x="3178" y="7074"/>
                  <a:pt x="2951" y="6856"/>
                </a:cubicBezTo>
                <a:cubicBezTo>
                  <a:pt x="2904" y="6811"/>
                  <a:pt x="2854" y="6767"/>
                  <a:pt x="2799" y="6723"/>
                </a:cubicBezTo>
                <a:cubicBezTo>
                  <a:pt x="2760" y="6685"/>
                  <a:pt x="2718" y="6647"/>
                  <a:pt x="2674" y="6609"/>
                </a:cubicBezTo>
                <a:cubicBezTo>
                  <a:pt x="2637" y="6569"/>
                  <a:pt x="2597" y="6530"/>
                  <a:pt x="2554" y="6491"/>
                </a:cubicBezTo>
                <a:cubicBezTo>
                  <a:pt x="2519" y="6450"/>
                  <a:pt x="2481" y="6410"/>
                  <a:pt x="2440" y="6371"/>
                </a:cubicBezTo>
                <a:cubicBezTo>
                  <a:pt x="2406" y="6329"/>
                  <a:pt x="2370" y="6288"/>
                  <a:pt x="2331" y="6247"/>
                </a:cubicBezTo>
                <a:cubicBezTo>
                  <a:pt x="2300" y="6206"/>
                  <a:pt x="2267" y="6166"/>
                  <a:pt x="2231" y="6126"/>
                </a:cubicBezTo>
                <a:cubicBezTo>
                  <a:pt x="2230" y="6125"/>
                  <a:pt x="2229" y="6124"/>
                  <a:pt x="2228" y="6123"/>
                </a:cubicBezTo>
                <a:cubicBezTo>
                  <a:pt x="2208" y="6094"/>
                  <a:pt x="2187" y="6065"/>
                  <a:pt x="2164" y="6036"/>
                </a:cubicBezTo>
                <a:cubicBezTo>
                  <a:pt x="2153" y="6022"/>
                  <a:pt x="2142" y="6008"/>
                  <a:pt x="2130" y="5994"/>
                </a:cubicBezTo>
                <a:cubicBezTo>
                  <a:pt x="2120" y="5978"/>
                  <a:pt x="2109" y="5962"/>
                  <a:pt x="2098" y="5946"/>
                </a:cubicBezTo>
                <a:cubicBezTo>
                  <a:pt x="2079" y="5918"/>
                  <a:pt x="2059" y="5890"/>
                  <a:pt x="2039" y="5863"/>
                </a:cubicBezTo>
                <a:cubicBezTo>
                  <a:pt x="2011" y="5816"/>
                  <a:pt x="1982" y="5771"/>
                  <a:pt x="1952" y="5728"/>
                </a:cubicBezTo>
                <a:cubicBezTo>
                  <a:pt x="1927" y="5680"/>
                  <a:pt x="1901" y="5635"/>
                  <a:pt x="1874" y="5590"/>
                </a:cubicBezTo>
                <a:cubicBezTo>
                  <a:pt x="1851" y="5541"/>
                  <a:pt x="1827" y="5494"/>
                  <a:pt x="1802" y="5447"/>
                </a:cubicBezTo>
                <a:cubicBezTo>
                  <a:pt x="1782" y="5397"/>
                  <a:pt x="1761" y="5349"/>
                  <a:pt x="1739" y="5301"/>
                </a:cubicBezTo>
                <a:cubicBezTo>
                  <a:pt x="1722" y="5249"/>
                  <a:pt x="1704" y="5199"/>
                  <a:pt x="1684" y="5149"/>
                </a:cubicBezTo>
                <a:cubicBezTo>
                  <a:pt x="1671" y="5097"/>
                  <a:pt x="1656" y="5046"/>
                  <a:pt x="1640" y="4994"/>
                </a:cubicBezTo>
                <a:cubicBezTo>
                  <a:pt x="1630" y="4942"/>
                  <a:pt x="1619" y="4889"/>
                  <a:pt x="1607" y="4836"/>
                </a:cubicBezTo>
                <a:cubicBezTo>
                  <a:pt x="1600" y="4783"/>
                  <a:pt x="1593" y="4730"/>
                  <a:pt x="1584" y="4676"/>
                </a:cubicBezTo>
                <a:cubicBezTo>
                  <a:pt x="1581" y="4624"/>
                  <a:pt x="1577" y="4571"/>
                  <a:pt x="1573" y="4516"/>
                </a:cubicBezTo>
                <a:cubicBezTo>
                  <a:pt x="1573" y="4465"/>
                  <a:pt x="1573" y="4414"/>
                  <a:pt x="1571" y="4360"/>
                </a:cubicBezTo>
                <a:cubicBezTo>
                  <a:pt x="1575" y="4310"/>
                  <a:pt x="1577" y="4258"/>
                  <a:pt x="1579" y="4205"/>
                </a:cubicBezTo>
                <a:cubicBezTo>
                  <a:pt x="1584" y="4157"/>
                  <a:pt x="1589" y="4108"/>
                  <a:pt x="1593" y="4057"/>
                </a:cubicBezTo>
                <a:cubicBezTo>
                  <a:pt x="1601" y="4010"/>
                  <a:pt x="1608" y="3962"/>
                  <a:pt x="1614" y="3912"/>
                </a:cubicBezTo>
                <a:cubicBezTo>
                  <a:pt x="1637" y="3807"/>
                  <a:pt x="1653" y="3699"/>
                  <a:pt x="1664" y="3584"/>
                </a:cubicBezTo>
                <a:cubicBezTo>
                  <a:pt x="1678" y="3430"/>
                  <a:pt x="1683" y="3258"/>
                  <a:pt x="1679" y="3056"/>
                </a:cubicBezTo>
                <a:cubicBezTo>
                  <a:pt x="1678" y="3023"/>
                  <a:pt x="1678" y="2988"/>
                  <a:pt x="1677" y="2954"/>
                </a:cubicBezTo>
                <a:cubicBezTo>
                  <a:pt x="1812" y="2831"/>
                  <a:pt x="1952" y="2710"/>
                  <a:pt x="2090" y="2591"/>
                </a:cubicBezTo>
                <a:cubicBezTo>
                  <a:pt x="2376" y="2346"/>
                  <a:pt x="2647" y="2113"/>
                  <a:pt x="2837" y="1883"/>
                </a:cubicBezTo>
                <a:cubicBezTo>
                  <a:pt x="2939" y="1760"/>
                  <a:pt x="3009" y="1647"/>
                  <a:pt x="3052" y="1540"/>
                </a:cubicBezTo>
                <a:cubicBezTo>
                  <a:pt x="3075" y="1482"/>
                  <a:pt x="3089" y="1424"/>
                  <a:pt x="3096" y="1369"/>
                </a:cubicBezTo>
                <a:cubicBezTo>
                  <a:pt x="3102" y="1311"/>
                  <a:pt x="3100" y="1254"/>
                  <a:pt x="3088" y="1198"/>
                </a:cubicBezTo>
                <a:cubicBezTo>
                  <a:pt x="3077" y="1149"/>
                  <a:pt x="3059" y="1099"/>
                  <a:pt x="3035" y="1051"/>
                </a:cubicBezTo>
                <a:cubicBezTo>
                  <a:pt x="3009" y="1002"/>
                  <a:pt x="2975" y="952"/>
                  <a:pt x="2934" y="904"/>
                </a:cubicBezTo>
                <a:cubicBezTo>
                  <a:pt x="2848" y="804"/>
                  <a:pt x="2727" y="704"/>
                  <a:pt x="2573" y="608"/>
                </a:cubicBezTo>
                <a:cubicBezTo>
                  <a:pt x="2413" y="507"/>
                  <a:pt x="2211" y="406"/>
                  <a:pt x="1973" y="308"/>
                </a:cubicBezTo>
                <a:cubicBezTo>
                  <a:pt x="1726" y="205"/>
                  <a:pt x="1431" y="102"/>
                  <a:pt x="1097" y="0"/>
                </a:cubicBezTo>
                <a:cubicBezTo>
                  <a:pt x="1094" y="10"/>
                  <a:pt x="1094" y="10"/>
                  <a:pt x="1094" y="10"/>
                </a:cubicBezTo>
                <a:cubicBezTo>
                  <a:pt x="1756" y="212"/>
                  <a:pt x="2238" y="410"/>
                  <a:pt x="2568" y="617"/>
                </a:cubicBezTo>
                <a:cubicBezTo>
                  <a:pt x="2868" y="805"/>
                  <a:pt x="3035" y="996"/>
                  <a:pt x="3078" y="1200"/>
                </a:cubicBezTo>
                <a:cubicBezTo>
                  <a:pt x="3121" y="1405"/>
                  <a:pt x="3042" y="1620"/>
                  <a:pt x="2829" y="1877"/>
                </a:cubicBezTo>
                <a:cubicBezTo>
                  <a:pt x="2639" y="2106"/>
                  <a:pt x="2369" y="2338"/>
                  <a:pt x="2083" y="2584"/>
                </a:cubicBezTo>
                <a:cubicBezTo>
                  <a:pt x="1948" y="2700"/>
                  <a:pt x="1810" y="2819"/>
                  <a:pt x="1677" y="2940"/>
                </a:cubicBezTo>
                <a:cubicBezTo>
                  <a:pt x="1677" y="2927"/>
                  <a:pt x="1677" y="2914"/>
                  <a:pt x="1677" y="2901"/>
                </a:cubicBezTo>
                <a:cubicBezTo>
                  <a:pt x="1802" y="2781"/>
                  <a:pt x="1933" y="2663"/>
                  <a:pt x="2062" y="2547"/>
                </a:cubicBezTo>
                <a:cubicBezTo>
                  <a:pt x="2334" y="2302"/>
                  <a:pt x="2591" y="2071"/>
                  <a:pt x="2770" y="1843"/>
                </a:cubicBezTo>
                <a:cubicBezTo>
                  <a:pt x="2866" y="1720"/>
                  <a:pt x="2932" y="1609"/>
                  <a:pt x="2971" y="1503"/>
                </a:cubicBezTo>
                <a:cubicBezTo>
                  <a:pt x="2992" y="1446"/>
                  <a:pt x="3005" y="1389"/>
                  <a:pt x="3010" y="1335"/>
                </a:cubicBezTo>
                <a:cubicBezTo>
                  <a:pt x="3015" y="1278"/>
                  <a:pt x="3012" y="1221"/>
                  <a:pt x="2999" y="1167"/>
                </a:cubicBezTo>
                <a:cubicBezTo>
                  <a:pt x="2988" y="1118"/>
                  <a:pt x="2970" y="1069"/>
                  <a:pt x="2945" y="1022"/>
                </a:cubicBezTo>
                <a:cubicBezTo>
                  <a:pt x="2919" y="974"/>
                  <a:pt x="2886" y="925"/>
                  <a:pt x="2845" y="878"/>
                </a:cubicBezTo>
                <a:cubicBezTo>
                  <a:pt x="2760" y="780"/>
                  <a:pt x="2640" y="683"/>
                  <a:pt x="2489" y="589"/>
                </a:cubicBezTo>
                <a:cubicBezTo>
                  <a:pt x="2332" y="492"/>
                  <a:pt x="2134" y="394"/>
                  <a:pt x="1901" y="299"/>
                </a:cubicBezTo>
                <a:cubicBezTo>
                  <a:pt x="1659" y="200"/>
                  <a:pt x="1371" y="101"/>
                  <a:pt x="1045" y="4"/>
                </a:cubicBezTo>
                <a:cubicBezTo>
                  <a:pt x="1042" y="13"/>
                  <a:pt x="1042" y="13"/>
                  <a:pt x="1042" y="13"/>
                </a:cubicBezTo>
                <a:cubicBezTo>
                  <a:pt x="1689" y="206"/>
                  <a:pt x="2160" y="397"/>
                  <a:pt x="2484" y="598"/>
                </a:cubicBezTo>
                <a:cubicBezTo>
                  <a:pt x="2779" y="781"/>
                  <a:pt x="2944" y="967"/>
                  <a:pt x="2990" y="1169"/>
                </a:cubicBezTo>
                <a:cubicBezTo>
                  <a:pt x="3035" y="1369"/>
                  <a:pt x="2963" y="1582"/>
                  <a:pt x="2762" y="1837"/>
                </a:cubicBezTo>
                <a:cubicBezTo>
                  <a:pt x="2584" y="2064"/>
                  <a:pt x="2327" y="2295"/>
                  <a:pt x="2055" y="2540"/>
                </a:cubicBezTo>
                <a:cubicBezTo>
                  <a:pt x="1929" y="2654"/>
                  <a:pt x="1800" y="2769"/>
                  <a:pt x="1677" y="2887"/>
                </a:cubicBezTo>
                <a:cubicBezTo>
                  <a:pt x="1677" y="2874"/>
                  <a:pt x="1677" y="2861"/>
                  <a:pt x="1677" y="2848"/>
                </a:cubicBezTo>
                <a:cubicBezTo>
                  <a:pt x="1793" y="2731"/>
                  <a:pt x="1914" y="2617"/>
                  <a:pt x="2034" y="2504"/>
                </a:cubicBezTo>
                <a:cubicBezTo>
                  <a:pt x="2292" y="2260"/>
                  <a:pt x="2535" y="2029"/>
                  <a:pt x="2703" y="1803"/>
                </a:cubicBezTo>
                <a:cubicBezTo>
                  <a:pt x="2794" y="1681"/>
                  <a:pt x="2855" y="1571"/>
                  <a:pt x="2890" y="1466"/>
                </a:cubicBezTo>
                <a:cubicBezTo>
                  <a:pt x="2910" y="1410"/>
                  <a:pt x="2921" y="1354"/>
                  <a:pt x="2925" y="1300"/>
                </a:cubicBezTo>
                <a:cubicBezTo>
                  <a:pt x="2929" y="1244"/>
                  <a:pt x="2924" y="1189"/>
                  <a:pt x="2911" y="1135"/>
                </a:cubicBezTo>
                <a:cubicBezTo>
                  <a:pt x="2900" y="1087"/>
                  <a:pt x="2881" y="1039"/>
                  <a:pt x="2856" y="993"/>
                </a:cubicBezTo>
                <a:cubicBezTo>
                  <a:pt x="2830" y="945"/>
                  <a:pt x="2796" y="898"/>
                  <a:pt x="2756" y="852"/>
                </a:cubicBezTo>
                <a:cubicBezTo>
                  <a:pt x="2672" y="756"/>
                  <a:pt x="2554" y="662"/>
                  <a:pt x="2405" y="571"/>
                </a:cubicBezTo>
                <a:cubicBezTo>
                  <a:pt x="2251" y="476"/>
                  <a:pt x="2057" y="382"/>
                  <a:pt x="1829" y="290"/>
                </a:cubicBezTo>
                <a:cubicBezTo>
                  <a:pt x="1592" y="195"/>
                  <a:pt x="1311" y="100"/>
                  <a:pt x="993" y="7"/>
                </a:cubicBezTo>
                <a:cubicBezTo>
                  <a:pt x="990" y="16"/>
                  <a:pt x="990" y="16"/>
                  <a:pt x="990" y="16"/>
                </a:cubicBezTo>
                <a:cubicBezTo>
                  <a:pt x="1621" y="200"/>
                  <a:pt x="2082" y="384"/>
                  <a:pt x="2400" y="579"/>
                </a:cubicBezTo>
                <a:cubicBezTo>
                  <a:pt x="2690" y="756"/>
                  <a:pt x="2854" y="939"/>
                  <a:pt x="2902" y="1137"/>
                </a:cubicBezTo>
                <a:cubicBezTo>
                  <a:pt x="2950" y="1334"/>
                  <a:pt x="2884" y="1544"/>
                  <a:pt x="2696" y="1797"/>
                </a:cubicBezTo>
                <a:cubicBezTo>
                  <a:pt x="2528" y="2023"/>
                  <a:pt x="2285" y="2253"/>
                  <a:pt x="2027" y="2497"/>
                </a:cubicBezTo>
                <a:cubicBezTo>
                  <a:pt x="1910" y="2608"/>
                  <a:pt x="1791" y="2720"/>
                  <a:pt x="1677" y="2835"/>
                </a:cubicBezTo>
                <a:cubicBezTo>
                  <a:pt x="1677" y="2821"/>
                  <a:pt x="1677" y="2808"/>
                  <a:pt x="1677" y="2795"/>
                </a:cubicBezTo>
                <a:cubicBezTo>
                  <a:pt x="1784" y="2682"/>
                  <a:pt x="1896" y="2571"/>
                  <a:pt x="2005" y="2461"/>
                </a:cubicBezTo>
                <a:cubicBezTo>
                  <a:pt x="2249" y="2218"/>
                  <a:pt x="2479" y="1988"/>
                  <a:pt x="2637" y="1763"/>
                </a:cubicBezTo>
                <a:cubicBezTo>
                  <a:pt x="2722" y="1642"/>
                  <a:pt x="2778" y="1533"/>
                  <a:pt x="2810" y="1430"/>
                </a:cubicBezTo>
                <a:cubicBezTo>
                  <a:pt x="2828" y="1374"/>
                  <a:pt x="2837" y="1318"/>
                  <a:pt x="2840" y="1266"/>
                </a:cubicBezTo>
                <a:cubicBezTo>
                  <a:pt x="2842" y="1211"/>
                  <a:pt x="2837" y="1156"/>
                  <a:pt x="2823" y="1103"/>
                </a:cubicBezTo>
                <a:cubicBezTo>
                  <a:pt x="2811" y="1056"/>
                  <a:pt x="2792" y="1009"/>
                  <a:pt x="2766" y="964"/>
                </a:cubicBezTo>
                <a:cubicBezTo>
                  <a:pt x="2740" y="917"/>
                  <a:pt x="2707" y="871"/>
                  <a:pt x="2666" y="826"/>
                </a:cubicBezTo>
                <a:cubicBezTo>
                  <a:pt x="2583" y="732"/>
                  <a:pt x="2467" y="640"/>
                  <a:pt x="2321" y="552"/>
                </a:cubicBezTo>
                <a:cubicBezTo>
                  <a:pt x="2169" y="460"/>
                  <a:pt x="1979" y="369"/>
                  <a:pt x="1757" y="281"/>
                </a:cubicBezTo>
                <a:cubicBezTo>
                  <a:pt x="1525" y="190"/>
                  <a:pt x="1251" y="99"/>
                  <a:pt x="940" y="10"/>
                </a:cubicBezTo>
                <a:cubicBezTo>
                  <a:pt x="938" y="19"/>
                  <a:pt x="938" y="19"/>
                  <a:pt x="938" y="19"/>
                </a:cubicBezTo>
                <a:cubicBezTo>
                  <a:pt x="1553" y="194"/>
                  <a:pt x="2004" y="371"/>
                  <a:pt x="2317" y="560"/>
                </a:cubicBezTo>
                <a:cubicBezTo>
                  <a:pt x="2601" y="732"/>
                  <a:pt x="2764" y="910"/>
                  <a:pt x="2814" y="1106"/>
                </a:cubicBezTo>
                <a:cubicBezTo>
                  <a:pt x="2865" y="1299"/>
                  <a:pt x="2806" y="1506"/>
                  <a:pt x="2630" y="1758"/>
                </a:cubicBezTo>
                <a:cubicBezTo>
                  <a:pt x="2472" y="1982"/>
                  <a:pt x="2242" y="2211"/>
                  <a:pt x="1999" y="2455"/>
                </a:cubicBezTo>
                <a:cubicBezTo>
                  <a:pt x="1892" y="2562"/>
                  <a:pt x="1783" y="2671"/>
                  <a:pt x="1677" y="2782"/>
                </a:cubicBezTo>
                <a:cubicBezTo>
                  <a:pt x="1677" y="2768"/>
                  <a:pt x="1678" y="2755"/>
                  <a:pt x="1678" y="2742"/>
                </a:cubicBezTo>
                <a:cubicBezTo>
                  <a:pt x="1776" y="2632"/>
                  <a:pt x="1878" y="2524"/>
                  <a:pt x="1977" y="2420"/>
                </a:cubicBezTo>
                <a:cubicBezTo>
                  <a:pt x="2207" y="2177"/>
                  <a:pt x="2424" y="1947"/>
                  <a:pt x="2571" y="1724"/>
                </a:cubicBezTo>
                <a:cubicBezTo>
                  <a:pt x="2650" y="1604"/>
                  <a:pt x="2702" y="1496"/>
                  <a:pt x="2731" y="1393"/>
                </a:cubicBezTo>
                <a:cubicBezTo>
                  <a:pt x="2746" y="1338"/>
                  <a:pt x="2754" y="1283"/>
                  <a:pt x="2755" y="1231"/>
                </a:cubicBezTo>
                <a:cubicBezTo>
                  <a:pt x="2756" y="1177"/>
                  <a:pt x="2750" y="1123"/>
                  <a:pt x="2735" y="1072"/>
                </a:cubicBezTo>
                <a:cubicBezTo>
                  <a:pt x="2723" y="1025"/>
                  <a:pt x="2703" y="979"/>
                  <a:pt x="2677" y="935"/>
                </a:cubicBezTo>
                <a:cubicBezTo>
                  <a:pt x="2651" y="889"/>
                  <a:pt x="2617" y="843"/>
                  <a:pt x="2577" y="799"/>
                </a:cubicBezTo>
                <a:cubicBezTo>
                  <a:pt x="2495" y="708"/>
                  <a:pt x="2380" y="619"/>
                  <a:pt x="2237" y="533"/>
                </a:cubicBezTo>
                <a:cubicBezTo>
                  <a:pt x="2088" y="444"/>
                  <a:pt x="1902" y="356"/>
                  <a:pt x="1684" y="272"/>
                </a:cubicBezTo>
                <a:cubicBezTo>
                  <a:pt x="1459" y="184"/>
                  <a:pt x="1191" y="97"/>
                  <a:pt x="888" y="14"/>
                </a:cubicBezTo>
                <a:cubicBezTo>
                  <a:pt x="886" y="22"/>
                  <a:pt x="886" y="22"/>
                  <a:pt x="886" y="22"/>
                </a:cubicBezTo>
                <a:cubicBezTo>
                  <a:pt x="1486" y="188"/>
                  <a:pt x="1926" y="358"/>
                  <a:pt x="2233" y="541"/>
                </a:cubicBezTo>
                <a:cubicBezTo>
                  <a:pt x="2512" y="707"/>
                  <a:pt x="2674" y="882"/>
                  <a:pt x="2727" y="1074"/>
                </a:cubicBezTo>
                <a:cubicBezTo>
                  <a:pt x="2780" y="1264"/>
                  <a:pt x="2728" y="1469"/>
                  <a:pt x="2564" y="1719"/>
                </a:cubicBezTo>
                <a:cubicBezTo>
                  <a:pt x="2417" y="1942"/>
                  <a:pt x="2200" y="2171"/>
                  <a:pt x="1971" y="2414"/>
                </a:cubicBezTo>
                <a:cubicBezTo>
                  <a:pt x="1873" y="2517"/>
                  <a:pt x="1774" y="2622"/>
                  <a:pt x="1678" y="2729"/>
                </a:cubicBezTo>
                <a:cubicBezTo>
                  <a:pt x="1678" y="2715"/>
                  <a:pt x="1678" y="2702"/>
                  <a:pt x="1678" y="2688"/>
                </a:cubicBezTo>
                <a:cubicBezTo>
                  <a:pt x="1767" y="2583"/>
                  <a:pt x="1859" y="2480"/>
                  <a:pt x="1948" y="2379"/>
                </a:cubicBezTo>
                <a:cubicBezTo>
                  <a:pt x="2165" y="2137"/>
                  <a:pt x="2369" y="1907"/>
                  <a:pt x="2505" y="1685"/>
                </a:cubicBezTo>
                <a:cubicBezTo>
                  <a:pt x="2579" y="1566"/>
                  <a:pt x="2626" y="1458"/>
                  <a:pt x="2651" y="1357"/>
                </a:cubicBezTo>
                <a:cubicBezTo>
                  <a:pt x="2665" y="1302"/>
                  <a:pt x="2671" y="1248"/>
                  <a:pt x="2671" y="1197"/>
                </a:cubicBezTo>
                <a:cubicBezTo>
                  <a:pt x="2671" y="1143"/>
                  <a:pt x="2663" y="1090"/>
                  <a:pt x="2648" y="1040"/>
                </a:cubicBezTo>
                <a:cubicBezTo>
                  <a:pt x="2620" y="947"/>
                  <a:pt x="2567" y="858"/>
                  <a:pt x="2488" y="773"/>
                </a:cubicBezTo>
                <a:cubicBezTo>
                  <a:pt x="2406" y="684"/>
                  <a:pt x="2293" y="597"/>
                  <a:pt x="2153" y="514"/>
                </a:cubicBezTo>
                <a:cubicBezTo>
                  <a:pt x="2006" y="428"/>
                  <a:pt x="1824" y="343"/>
                  <a:pt x="1612" y="263"/>
                </a:cubicBezTo>
                <a:cubicBezTo>
                  <a:pt x="1392" y="179"/>
                  <a:pt x="1131" y="96"/>
                  <a:pt x="836" y="17"/>
                </a:cubicBezTo>
                <a:cubicBezTo>
                  <a:pt x="834" y="25"/>
                  <a:pt x="834" y="25"/>
                  <a:pt x="834" y="25"/>
                </a:cubicBezTo>
                <a:cubicBezTo>
                  <a:pt x="1418" y="182"/>
                  <a:pt x="1848" y="344"/>
                  <a:pt x="2149" y="521"/>
                </a:cubicBezTo>
                <a:cubicBezTo>
                  <a:pt x="2423" y="683"/>
                  <a:pt x="2583" y="853"/>
                  <a:pt x="2640" y="1042"/>
                </a:cubicBezTo>
                <a:cubicBezTo>
                  <a:pt x="2696" y="1229"/>
                  <a:pt x="2651" y="1432"/>
                  <a:pt x="2498" y="1681"/>
                </a:cubicBezTo>
                <a:cubicBezTo>
                  <a:pt x="2362" y="1902"/>
                  <a:pt x="2158" y="2131"/>
                  <a:pt x="1942" y="2374"/>
                </a:cubicBezTo>
                <a:cubicBezTo>
                  <a:pt x="1854" y="2473"/>
                  <a:pt x="1765" y="2573"/>
                  <a:pt x="1678" y="2675"/>
                </a:cubicBezTo>
                <a:cubicBezTo>
                  <a:pt x="1679" y="2662"/>
                  <a:pt x="1679" y="2648"/>
                  <a:pt x="1679" y="2634"/>
                </a:cubicBezTo>
                <a:cubicBezTo>
                  <a:pt x="1759" y="2534"/>
                  <a:pt x="1840" y="2436"/>
                  <a:pt x="1920" y="2341"/>
                </a:cubicBezTo>
                <a:cubicBezTo>
                  <a:pt x="2123" y="2098"/>
                  <a:pt x="2314" y="1868"/>
                  <a:pt x="2440" y="1647"/>
                </a:cubicBezTo>
                <a:cubicBezTo>
                  <a:pt x="2508" y="1528"/>
                  <a:pt x="2551" y="1421"/>
                  <a:pt x="2572" y="1321"/>
                </a:cubicBezTo>
                <a:cubicBezTo>
                  <a:pt x="2584" y="1267"/>
                  <a:pt x="2589" y="1213"/>
                  <a:pt x="2587" y="1163"/>
                </a:cubicBezTo>
                <a:cubicBezTo>
                  <a:pt x="2585" y="1110"/>
                  <a:pt x="2576" y="1057"/>
                  <a:pt x="2560" y="1008"/>
                </a:cubicBezTo>
                <a:cubicBezTo>
                  <a:pt x="2531" y="917"/>
                  <a:pt x="2477" y="829"/>
                  <a:pt x="2399" y="746"/>
                </a:cubicBezTo>
                <a:cubicBezTo>
                  <a:pt x="2317" y="659"/>
                  <a:pt x="2206" y="575"/>
                  <a:pt x="2068" y="495"/>
                </a:cubicBezTo>
                <a:cubicBezTo>
                  <a:pt x="1925" y="412"/>
                  <a:pt x="1747" y="331"/>
                  <a:pt x="1539" y="253"/>
                </a:cubicBezTo>
                <a:cubicBezTo>
                  <a:pt x="1324" y="173"/>
                  <a:pt x="1070" y="95"/>
                  <a:pt x="784" y="20"/>
                </a:cubicBezTo>
                <a:cubicBezTo>
                  <a:pt x="782" y="28"/>
                  <a:pt x="782" y="28"/>
                  <a:pt x="782" y="28"/>
                </a:cubicBezTo>
                <a:cubicBezTo>
                  <a:pt x="1350" y="176"/>
                  <a:pt x="1769" y="331"/>
                  <a:pt x="2064" y="502"/>
                </a:cubicBezTo>
                <a:cubicBezTo>
                  <a:pt x="2333" y="658"/>
                  <a:pt x="2493" y="824"/>
                  <a:pt x="2553" y="1010"/>
                </a:cubicBezTo>
                <a:cubicBezTo>
                  <a:pt x="2612" y="1194"/>
                  <a:pt x="2574" y="1395"/>
                  <a:pt x="2433" y="1643"/>
                </a:cubicBezTo>
                <a:cubicBezTo>
                  <a:pt x="2307" y="1864"/>
                  <a:pt x="2116" y="2093"/>
                  <a:pt x="1914" y="2336"/>
                </a:cubicBezTo>
                <a:cubicBezTo>
                  <a:pt x="1836" y="2430"/>
                  <a:pt x="1756" y="2525"/>
                  <a:pt x="1679" y="2621"/>
                </a:cubicBezTo>
                <a:cubicBezTo>
                  <a:pt x="1679" y="2608"/>
                  <a:pt x="1680" y="2594"/>
                  <a:pt x="1680" y="2580"/>
                </a:cubicBezTo>
                <a:cubicBezTo>
                  <a:pt x="1750" y="2486"/>
                  <a:pt x="1822" y="2394"/>
                  <a:pt x="1892" y="2304"/>
                </a:cubicBezTo>
                <a:cubicBezTo>
                  <a:pt x="2081" y="2060"/>
                  <a:pt x="2260" y="1830"/>
                  <a:pt x="2375" y="1609"/>
                </a:cubicBezTo>
                <a:cubicBezTo>
                  <a:pt x="2437" y="1491"/>
                  <a:pt x="2476" y="1385"/>
                  <a:pt x="2494" y="1285"/>
                </a:cubicBezTo>
                <a:cubicBezTo>
                  <a:pt x="2503" y="1231"/>
                  <a:pt x="2507" y="1178"/>
                  <a:pt x="2504" y="1128"/>
                </a:cubicBezTo>
                <a:cubicBezTo>
                  <a:pt x="2500" y="1076"/>
                  <a:pt x="2490" y="1024"/>
                  <a:pt x="2473" y="975"/>
                </a:cubicBezTo>
                <a:cubicBezTo>
                  <a:pt x="2442" y="886"/>
                  <a:pt x="2388" y="800"/>
                  <a:pt x="2310" y="719"/>
                </a:cubicBezTo>
                <a:cubicBezTo>
                  <a:pt x="2229" y="635"/>
                  <a:pt x="2119" y="553"/>
                  <a:pt x="1984" y="476"/>
                </a:cubicBezTo>
                <a:cubicBezTo>
                  <a:pt x="1843" y="395"/>
                  <a:pt x="1669" y="317"/>
                  <a:pt x="1467" y="244"/>
                </a:cubicBezTo>
                <a:cubicBezTo>
                  <a:pt x="1257" y="168"/>
                  <a:pt x="1010" y="94"/>
                  <a:pt x="732" y="24"/>
                </a:cubicBezTo>
                <a:cubicBezTo>
                  <a:pt x="730" y="31"/>
                  <a:pt x="730" y="31"/>
                  <a:pt x="730" y="31"/>
                </a:cubicBezTo>
                <a:cubicBezTo>
                  <a:pt x="1281" y="170"/>
                  <a:pt x="1690" y="317"/>
                  <a:pt x="1980" y="482"/>
                </a:cubicBezTo>
                <a:cubicBezTo>
                  <a:pt x="2244" y="633"/>
                  <a:pt x="2403" y="795"/>
                  <a:pt x="2466" y="978"/>
                </a:cubicBezTo>
                <a:cubicBezTo>
                  <a:pt x="2529" y="1159"/>
                  <a:pt x="2498" y="1359"/>
                  <a:pt x="2369" y="1606"/>
                </a:cubicBezTo>
                <a:cubicBezTo>
                  <a:pt x="2253" y="1826"/>
                  <a:pt x="2075" y="2056"/>
                  <a:pt x="1886" y="2299"/>
                </a:cubicBezTo>
                <a:cubicBezTo>
                  <a:pt x="1817" y="2388"/>
                  <a:pt x="1748" y="2477"/>
                  <a:pt x="1680" y="2568"/>
                </a:cubicBezTo>
                <a:cubicBezTo>
                  <a:pt x="1680" y="2554"/>
                  <a:pt x="1680" y="2540"/>
                  <a:pt x="1681" y="2526"/>
                </a:cubicBezTo>
                <a:cubicBezTo>
                  <a:pt x="1741" y="2439"/>
                  <a:pt x="1803" y="2353"/>
                  <a:pt x="1863" y="2269"/>
                </a:cubicBezTo>
                <a:cubicBezTo>
                  <a:pt x="2039" y="2025"/>
                  <a:pt x="2206" y="1794"/>
                  <a:pt x="2311" y="1573"/>
                </a:cubicBezTo>
                <a:cubicBezTo>
                  <a:pt x="2367" y="1454"/>
                  <a:pt x="2402" y="1348"/>
                  <a:pt x="2416" y="1249"/>
                </a:cubicBezTo>
                <a:cubicBezTo>
                  <a:pt x="2431" y="1139"/>
                  <a:pt x="2422" y="1038"/>
                  <a:pt x="2386" y="943"/>
                </a:cubicBezTo>
                <a:cubicBezTo>
                  <a:pt x="2354" y="855"/>
                  <a:pt x="2298" y="771"/>
                  <a:pt x="2221" y="692"/>
                </a:cubicBezTo>
                <a:cubicBezTo>
                  <a:pt x="2140" y="610"/>
                  <a:pt x="2031" y="530"/>
                  <a:pt x="1899" y="456"/>
                </a:cubicBezTo>
                <a:cubicBezTo>
                  <a:pt x="1760" y="379"/>
                  <a:pt x="1591" y="304"/>
                  <a:pt x="1394" y="234"/>
                </a:cubicBezTo>
                <a:cubicBezTo>
                  <a:pt x="1190" y="162"/>
                  <a:pt x="949" y="92"/>
                  <a:pt x="679" y="27"/>
                </a:cubicBezTo>
                <a:cubicBezTo>
                  <a:pt x="678" y="34"/>
                  <a:pt x="678" y="34"/>
                  <a:pt x="678" y="34"/>
                </a:cubicBezTo>
                <a:cubicBezTo>
                  <a:pt x="1213" y="163"/>
                  <a:pt x="1611" y="303"/>
                  <a:pt x="1895" y="462"/>
                </a:cubicBezTo>
                <a:cubicBezTo>
                  <a:pt x="2155" y="607"/>
                  <a:pt x="2313" y="765"/>
                  <a:pt x="2380" y="945"/>
                </a:cubicBezTo>
                <a:cubicBezTo>
                  <a:pt x="2446" y="1124"/>
                  <a:pt x="2422" y="1323"/>
                  <a:pt x="2305" y="1570"/>
                </a:cubicBezTo>
                <a:cubicBezTo>
                  <a:pt x="2200" y="1790"/>
                  <a:pt x="2034" y="2021"/>
                  <a:pt x="1858" y="2265"/>
                </a:cubicBezTo>
                <a:cubicBezTo>
                  <a:pt x="1799" y="2347"/>
                  <a:pt x="1739" y="2430"/>
                  <a:pt x="1681" y="2514"/>
                </a:cubicBezTo>
                <a:cubicBezTo>
                  <a:pt x="1681" y="2506"/>
                  <a:pt x="1681" y="2498"/>
                  <a:pt x="1681" y="2490"/>
                </a:cubicBezTo>
                <a:cubicBezTo>
                  <a:pt x="1681" y="2484"/>
                  <a:pt x="1682" y="2478"/>
                  <a:pt x="1682" y="2472"/>
                </a:cubicBezTo>
                <a:cubicBezTo>
                  <a:pt x="1733" y="2392"/>
                  <a:pt x="1785" y="2314"/>
                  <a:pt x="1836" y="2237"/>
                </a:cubicBezTo>
                <a:cubicBezTo>
                  <a:pt x="1999" y="1991"/>
                  <a:pt x="2153" y="1758"/>
                  <a:pt x="2247" y="1537"/>
                </a:cubicBezTo>
                <a:cubicBezTo>
                  <a:pt x="2298" y="1418"/>
                  <a:pt x="2328" y="1313"/>
                  <a:pt x="2338" y="1214"/>
                </a:cubicBezTo>
                <a:cubicBezTo>
                  <a:pt x="2350" y="1104"/>
                  <a:pt x="2337" y="1004"/>
                  <a:pt x="2299" y="910"/>
                </a:cubicBezTo>
                <a:cubicBezTo>
                  <a:pt x="2265" y="824"/>
                  <a:pt x="2209" y="741"/>
                  <a:pt x="2132" y="665"/>
                </a:cubicBezTo>
                <a:cubicBezTo>
                  <a:pt x="2051" y="585"/>
                  <a:pt x="1944" y="508"/>
                  <a:pt x="1814" y="436"/>
                </a:cubicBezTo>
                <a:cubicBezTo>
                  <a:pt x="1678" y="362"/>
                  <a:pt x="1512" y="291"/>
                  <a:pt x="1321" y="225"/>
                </a:cubicBezTo>
                <a:cubicBezTo>
                  <a:pt x="1122" y="156"/>
                  <a:pt x="889" y="91"/>
                  <a:pt x="627" y="30"/>
                </a:cubicBezTo>
                <a:cubicBezTo>
                  <a:pt x="626" y="37"/>
                  <a:pt x="626" y="37"/>
                  <a:pt x="626" y="37"/>
                </a:cubicBezTo>
                <a:cubicBezTo>
                  <a:pt x="1144" y="157"/>
                  <a:pt x="1532" y="289"/>
                  <a:pt x="1811" y="442"/>
                </a:cubicBezTo>
                <a:cubicBezTo>
                  <a:pt x="2065" y="582"/>
                  <a:pt x="2223" y="735"/>
                  <a:pt x="2293" y="912"/>
                </a:cubicBezTo>
                <a:cubicBezTo>
                  <a:pt x="2364" y="1089"/>
                  <a:pt x="2347" y="1287"/>
                  <a:pt x="2241" y="1534"/>
                </a:cubicBezTo>
                <a:cubicBezTo>
                  <a:pt x="2147" y="1755"/>
                  <a:pt x="1993" y="1987"/>
                  <a:pt x="1830" y="2233"/>
                </a:cubicBezTo>
                <a:cubicBezTo>
                  <a:pt x="1781" y="2308"/>
                  <a:pt x="1731" y="2383"/>
                  <a:pt x="1682" y="2459"/>
                </a:cubicBezTo>
                <a:cubicBezTo>
                  <a:pt x="1682" y="2445"/>
                  <a:pt x="1682" y="2431"/>
                  <a:pt x="1683" y="2417"/>
                </a:cubicBezTo>
                <a:cubicBezTo>
                  <a:pt x="1724" y="2346"/>
                  <a:pt x="1767" y="2276"/>
                  <a:pt x="1808" y="2207"/>
                </a:cubicBezTo>
                <a:cubicBezTo>
                  <a:pt x="1958" y="1959"/>
                  <a:pt x="2100" y="1725"/>
                  <a:pt x="2185" y="1502"/>
                </a:cubicBezTo>
                <a:cubicBezTo>
                  <a:pt x="2230" y="1383"/>
                  <a:pt x="2255" y="1277"/>
                  <a:pt x="2262" y="1179"/>
                </a:cubicBezTo>
                <a:cubicBezTo>
                  <a:pt x="2269" y="1069"/>
                  <a:pt x="2253" y="970"/>
                  <a:pt x="2213" y="877"/>
                </a:cubicBezTo>
                <a:cubicBezTo>
                  <a:pt x="2176" y="792"/>
                  <a:pt x="2119" y="711"/>
                  <a:pt x="2042" y="637"/>
                </a:cubicBezTo>
                <a:cubicBezTo>
                  <a:pt x="1962" y="559"/>
                  <a:pt x="1856" y="485"/>
                  <a:pt x="1728" y="416"/>
                </a:cubicBezTo>
                <a:cubicBezTo>
                  <a:pt x="1595" y="345"/>
                  <a:pt x="1433" y="277"/>
                  <a:pt x="1247" y="215"/>
                </a:cubicBezTo>
                <a:cubicBezTo>
                  <a:pt x="1054" y="150"/>
                  <a:pt x="828" y="89"/>
                  <a:pt x="575" y="34"/>
                </a:cubicBezTo>
                <a:cubicBezTo>
                  <a:pt x="573" y="40"/>
                  <a:pt x="573" y="40"/>
                  <a:pt x="573" y="40"/>
                </a:cubicBezTo>
                <a:cubicBezTo>
                  <a:pt x="1076" y="150"/>
                  <a:pt x="1452" y="275"/>
                  <a:pt x="1725" y="422"/>
                </a:cubicBezTo>
                <a:cubicBezTo>
                  <a:pt x="1975" y="556"/>
                  <a:pt x="2133" y="705"/>
                  <a:pt x="2207" y="879"/>
                </a:cubicBezTo>
                <a:cubicBezTo>
                  <a:pt x="2282" y="1055"/>
                  <a:pt x="2273" y="1252"/>
                  <a:pt x="2179" y="1500"/>
                </a:cubicBezTo>
                <a:cubicBezTo>
                  <a:pt x="2095" y="1722"/>
                  <a:pt x="1953" y="1956"/>
                  <a:pt x="1803" y="2204"/>
                </a:cubicBezTo>
                <a:cubicBezTo>
                  <a:pt x="1763" y="2270"/>
                  <a:pt x="1723" y="2337"/>
                  <a:pt x="1683" y="2405"/>
                </a:cubicBezTo>
                <a:cubicBezTo>
                  <a:pt x="1683" y="2390"/>
                  <a:pt x="1683" y="2376"/>
                  <a:pt x="1683" y="2362"/>
                </a:cubicBezTo>
                <a:cubicBezTo>
                  <a:pt x="1716" y="2301"/>
                  <a:pt x="1749" y="2241"/>
                  <a:pt x="1782" y="2181"/>
                </a:cubicBezTo>
                <a:cubicBezTo>
                  <a:pt x="1919" y="1930"/>
                  <a:pt x="2049" y="1693"/>
                  <a:pt x="2123" y="1469"/>
                </a:cubicBezTo>
                <a:cubicBezTo>
                  <a:pt x="2163" y="1349"/>
                  <a:pt x="2183" y="1243"/>
                  <a:pt x="2186" y="1144"/>
                </a:cubicBezTo>
                <a:cubicBezTo>
                  <a:pt x="2188" y="1034"/>
                  <a:pt x="2169" y="936"/>
                  <a:pt x="2126" y="843"/>
                </a:cubicBezTo>
                <a:cubicBezTo>
                  <a:pt x="2088" y="760"/>
                  <a:pt x="2030" y="681"/>
                  <a:pt x="1953" y="609"/>
                </a:cubicBezTo>
                <a:cubicBezTo>
                  <a:pt x="1872" y="533"/>
                  <a:pt x="1768" y="462"/>
                  <a:pt x="1643" y="396"/>
                </a:cubicBezTo>
                <a:cubicBezTo>
                  <a:pt x="1512" y="328"/>
                  <a:pt x="1354" y="263"/>
                  <a:pt x="1174" y="205"/>
                </a:cubicBezTo>
                <a:cubicBezTo>
                  <a:pt x="986" y="144"/>
                  <a:pt x="767" y="88"/>
                  <a:pt x="523" y="37"/>
                </a:cubicBezTo>
                <a:cubicBezTo>
                  <a:pt x="521" y="43"/>
                  <a:pt x="521" y="43"/>
                  <a:pt x="521" y="43"/>
                </a:cubicBezTo>
                <a:cubicBezTo>
                  <a:pt x="1006" y="143"/>
                  <a:pt x="1372" y="261"/>
                  <a:pt x="1640" y="401"/>
                </a:cubicBezTo>
                <a:cubicBezTo>
                  <a:pt x="1885" y="530"/>
                  <a:pt x="2042" y="675"/>
                  <a:pt x="2121" y="845"/>
                </a:cubicBezTo>
                <a:cubicBezTo>
                  <a:pt x="2201" y="1020"/>
                  <a:pt x="2200" y="1217"/>
                  <a:pt x="2117" y="1467"/>
                </a:cubicBezTo>
                <a:cubicBezTo>
                  <a:pt x="2043" y="1691"/>
                  <a:pt x="1914" y="1928"/>
                  <a:pt x="1777" y="2178"/>
                </a:cubicBezTo>
                <a:cubicBezTo>
                  <a:pt x="1746" y="2235"/>
                  <a:pt x="1714" y="2292"/>
                  <a:pt x="1684" y="2350"/>
                </a:cubicBezTo>
                <a:cubicBezTo>
                  <a:pt x="1684" y="2335"/>
                  <a:pt x="1684" y="2321"/>
                  <a:pt x="1684" y="2307"/>
                </a:cubicBezTo>
                <a:cubicBezTo>
                  <a:pt x="1708" y="2257"/>
                  <a:pt x="1732" y="2208"/>
                  <a:pt x="1756" y="2159"/>
                </a:cubicBezTo>
                <a:cubicBezTo>
                  <a:pt x="1881" y="1904"/>
                  <a:pt x="1998" y="1663"/>
                  <a:pt x="2062" y="1437"/>
                </a:cubicBezTo>
                <a:cubicBezTo>
                  <a:pt x="2096" y="1316"/>
                  <a:pt x="2112" y="1209"/>
                  <a:pt x="2110" y="1110"/>
                </a:cubicBezTo>
                <a:cubicBezTo>
                  <a:pt x="2109" y="1000"/>
                  <a:pt x="2086" y="901"/>
                  <a:pt x="2040" y="809"/>
                </a:cubicBezTo>
                <a:cubicBezTo>
                  <a:pt x="1999" y="728"/>
                  <a:pt x="1940" y="651"/>
                  <a:pt x="1863" y="581"/>
                </a:cubicBezTo>
                <a:cubicBezTo>
                  <a:pt x="1782" y="507"/>
                  <a:pt x="1679" y="438"/>
                  <a:pt x="1557" y="376"/>
                </a:cubicBezTo>
                <a:cubicBezTo>
                  <a:pt x="1429" y="310"/>
                  <a:pt x="1275" y="249"/>
                  <a:pt x="1100" y="195"/>
                </a:cubicBezTo>
                <a:cubicBezTo>
                  <a:pt x="918" y="138"/>
                  <a:pt x="706" y="86"/>
                  <a:pt x="470" y="40"/>
                </a:cubicBezTo>
                <a:cubicBezTo>
                  <a:pt x="469" y="46"/>
                  <a:pt x="469" y="46"/>
                  <a:pt x="469" y="46"/>
                </a:cubicBezTo>
                <a:cubicBezTo>
                  <a:pt x="937" y="137"/>
                  <a:pt x="1292" y="246"/>
                  <a:pt x="1554" y="380"/>
                </a:cubicBezTo>
                <a:cubicBezTo>
                  <a:pt x="1794" y="503"/>
                  <a:pt x="1952" y="644"/>
                  <a:pt x="2035" y="811"/>
                </a:cubicBezTo>
                <a:cubicBezTo>
                  <a:pt x="2121" y="984"/>
                  <a:pt x="2128" y="1183"/>
                  <a:pt x="2057" y="1436"/>
                </a:cubicBezTo>
                <a:cubicBezTo>
                  <a:pt x="1994" y="1662"/>
                  <a:pt x="1876" y="1902"/>
                  <a:pt x="1751" y="2157"/>
                </a:cubicBezTo>
                <a:cubicBezTo>
                  <a:pt x="1729" y="2202"/>
                  <a:pt x="1707" y="2248"/>
                  <a:pt x="1684" y="2295"/>
                </a:cubicBezTo>
                <a:cubicBezTo>
                  <a:pt x="1685" y="2280"/>
                  <a:pt x="1685" y="2266"/>
                  <a:pt x="1685" y="2252"/>
                </a:cubicBezTo>
                <a:cubicBezTo>
                  <a:pt x="1700" y="2215"/>
                  <a:pt x="1716" y="2179"/>
                  <a:pt x="1732" y="2142"/>
                </a:cubicBezTo>
                <a:cubicBezTo>
                  <a:pt x="1844" y="1882"/>
                  <a:pt x="1950" y="1637"/>
                  <a:pt x="2003" y="1407"/>
                </a:cubicBezTo>
                <a:cubicBezTo>
                  <a:pt x="2031" y="1284"/>
                  <a:pt x="2042" y="1176"/>
                  <a:pt x="2036" y="1076"/>
                </a:cubicBezTo>
                <a:cubicBezTo>
                  <a:pt x="2030" y="965"/>
                  <a:pt x="2003" y="866"/>
                  <a:pt x="1953" y="774"/>
                </a:cubicBezTo>
                <a:cubicBezTo>
                  <a:pt x="1910" y="695"/>
                  <a:pt x="1850" y="620"/>
                  <a:pt x="1773" y="552"/>
                </a:cubicBezTo>
                <a:cubicBezTo>
                  <a:pt x="1692" y="481"/>
                  <a:pt x="1590" y="414"/>
                  <a:pt x="1470" y="355"/>
                </a:cubicBezTo>
                <a:cubicBezTo>
                  <a:pt x="1345" y="293"/>
                  <a:pt x="1195" y="235"/>
                  <a:pt x="1025" y="185"/>
                </a:cubicBezTo>
                <a:cubicBezTo>
                  <a:pt x="849" y="132"/>
                  <a:pt x="645" y="85"/>
                  <a:pt x="418" y="44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867" y="130"/>
                  <a:pt x="1211" y="231"/>
                  <a:pt x="1468" y="359"/>
                </a:cubicBezTo>
                <a:cubicBezTo>
                  <a:pt x="1704" y="476"/>
                  <a:pt x="1861" y="613"/>
                  <a:pt x="1949" y="777"/>
                </a:cubicBezTo>
                <a:cubicBezTo>
                  <a:pt x="2042" y="949"/>
                  <a:pt x="2057" y="1149"/>
                  <a:pt x="1998" y="1406"/>
                </a:cubicBezTo>
                <a:cubicBezTo>
                  <a:pt x="1945" y="1635"/>
                  <a:pt x="1839" y="1881"/>
                  <a:pt x="1727" y="2140"/>
                </a:cubicBezTo>
                <a:cubicBezTo>
                  <a:pt x="1713" y="2173"/>
                  <a:pt x="1699" y="2206"/>
                  <a:pt x="1685" y="2239"/>
                </a:cubicBezTo>
                <a:cubicBezTo>
                  <a:pt x="1685" y="2225"/>
                  <a:pt x="1685" y="2210"/>
                  <a:pt x="1685" y="2196"/>
                </a:cubicBezTo>
                <a:cubicBezTo>
                  <a:pt x="1693" y="2174"/>
                  <a:pt x="1701" y="2153"/>
                  <a:pt x="1709" y="2131"/>
                </a:cubicBezTo>
                <a:cubicBezTo>
                  <a:pt x="1809" y="1865"/>
                  <a:pt x="1903" y="1614"/>
                  <a:pt x="1945" y="1380"/>
                </a:cubicBezTo>
                <a:cubicBezTo>
                  <a:pt x="1967" y="1254"/>
                  <a:pt x="1973" y="1144"/>
                  <a:pt x="1963" y="1043"/>
                </a:cubicBezTo>
                <a:cubicBezTo>
                  <a:pt x="1951" y="930"/>
                  <a:pt x="1920" y="831"/>
                  <a:pt x="1867" y="739"/>
                </a:cubicBezTo>
                <a:cubicBezTo>
                  <a:pt x="1822" y="661"/>
                  <a:pt x="1760" y="588"/>
                  <a:pt x="1682" y="523"/>
                </a:cubicBezTo>
                <a:cubicBezTo>
                  <a:pt x="1602" y="454"/>
                  <a:pt x="1501" y="390"/>
                  <a:pt x="1383" y="334"/>
                </a:cubicBezTo>
                <a:cubicBezTo>
                  <a:pt x="1261" y="275"/>
                  <a:pt x="1115" y="221"/>
                  <a:pt x="951" y="174"/>
                </a:cubicBezTo>
                <a:cubicBezTo>
                  <a:pt x="780" y="126"/>
                  <a:pt x="583" y="83"/>
                  <a:pt x="366" y="47"/>
                </a:cubicBezTo>
                <a:cubicBezTo>
                  <a:pt x="365" y="51"/>
                  <a:pt x="365" y="51"/>
                  <a:pt x="365" y="51"/>
                </a:cubicBezTo>
                <a:cubicBezTo>
                  <a:pt x="797" y="123"/>
                  <a:pt x="1130" y="216"/>
                  <a:pt x="1381" y="338"/>
                </a:cubicBezTo>
                <a:cubicBezTo>
                  <a:pt x="1612" y="449"/>
                  <a:pt x="1770" y="581"/>
                  <a:pt x="1863" y="741"/>
                </a:cubicBezTo>
                <a:cubicBezTo>
                  <a:pt x="2082" y="1120"/>
                  <a:pt x="1899" y="1611"/>
                  <a:pt x="1705" y="2130"/>
                </a:cubicBezTo>
                <a:cubicBezTo>
                  <a:pt x="1699" y="2148"/>
                  <a:pt x="1692" y="2165"/>
                  <a:pt x="1685" y="2183"/>
                </a:cubicBezTo>
                <a:cubicBezTo>
                  <a:pt x="1685" y="2169"/>
                  <a:pt x="1686" y="2155"/>
                  <a:pt x="1686" y="2140"/>
                </a:cubicBezTo>
                <a:cubicBezTo>
                  <a:pt x="1687" y="2136"/>
                  <a:pt x="1688" y="2132"/>
                  <a:pt x="1689" y="2128"/>
                </a:cubicBezTo>
                <a:cubicBezTo>
                  <a:pt x="1776" y="1854"/>
                  <a:pt x="1858" y="1595"/>
                  <a:pt x="1889" y="1355"/>
                </a:cubicBezTo>
                <a:cubicBezTo>
                  <a:pt x="1906" y="1226"/>
                  <a:pt x="1906" y="1114"/>
                  <a:pt x="1891" y="1011"/>
                </a:cubicBezTo>
                <a:cubicBezTo>
                  <a:pt x="1874" y="896"/>
                  <a:pt x="1838" y="796"/>
                  <a:pt x="1780" y="703"/>
                </a:cubicBezTo>
                <a:cubicBezTo>
                  <a:pt x="1732" y="627"/>
                  <a:pt x="1669" y="556"/>
                  <a:pt x="1592" y="493"/>
                </a:cubicBezTo>
                <a:cubicBezTo>
                  <a:pt x="1511" y="427"/>
                  <a:pt x="1411" y="366"/>
                  <a:pt x="1296" y="312"/>
                </a:cubicBezTo>
                <a:cubicBezTo>
                  <a:pt x="1176" y="256"/>
                  <a:pt x="1034" y="206"/>
                  <a:pt x="875" y="164"/>
                </a:cubicBezTo>
                <a:cubicBezTo>
                  <a:pt x="711" y="119"/>
                  <a:pt x="522" y="81"/>
                  <a:pt x="314" y="50"/>
                </a:cubicBezTo>
                <a:cubicBezTo>
                  <a:pt x="313" y="54"/>
                  <a:pt x="313" y="54"/>
                  <a:pt x="313" y="54"/>
                </a:cubicBezTo>
                <a:cubicBezTo>
                  <a:pt x="727" y="116"/>
                  <a:pt x="1048" y="201"/>
                  <a:pt x="1294" y="316"/>
                </a:cubicBezTo>
                <a:cubicBezTo>
                  <a:pt x="1521" y="421"/>
                  <a:pt x="1678" y="549"/>
                  <a:pt x="1777" y="706"/>
                </a:cubicBezTo>
                <a:cubicBezTo>
                  <a:pt x="2015" y="1086"/>
                  <a:pt x="1855" y="1592"/>
                  <a:pt x="1686" y="2127"/>
                </a:cubicBezTo>
                <a:cubicBezTo>
                  <a:pt x="1686" y="2127"/>
                  <a:pt x="1686" y="2127"/>
                  <a:pt x="1686" y="2127"/>
                </a:cubicBezTo>
                <a:cubicBezTo>
                  <a:pt x="1686" y="2113"/>
                  <a:pt x="1686" y="2099"/>
                  <a:pt x="1686" y="2084"/>
                </a:cubicBezTo>
                <a:cubicBezTo>
                  <a:pt x="1754" y="1819"/>
                  <a:pt x="1817" y="1567"/>
                  <a:pt x="1835" y="1334"/>
                </a:cubicBezTo>
                <a:cubicBezTo>
                  <a:pt x="1846" y="1201"/>
                  <a:pt x="1841" y="1085"/>
                  <a:pt x="1820" y="980"/>
                </a:cubicBezTo>
                <a:cubicBezTo>
                  <a:pt x="1798" y="862"/>
                  <a:pt x="1756" y="760"/>
                  <a:pt x="1693" y="667"/>
                </a:cubicBezTo>
                <a:cubicBezTo>
                  <a:pt x="1643" y="593"/>
                  <a:pt x="1578" y="524"/>
                  <a:pt x="1500" y="463"/>
                </a:cubicBezTo>
                <a:cubicBezTo>
                  <a:pt x="1419" y="399"/>
                  <a:pt x="1321" y="341"/>
                  <a:pt x="1208" y="290"/>
                </a:cubicBezTo>
                <a:cubicBezTo>
                  <a:pt x="1090" y="238"/>
                  <a:pt x="953" y="192"/>
                  <a:pt x="800" y="153"/>
                </a:cubicBezTo>
                <a:cubicBezTo>
                  <a:pt x="641" y="113"/>
                  <a:pt x="460" y="80"/>
                  <a:pt x="261" y="54"/>
                </a:cubicBezTo>
                <a:cubicBezTo>
                  <a:pt x="261" y="57"/>
                  <a:pt x="261" y="57"/>
                  <a:pt x="261" y="57"/>
                </a:cubicBezTo>
                <a:cubicBezTo>
                  <a:pt x="1010" y="154"/>
                  <a:pt x="1478" y="354"/>
                  <a:pt x="1690" y="669"/>
                </a:cubicBezTo>
                <a:cubicBezTo>
                  <a:pt x="1940" y="1039"/>
                  <a:pt x="1823" y="1538"/>
                  <a:pt x="1686" y="2070"/>
                </a:cubicBezTo>
                <a:cubicBezTo>
                  <a:pt x="1686" y="2056"/>
                  <a:pt x="1685" y="2042"/>
                  <a:pt x="1685" y="2028"/>
                </a:cubicBezTo>
                <a:cubicBezTo>
                  <a:pt x="1736" y="1778"/>
                  <a:pt x="1779" y="1539"/>
                  <a:pt x="1785" y="1318"/>
                </a:cubicBezTo>
                <a:cubicBezTo>
                  <a:pt x="1789" y="1179"/>
                  <a:pt x="1778" y="1059"/>
                  <a:pt x="1752" y="950"/>
                </a:cubicBezTo>
                <a:cubicBezTo>
                  <a:pt x="1722" y="829"/>
                  <a:pt x="1675" y="724"/>
                  <a:pt x="1606" y="630"/>
                </a:cubicBezTo>
                <a:cubicBezTo>
                  <a:pt x="1553" y="557"/>
                  <a:pt x="1487" y="491"/>
                  <a:pt x="1409" y="432"/>
                </a:cubicBezTo>
                <a:cubicBezTo>
                  <a:pt x="1327" y="371"/>
                  <a:pt x="1230" y="316"/>
                  <a:pt x="1119" y="268"/>
                </a:cubicBezTo>
                <a:cubicBezTo>
                  <a:pt x="1005" y="219"/>
                  <a:pt x="872" y="177"/>
                  <a:pt x="724" y="142"/>
                </a:cubicBezTo>
                <a:cubicBezTo>
                  <a:pt x="572" y="106"/>
                  <a:pt x="398" y="78"/>
                  <a:pt x="209" y="57"/>
                </a:cubicBezTo>
                <a:cubicBezTo>
                  <a:pt x="209" y="60"/>
                  <a:pt x="209" y="60"/>
                  <a:pt x="209" y="60"/>
                </a:cubicBezTo>
                <a:cubicBezTo>
                  <a:pt x="923" y="138"/>
                  <a:pt x="1380" y="325"/>
                  <a:pt x="1603" y="632"/>
                </a:cubicBezTo>
                <a:cubicBezTo>
                  <a:pt x="1865" y="991"/>
                  <a:pt x="1791" y="1484"/>
                  <a:pt x="1685" y="2013"/>
                </a:cubicBezTo>
                <a:cubicBezTo>
                  <a:pt x="1685" y="1999"/>
                  <a:pt x="1685" y="1986"/>
                  <a:pt x="1685" y="1972"/>
                </a:cubicBezTo>
                <a:cubicBezTo>
                  <a:pt x="1718" y="1739"/>
                  <a:pt x="1743" y="1517"/>
                  <a:pt x="1739" y="1309"/>
                </a:cubicBezTo>
                <a:cubicBezTo>
                  <a:pt x="1736" y="1163"/>
                  <a:pt x="1718" y="1037"/>
                  <a:pt x="1685" y="924"/>
                </a:cubicBezTo>
                <a:cubicBezTo>
                  <a:pt x="1649" y="797"/>
                  <a:pt x="1594" y="689"/>
                  <a:pt x="1518" y="592"/>
                </a:cubicBezTo>
                <a:cubicBezTo>
                  <a:pt x="1463" y="522"/>
                  <a:pt x="1395" y="458"/>
                  <a:pt x="1317" y="401"/>
                </a:cubicBezTo>
                <a:cubicBezTo>
                  <a:pt x="1235" y="343"/>
                  <a:pt x="1139" y="290"/>
                  <a:pt x="1031" y="246"/>
                </a:cubicBezTo>
                <a:cubicBezTo>
                  <a:pt x="919" y="200"/>
                  <a:pt x="790" y="162"/>
                  <a:pt x="648" y="131"/>
                </a:cubicBezTo>
                <a:cubicBezTo>
                  <a:pt x="502" y="100"/>
                  <a:pt x="336" y="76"/>
                  <a:pt x="157" y="60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836" y="122"/>
                  <a:pt x="1281" y="295"/>
                  <a:pt x="1516" y="594"/>
                </a:cubicBezTo>
                <a:cubicBezTo>
                  <a:pt x="1790" y="942"/>
                  <a:pt x="1759" y="1428"/>
                  <a:pt x="1684" y="1954"/>
                </a:cubicBezTo>
                <a:cubicBezTo>
                  <a:pt x="1684" y="1942"/>
                  <a:pt x="1684" y="1929"/>
                  <a:pt x="1684" y="1916"/>
                </a:cubicBezTo>
                <a:cubicBezTo>
                  <a:pt x="1728" y="1383"/>
                  <a:pt x="1722" y="897"/>
                  <a:pt x="1430" y="554"/>
                </a:cubicBezTo>
                <a:cubicBezTo>
                  <a:pt x="1372" y="486"/>
                  <a:pt x="1303" y="424"/>
                  <a:pt x="1224" y="370"/>
                </a:cubicBezTo>
                <a:cubicBezTo>
                  <a:pt x="1142" y="314"/>
                  <a:pt x="1047" y="265"/>
                  <a:pt x="942" y="224"/>
                </a:cubicBezTo>
                <a:cubicBezTo>
                  <a:pt x="832" y="182"/>
                  <a:pt x="708" y="147"/>
                  <a:pt x="572" y="120"/>
                </a:cubicBezTo>
                <a:cubicBezTo>
                  <a:pt x="432" y="93"/>
                  <a:pt x="274" y="74"/>
                  <a:pt x="105" y="64"/>
                </a:cubicBezTo>
                <a:cubicBezTo>
                  <a:pt x="105" y="66"/>
                  <a:pt x="105" y="66"/>
                  <a:pt x="105" y="66"/>
                </a:cubicBezTo>
                <a:cubicBezTo>
                  <a:pt x="749" y="105"/>
                  <a:pt x="1182" y="265"/>
                  <a:pt x="1429" y="556"/>
                </a:cubicBezTo>
                <a:cubicBezTo>
                  <a:pt x="1715" y="893"/>
                  <a:pt x="1725" y="1371"/>
                  <a:pt x="1683" y="1894"/>
                </a:cubicBezTo>
                <a:cubicBezTo>
                  <a:pt x="1683" y="1882"/>
                  <a:pt x="1683" y="1871"/>
                  <a:pt x="1682" y="1859"/>
                </a:cubicBezTo>
                <a:cubicBezTo>
                  <a:pt x="1683" y="1846"/>
                  <a:pt x="1683" y="1833"/>
                  <a:pt x="1683" y="1820"/>
                </a:cubicBezTo>
                <a:cubicBezTo>
                  <a:pt x="1686" y="1629"/>
                  <a:pt x="1680" y="1467"/>
                  <a:pt x="1665" y="1326"/>
                </a:cubicBezTo>
                <a:cubicBezTo>
                  <a:pt x="1646" y="1158"/>
                  <a:pt x="1613" y="1013"/>
                  <a:pt x="1565" y="885"/>
                </a:cubicBezTo>
                <a:cubicBezTo>
                  <a:pt x="1538" y="815"/>
                  <a:pt x="1507" y="750"/>
                  <a:pt x="1471" y="690"/>
                </a:cubicBezTo>
                <a:cubicBezTo>
                  <a:pt x="1434" y="628"/>
                  <a:pt x="1391" y="569"/>
                  <a:pt x="1343" y="517"/>
                </a:cubicBezTo>
                <a:cubicBezTo>
                  <a:pt x="1282" y="450"/>
                  <a:pt x="1211" y="391"/>
                  <a:pt x="1132" y="339"/>
                </a:cubicBezTo>
                <a:cubicBezTo>
                  <a:pt x="1050" y="286"/>
                  <a:pt x="956" y="239"/>
                  <a:pt x="853" y="202"/>
                </a:cubicBezTo>
                <a:cubicBezTo>
                  <a:pt x="746" y="163"/>
                  <a:pt x="626" y="132"/>
                  <a:pt x="496" y="110"/>
                </a:cubicBezTo>
                <a:cubicBezTo>
                  <a:pt x="362" y="87"/>
                  <a:pt x="212" y="72"/>
                  <a:pt x="53" y="67"/>
                </a:cubicBezTo>
                <a:cubicBezTo>
                  <a:pt x="53" y="69"/>
                  <a:pt x="53" y="69"/>
                  <a:pt x="53" y="69"/>
                </a:cubicBezTo>
                <a:cubicBezTo>
                  <a:pt x="99" y="70"/>
                  <a:pt x="144" y="73"/>
                  <a:pt x="188" y="76"/>
                </a:cubicBezTo>
                <a:cubicBezTo>
                  <a:pt x="127" y="72"/>
                  <a:pt x="65" y="70"/>
                  <a:pt x="0" y="70"/>
                </a:cubicBezTo>
                <a:cubicBezTo>
                  <a:pt x="0" y="72"/>
                  <a:pt x="0" y="72"/>
                  <a:pt x="0" y="72"/>
                </a:cubicBezTo>
                <a:cubicBezTo>
                  <a:pt x="574" y="72"/>
                  <a:pt x="984" y="206"/>
                  <a:pt x="1255" y="481"/>
                </a:cubicBezTo>
                <a:cubicBezTo>
                  <a:pt x="1581" y="812"/>
                  <a:pt x="1664" y="1315"/>
                  <a:pt x="1681" y="1855"/>
                </a:cubicBezTo>
                <a:cubicBezTo>
                  <a:pt x="1680" y="1890"/>
                  <a:pt x="1679" y="1926"/>
                  <a:pt x="1678" y="1961"/>
                </a:cubicBezTo>
                <a:cubicBezTo>
                  <a:pt x="1674" y="1999"/>
                  <a:pt x="1671" y="2036"/>
                  <a:pt x="1667" y="2073"/>
                </a:cubicBezTo>
                <a:cubicBezTo>
                  <a:pt x="1662" y="2110"/>
                  <a:pt x="1656" y="2146"/>
                  <a:pt x="1651" y="2182"/>
                </a:cubicBezTo>
                <a:cubicBezTo>
                  <a:pt x="1644" y="2218"/>
                  <a:pt x="1636" y="2253"/>
                  <a:pt x="1629" y="2289"/>
                </a:cubicBezTo>
                <a:cubicBezTo>
                  <a:pt x="1620" y="2323"/>
                  <a:pt x="1612" y="2358"/>
                  <a:pt x="1603" y="2392"/>
                </a:cubicBezTo>
                <a:cubicBezTo>
                  <a:pt x="1593" y="2426"/>
                  <a:pt x="1583" y="2460"/>
                  <a:pt x="1574" y="2494"/>
                </a:cubicBezTo>
                <a:cubicBezTo>
                  <a:pt x="1562" y="2527"/>
                  <a:pt x="1551" y="2560"/>
                  <a:pt x="1541" y="2593"/>
                </a:cubicBezTo>
                <a:cubicBezTo>
                  <a:pt x="1529" y="2625"/>
                  <a:pt x="1517" y="2657"/>
                  <a:pt x="1506" y="2690"/>
                </a:cubicBezTo>
                <a:cubicBezTo>
                  <a:pt x="1493" y="2721"/>
                  <a:pt x="1480" y="2752"/>
                  <a:pt x="1469" y="2784"/>
                </a:cubicBezTo>
                <a:cubicBezTo>
                  <a:pt x="1455" y="2815"/>
                  <a:pt x="1442" y="2845"/>
                  <a:pt x="1430" y="2876"/>
                </a:cubicBezTo>
                <a:cubicBezTo>
                  <a:pt x="1416" y="2905"/>
                  <a:pt x="1403" y="2934"/>
                  <a:pt x="1391" y="2964"/>
                </a:cubicBezTo>
                <a:cubicBezTo>
                  <a:pt x="1391" y="2964"/>
                  <a:pt x="1390" y="2965"/>
                  <a:pt x="1390" y="2966"/>
                </a:cubicBezTo>
                <a:cubicBezTo>
                  <a:pt x="1383" y="2980"/>
                  <a:pt x="1377" y="2994"/>
                  <a:pt x="1370" y="3008"/>
                </a:cubicBezTo>
                <a:cubicBezTo>
                  <a:pt x="1363" y="3023"/>
                  <a:pt x="1356" y="3038"/>
                  <a:pt x="1349" y="3054"/>
                </a:cubicBezTo>
                <a:cubicBezTo>
                  <a:pt x="1335" y="3083"/>
                  <a:pt x="1321" y="3111"/>
                  <a:pt x="1308" y="3140"/>
                </a:cubicBezTo>
                <a:cubicBezTo>
                  <a:pt x="1293" y="3168"/>
                  <a:pt x="1279" y="3196"/>
                  <a:pt x="1266" y="3224"/>
                </a:cubicBezTo>
                <a:cubicBezTo>
                  <a:pt x="1251" y="3252"/>
                  <a:pt x="1237" y="3279"/>
                  <a:pt x="1224" y="3307"/>
                </a:cubicBezTo>
                <a:cubicBezTo>
                  <a:pt x="1209" y="3334"/>
                  <a:pt x="1195" y="3361"/>
                  <a:pt x="1182" y="3387"/>
                </a:cubicBezTo>
                <a:cubicBezTo>
                  <a:pt x="1167" y="3414"/>
                  <a:pt x="1152" y="3441"/>
                  <a:pt x="1139" y="3467"/>
                </a:cubicBezTo>
                <a:cubicBezTo>
                  <a:pt x="1124" y="3493"/>
                  <a:pt x="1110" y="3520"/>
                  <a:pt x="1097" y="3545"/>
                </a:cubicBezTo>
                <a:cubicBezTo>
                  <a:pt x="1082" y="3571"/>
                  <a:pt x="1067" y="3597"/>
                  <a:pt x="1054" y="3622"/>
                </a:cubicBezTo>
                <a:cubicBezTo>
                  <a:pt x="1039" y="3648"/>
                  <a:pt x="1025" y="3673"/>
                  <a:pt x="1012" y="3699"/>
                </a:cubicBezTo>
                <a:cubicBezTo>
                  <a:pt x="966" y="3775"/>
                  <a:pt x="928" y="3850"/>
                  <a:pt x="899" y="3925"/>
                </a:cubicBezTo>
                <a:cubicBezTo>
                  <a:pt x="866" y="4009"/>
                  <a:pt x="843" y="4093"/>
                  <a:pt x="830" y="4175"/>
                </a:cubicBezTo>
                <a:cubicBezTo>
                  <a:pt x="817" y="4261"/>
                  <a:pt x="815" y="4348"/>
                  <a:pt x="825" y="4434"/>
                </a:cubicBezTo>
                <a:cubicBezTo>
                  <a:pt x="841" y="4580"/>
                  <a:pt x="865" y="4720"/>
                  <a:pt x="897" y="4848"/>
                </a:cubicBezTo>
                <a:cubicBezTo>
                  <a:pt x="927" y="4970"/>
                  <a:pt x="965" y="5086"/>
                  <a:pt x="1010" y="5193"/>
                </a:cubicBezTo>
                <a:cubicBezTo>
                  <a:pt x="1028" y="5238"/>
                  <a:pt x="1048" y="5281"/>
                  <a:pt x="1070" y="5324"/>
                </a:cubicBezTo>
                <a:cubicBezTo>
                  <a:pt x="1058" y="5353"/>
                  <a:pt x="1046" y="5382"/>
                  <a:pt x="1033" y="5413"/>
                </a:cubicBezTo>
                <a:cubicBezTo>
                  <a:pt x="986" y="5531"/>
                  <a:pt x="959" y="5653"/>
                  <a:pt x="952" y="5775"/>
                </a:cubicBezTo>
                <a:cubicBezTo>
                  <a:pt x="946" y="5896"/>
                  <a:pt x="960" y="6018"/>
                  <a:pt x="993" y="6138"/>
                </a:cubicBezTo>
                <a:cubicBezTo>
                  <a:pt x="1026" y="6257"/>
                  <a:pt x="1078" y="6375"/>
                  <a:pt x="1149" y="6489"/>
                </a:cubicBezTo>
                <a:cubicBezTo>
                  <a:pt x="1219" y="6604"/>
                  <a:pt x="1308" y="6715"/>
                  <a:pt x="1413" y="6820"/>
                </a:cubicBezTo>
                <a:cubicBezTo>
                  <a:pt x="1535" y="6941"/>
                  <a:pt x="1678" y="7055"/>
                  <a:pt x="1840" y="7158"/>
                </a:cubicBezTo>
                <a:cubicBezTo>
                  <a:pt x="2005" y="7263"/>
                  <a:pt x="2190" y="7358"/>
                  <a:pt x="2391" y="7439"/>
                </a:cubicBezTo>
                <a:cubicBezTo>
                  <a:pt x="2597" y="7523"/>
                  <a:pt x="2821" y="7594"/>
                  <a:pt x="3056" y="7649"/>
                </a:cubicBezTo>
                <a:cubicBezTo>
                  <a:pt x="3058" y="7650"/>
                  <a:pt x="3059" y="7650"/>
                  <a:pt x="3060" y="7650"/>
                </a:cubicBezTo>
                <a:cubicBezTo>
                  <a:pt x="3103" y="7662"/>
                  <a:pt x="3146" y="7672"/>
                  <a:pt x="3190" y="7682"/>
                </a:cubicBezTo>
                <a:cubicBezTo>
                  <a:pt x="3192" y="7683"/>
                  <a:pt x="3194" y="7683"/>
                  <a:pt x="3196" y="7684"/>
                </a:cubicBezTo>
                <a:cubicBezTo>
                  <a:pt x="3239" y="7695"/>
                  <a:pt x="3283" y="7706"/>
                  <a:pt x="3326" y="7716"/>
                </a:cubicBezTo>
                <a:cubicBezTo>
                  <a:pt x="3328" y="7716"/>
                  <a:pt x="3331" y="7717"/>
                  <a:pt x="3333" y="7717"/>
                </a:cubicBezTo>
                <a:cubicBezTo>
                  <a:pt x="3377" y="7729"/>
                  <a:pt x="3422" y="7740"/>
                  <a:pt x="3467" y="7750"/>
                </a:cubicBezTo>
                <a:cubicBezTo>
                  <a:pt x="3468" y="7750"/>
                  <a:pt x="3469" y="7750"/>
                  <a:pt x="3469" y="7751"/>
                </a:cubicBezTo>
                <a:cubicBezTo>
                  <a:pt x="3513" y="7762"/>
                  <a:pt x="3558" y="7773"/>
                  <a:pt x="3603" y="7783"/>
                </a:cubicBezTo>
                <a:cubicBezTo>
                  <a:pt x="3649" y="7795"/>
                  <a:pt x="3697" y="7806"/>
                  <a:pt x="3744" y="7817"/>
                </a:cubicBezTo>
                <a:cubicBezTo>
                  <a:pt x="3789" y="7828"/>
                  <a:pt x="3835" y="7839"/>
                  <a:pt x="3881" y="7849"/>
                </a:cubicBezTo>
                <a:cubicBezTo>
                  <a:pt x="3926" y="7860"/>
                  <a:pt x="3971" y="7871"/>
                  <a:pt x="4016" y="7881"/>
                </a:cubicBezTo>
                <a:cubicBezTo>
                  <a:pt x="4060" y="7892"/>
                  <a:pt x="4105" y="7902"/>
                  <a:pt x="4149" y="7912"/>
                </a:cubicBezTo>
                <a:cubicBezTo>
                  <a:pt x="4192" y="7923"/>
                  <a:pt x="4236" y="7933"/>
                  <a:pt x="4280" y="7943"/>
                </a:cubicBezTo>
                <a:cubicBezTo>
                  <a:pt x="4322" y="7953"/>
                  <a:pt x="4365" y="7963"/>
                  <a:pt x="4408" y="7973"/>
                </a:cubicBezTo>
                <a:cubicBezTo>
                  <a:pt x="4448" y="7983"/>
                  <a:pt x="4489" y="7993"/>
                  <a:pt x="4530" y="8002"/>
                </a:cubicBezTo>
                <a:cubicBezTo>
                  <a:pt x="4544" y="8005"/>
                  <a:pt x="4558" y="8009"/>
                  <a:pt x="4572" y="8012"/>
                </a:cubicBezTo>
                <a:cubicBezTo>
                  <a:pt x="4597" y="8018"/>
                  <a:pt x="4622" y="8024"/>
                  <a:pt x="4648" y="8030"/>
                </a:cubicBezTo>
                <a:cubicBezTo>
                  <a:pt x="4686" y="8039"/>
                  <a:pt x="4724" y="8048"/>
                  <a:pt x="4763" y="8057"/>
                </a:cubicBezTo>
                <a:cubicBezTo>
                  <a:pt x="4799" y="8066"/>
                  <a:pt x="4835" y="8075"/>
                  <a:pt x="4871" y="8083"/>
                </a:cubicBezTo>
                <a:cubicBezTo>
                  <a:pt x="4905" y="8092"/>
                  <a:pt x="4939" y="8101"/>
                  <a:pt x="4974" y="8109"/>
                </a:cubicBezTo>
                <a:cubicBezTo>
                  <a:pt x="5008" y="8118"/>
                  <a:pt x="5043" y="8127"/>
                  <a:pt x="5078" y="8135"/>
                </a:cubicBezTo>
                <a:cubicBezTo>
                  <a:pt x="5111" y="8144"/>
                  <a:pt x="5144" y="8153"/>
                  <a:pt x="5176" y="8161"/>
                </a:cubicBezTo>
                <a:cubicBezTo>
                  <a:pt x="5209" y="8170"/>
                  <a:pt x="5241" y="8178"/>
                  <a:pt x="5273" y="8186"/>
                </a:cubicBezTo>
                <a:cubicBezTo>
                  <a:pt x="5306" y="8196"/>
                  <a:pt x="5340" y="8205"/>
                  <a:pt x="5373" y="8213"/>
                </a:cubicBezTo>
                <a:cubicBezTo>
                  <a:pt x="5406" y="8223"/>
                  <a:pt x="5439" y="8232"/>
                  <a:pt x="5472" y="8240"/>
                </a:cubicBezTo>
                <a:cubicBezTo>
                  <a:pt x="5601" y="8278"/>
                  <a:pt x="5727" y="8309"/>
                  <a:pt x="5849" y="8334"/>
                </a:cubicBezTo>
                <a:cubicBezTo>
                  <a:pt x="6083" y="8381"/>
                  <a:pt x="6306" y="8405"/>
                  <a:pt x="6513" y="8405"/>
                </a:cubicBezTo>
                <a:cubicBezTo>
                  <a:pt x="6531" y="8405"/>
                  <a:pt x="6549" y="8404"/>
                  <a:pt x="6567" y="8404"/>
                </a:cubicBezTo>
                <a:cubicBezTo>
                  <a:pt x="6808" y="8399"/>
                  <a:pt x="7032" y="8361"/>
                  <a:pt x="7230" y="8289"/>
                </a:cubicBezTo>
                <a:cubicBezTo>
                  <a:pt x="7336" y="8252"/>
                  <a:pt x="7436" y="8204"/>
                  <a:pt x="7529" y="8148"/>
                </a:cubicBezTo>
                <a:cubicBezTo>
                  <a:pt x="7625" y="8089"/>
                  <a:pt x="7715" y="8020"/>
                  <a:pt x="7797" y="7942"/>
                </a:cubicBezTo>
                <a:lnTo>
                  <a:pt x="7790" y="7934"/>
                </a:lnTo>
                <a:close/>
                <a:moveTo>
                  <a:pt x="1659" y="2159"/>
                </a:moveTo>
                <a:cubicBezTo>
                  <a:pt x="1658" y="2167"/>
                  <a:pt x="1657" y="2175"/>
                  <a:pt x="1656" y="2183"/>
                </a:cubicBezTo>
                <a:cubicBezTo>
                  <a:pt x="1654" y="2192"/>
                  <a:pt x="1652" y="2201"/>
                  <a:pt x="1649" y="2210"/>
                </a:cubicBezTo>
                <a:cubicBezTo>
                  <a:pt x="1650" y="2204"/>
                  <a:pt x="1651" y="2197"/>
                  <a:pt x="1652" y="2191"/>
                </a:cubicBezTo>
                <a:cubicBezTo>
                  <a:pt x="1654" y="2180"/>
                  <a:pt x="1657" y="2169"/>
                  <a:pt x="1659" y="2159"/>
                </a:cubicBezTo>
                <a:close/>
                <a:moveTo>
                  <a:pt x="1672" y="2094"/>
                </a:moveTo>
                <a:cubicBezTo>
                  <a:pt x="1671" y="2106"/>
                  <a:pt x="1671" y="2118"/>
                  <a:pt x="1670" y="2130"/>
                </a:cubicBezTo>
                <a:cubicBezTo>
                  <a:pt x="1670" y="2131"/>
                  <a:pt x="1670" y="2132"/>
                  <a:pt x="1669" y="2134"/>
                </a:cubicBezTo>
                <a:cubicBezTo>
                  <a:pt x="1666" y="2145"/>
                  <a:pt x="1663" y="2157"/>
                  <a:pt x="1660" y="2169"/>
                </a:cubicBezTo>
                <a:cubicBezTo>
                  <a:pt x="1661" y="2158"/>
                  <a:pt x="1662" y="2147"/>
                  <a:pt x="1663" y="2137"/>
                </a:cubicBezTo>
                <a:cubicBezTo>
                  <a:pt x="1666" y="2123"/>
                  <a:pt x="1669" y="2109"/>
                  <a:pt x="1672" y="2094"/>
                </a:cubicBezTo>
                <a:close/>
                <a:moveTo>
                  <a:pt x="1666" y="2107"/>
                </a:moveTo>
                <a:cubicBezTo>
                  <a:pt x="1667" y="2098"/>
                  <a:pt x="1668" y="2090"/>
                  <a:pt x="1669" y="2082"/>
                </a:cubicBezTo>
                <a:cubicBezTo>
                  <a:pt x="1671" y="2069"/>
                  <a:pt x="1672" y="2057"/>
                  <a:pt x="1674" y="2045"/>
                </a:cubicBezTo>
                <a:cubicBezTo>
                  <a:pt x="1674" y="2054"/>
                  <a:pt x="1673" y="2064"/>
                  <a:pt x="1673" y="2074"/>
                </a:cubicBezTo>
                <a:cubicBezTo>
                  <a:pt x="1671" y="2085"/>
                  <a:pt x="1668" y="2096"/>
                  <a:pt x="1666" y="2107"/>
                </a:cubicBezTo>
                <a:close/>
                <a:moveTo>
                  <a:pt x="1659" y="2348"/>
                </a:moveTo>
                <a:cubicBezTo>
                  <a:pt x="1652" y="2363"/>
                  <a:pt x="1645" y="2377"/>
                  <a:pt x="1638" y="2392"/>
                </a:cubicBezTo>
                <a:cubicBezTo>
                  <a:pt x="1639" y="2379"/>
                  <a:pt x="1640" y="2367"/>
                  <a:pt x="1642" y="2354"/>
                </a:cubicBezTo>
                <a:cubicBezTo>
                  <a:pt x="1648" y="2339"/>
                  <a:pt x="1654" y="2323"/>
                  <a:pt x="1661" y="2308"/>
                </a:cubicBezTo>
                <a:cubicBezTo>
                  <a:pt x="1660" y="2320"/>
                  <a:pt x="1660" y="2331"/>
                  <a:pt x="1659" y="2343"/>
                </a:cubicBezTo>
                <a:cubicBezTo>
                  <a:pt x="1659" y="2345"/>
                  <a:pt x="1659" y="2346"/>
                  <a:pt x="1659" y="2348"/>
                </a:cubicBezTo>
                <a:close/>
                <a:moveTo>
                  <a:pt x="1637" y="3122"/>
                </a:moveTo>
                <a:cubicBezTo>
                  <a:pt x="1646" y="3450"/>
                  <a:pt x="1639" y="3697"/>
                  <a:pt x="1613" y="3912"/>
                </a:cubicBezTo>
                <a:cubicBezTo>
                  <a:pt x="1608" y="3931"/>
                  <a:pt x="1604" y="3951"/>
                  <a:pt x="1599" y="3970"/>
                </a:cubicBezTo>
                <a:cubicBezTo>
                  <a:pt x="1601" y="3934"/>
                  <a:pt x="1603" y="3897"/>
                  <a:pt x="1604" y="3858"/>
                </a:cubicBezTo>
                <a:cubicBezTo>
                  <a:pt x="1610" y="3681"/>
                  <a:pt x="1608" y="3474"/>
                  <a:pt x="1598" y="3188"/>
                </a:cubicBezTo>
                <a:cubicBezTo>
                  <a:pt x="1597" y="3135"/>
                  <a:pt x="1596" y="3082"/>
                  <a:pt x="1597" y="3029"/>
                </a:cubicBezTo>
                <a:cubicBezTo>
                  <a:pt x="1609" y="3017"/>
                  <a:pt x="1622" y="3005"/>
                  <a:pt x="1635" y="2993"/>
                </a:cubicBezTo>
                <a:cubicBezTo>
                  <a:pt x="1635" y="3036"/>
                  <a:pt x="1636" y="3079"/>
                  <a:pt x="1637" y="3122"/>
                </a:cubicBezTo>
                <a:close/>
                <a:moveTo>
                  <a:pt x="2327" y="6256"/>
                </a:moveTo>
                <a:cubicBezTo>
                  <a:pt x="2335" y="6267"/>
                  <a:pt x="2343" y="6278"/>
                  <a:pt x="2351" y="6289"/>
                </a:cubicBezTo>
                <a:cubicBezTo>
                  <a:pt x="2338" y="6278"/>
                  <a:pt x="2325" y="6266"/>
                  <a:pt x="2312" y="6255"/>
                </a:cubicBezTo>
                <a:cubicBezTo>
                  <a:pt x="2305" y="6243"/>
                  <a:pt x="2298" y="6231"/>
                  <a:pt x="2291" y="6219"/>
                </a:cubicBezTo>
                <a:cubicBezTo>
                  <a:pt x="2303" y="6231"/>
                  <a:pt x="2315" y="6243"/>
                  <a:pt x="2327" y="6256"/>
                </a:cubicBezTo>
                <a:close/>
                <a:moveTo>
                  <a:pt x="2460" y="6410"/>
                </a:moveTo>
                <a:cubicBezTo>
                  <a:pt x="2454" y="6405"/>
                  <a:pt x="2448" y="6400"/>
                  <a:pt x="2441" y="6395"/>
                </a:cubicBezTo>
                <a:cubicBezTo>
                  <a:pt x="2434" y="6389"/>
                  <a:pt x="2427" y="6384"/>
                  <a:pt x="2420" y="6378"/>
                </a:cubicBezTo>
                <a:cubicBezTo>
                  <a:pt x="2413" y="6366"/>
                  <a:pt x="2406" y="6355"/>
                  <a:pt x="2398" y="6343"/>
                </a:cubicBezTo>
                <a:cubicBezTo>
                  <a:pt x="2411" y="6355"/>
                  <a:pt x="2423" y="6367"/>
                  <a:pt x="2436" y="6379"/>
                </a:cubicBezTo>
                <a:cubicBezTo>
                  <a:pt x="2444" y="6389"/>
                  <a:pt x="2452" y="6400"/>
                  <a:pt x="2460" y="6410"/>
                </a:cubicBezTo>
                <a:close/>
                <a:moveTo>
                  <a:pt x="2670" y="6619"/>
                </a:moveTo>
                <a:cubicBezTo>
                  <a:pt x="2678" y="6627"/>
                  <a:pt x="2686" y="6636"/>
                  <a:pt x="2693" y="6644"/>
                </a:cubicBezTo>
                <a:cubicBezTo>
                  <a:pt x="2681" y="6635"/>
                  <a:pt x="2667" y="6626"/>
                  <a:pt x="2654" y="6617"/>
                </a:cubicBezTo>
                <a:cubicBezTo>
                  <a:pt x="2647" y="6607"/>
                  <a:pt x="2640" y="6597"/>
                  <a:pt x="2632" y="6587"/>
                </a:cubicBezTo>
                <a:cubicBezTo>
                  <a:pt x="2645" y="6597"/>
                  <a:pt x="2657" y="6608"/>
                  <a:pt x="2670" y="6619"/>
                </a:cubicBezTo>
                <a:close/>
                <a:moveTo>
                  <a:pt x="2852" y="6794"/>
                </a:moveTo>
                <a:cubicBezTo>
                  <a:pt x="2932" y="6881"/>
                  <a:pt x="3046" y="6984"/>
                  <a:pt x="3184" y="7092"/>
                </a:cubicBezTo>
                <a:cubicBezTo>
                  <a:pt x="3331" y="7207"/>
                  <a:pt x="3498" y="7324"/>
                  <a:pt x="3680" y="7439"/>
                </a:cubicBezTo>
                <a:cubicBezTo>
                  <a:pt x="3843" y="7542"/>
                  <a:pt x="4060" y="7669"/>
                  <a:pt x="4315" y="7797"/>
                </a:cubicBezTo>
                <a:cubicBezTo>
                  <a:pt x="4306" y="7796"/>
                  <a:pt x="4297" y="7796"/>
                  <a:pt x="4288" y="7796"/>
                </a:cubicBezTo>
                <a:cubicBezTo>
                  <a:pt x="4182" y="7744"/>
                  <a:pt x="4083" y="7692"/>
                  <a:pt x="3993" y="7643"/>
                </a:cubicBezTo>
                <a:cubicBezTo>
                  <a:pt x="3462" y="7350"/>
                  <a:pt x="2981" y="6987"/>
                  <a:pt x="2769" y="6719"/>
                </a:cubicBezTo>
                <a:cubicBezTo>
                  <a:pt x="2765" y="6714"/>
                  <a:pt x="2761" y="6709"/>
                  <a:pt x="2757" y="6704"/>
                </a:cubicBezTo>
                <a:cubicBezTo>
                  <a:pt x="2770" y="6714"/>
                  <a:pt x="2782" y="6724"/>
                  <a:pt x="2795" y="6734"/>
                </a:cubicBezTo>
                <a:cubicBezTo>
                  <a:pt x="2814" y="6753"/>
                  <a:pt x="2834" y="6773"/>
                  <a:pt x="2852" y="6794"/>
                </a:cubicBezTo>
                <a:close/>
                <a:moveTo>
                  <a:pt x="1640" y="2272"/>
                </a:moveTo>
                <a:cubicBezTo>
                  <a:pt x="1641" y="2263"/>
                  <a:pt x="1643" y="2254"/>
                  <a:pt x="1644" y="2245"/>
                </a:cubicBezTo>
                <a:cubicBezTo>
                  <a:pt x="1647" y="2232"/>
                  <a:pt x="1651" y="2219"/>
                  <a:pt x="1654" y="2206"/>
                </a:cubicBezTo>
                <a:cubicBezTo>
                  <a:pt x="1653" y="2217"/>
                  <a:pt x="1652" y="2227"/>
                  <a:pt x="1651" y="2237"/>
                </a:cubicBezTo>
                <a:cubicBezTo>
                  <a:pt x="1647" y="2249"/>
                  <a:pt x="1644" y="2261"/>
                  <a:pt x="1640" y="2272"/>
                </a:cubicBezTo>
                <a:close/>
                <a:moveTo>
                  <a:pt x="1649" y="2257"/>
                </a:moveTo>
                <a:cubicBezTo>
                  <a:pt x="1648" y="2268"/>
                  <a:pt x="1647" y="2280"/>
                  <a:pt x="1645" y="2291"/>
                </a:cubicBezTo>
                <a:cubicBezTo>
                  <a:pt x="1641" y="2304"/>
                  <a:pt x="1636" y="2317"/>
                  <a:pt x="1631" y="2330"/>
                </a:cubicBezTo>
                <a:cubicBezTo>
                  <a:pt x="1633" y="2319"/>
                  <a:pt x="1635" y="2309"/>
                  <a:pt x="1636" y="2298"/>
                </a:cubicBezTo>
                <a:cubicBezTo>
                  <a:pt x="1640" y="2284"/>
                  <a:pt x="1645" y="2271"/>
                  <a:pt x="1649" y="2257"/>
                </a:cubicBezTo>
                <a:close/>
                <a:moveTo>
                  <a:pt x="1556" y="3253"/>
                </a:moveTo>
                <a:cubicBezTo>
                  <a:pt x="1569" y="3586"/>
                  <a:pt x="1578" y="3839"/>
                  <a:pt x="1578" y="4054"/>
                </a:cubicBezTo>
                <a:cubicBezTo>
                  <a:pt x="1572" y="4073"/>
                  <a:pt x="1567" y="4092"/>
                  <a:pt x="1561" y="4111"/>
                </a:cubicBezTo>
                <a:cubicBezTo>
                  <a:pt x="1557" y="4031"/>
                  <a:pt x="1552" y="3945"/>
                  <a:pt x="1547" y="3852"/>
                </a:cubicBezTo>
                <a:cubicBezTo>
                  <a:pt x="1538" y="3698"/>
                  <a:pt x="1528" y="3524"/>
                  <a:pt x="1518" y="3319"/>
                </a:cubicBezTo>
                <a:cubicBezTo>
                  <a:pt x="1515" y="3247"/>
                  <a:pt x="1515" y="3176"/>
                  <a:pt x="1518" y="3104"/>
                </a:cubicBezTo>
                <a:cubicBezTo>
                  <a:pt x="1530" y="3092"/>
                  <a:pt x="1542" y="3081"/>
                  <a:pt x="1554" y="3069"/>
                </a:cubicBezTo>
                <a:cubicBezTo>
                  <a:pt x="1553" y="3131"/>
                  <a:pt x="1553" y="3192"/>
                  <a:pt x="1556" y="3253"/>
                </a:cubicBezTo>
                <a:close/>
                <a:moveTo>
                  <a:pt x="1587" y="4900"/>
                </a:moveTo>
                <a:cubicBezTo>
                  <a:pt x="1578" y="4874"/>
                  <a:pt x="1568" y="4848"/>
                  <a:pt x="1558" y="4822"/>
                </a:cubicBezTo>
                <a:cubicBezTo>
                  <a:pt x="1560" y="4801"/>
                  <a:pt x="1562" y="4780"/>
                  <a:pt x="1563" y="4760"/>
                </a:cubicBezTo>
                <a:cubicBezTo>
                  <a:pt x="1571" y="4786"/>
                  <a:pt x="1579" y="4812"/>
                  <a:pt x="1587" y="4837"/>
                </a:cubicBezTo>
                <a:cubicBezTo>
                  <a:pt x="1587" y="4858"/>
                  <a:pt x="1587" y="4879"/>
                  <a:pt x="1587" y="4900"/>
                </a:cubicBezTo>
                <a:close/>
                <a:moveTo>
                  <a:pt x="1663" y="5153"/>
                </a:moveTo>
                <a:cubicBezTo>
                  <a:pt x="1666" y="5173"/>
                  <a:pt x="1668" y="5193"/>
                  <a:pt x="1671" y="5214"/>
                </a:cubicBezTo>
                <a:cubicBezTo>
                  <a:pt x="1658" y="5191"/>
                  <a:pt x="1645" y="5167"/>
                  <a:pt x="1631" y="5143"/>
                </a:cubicBezTo>
                <a:cubicBezTo>
                  <a:pt x="1631" y="5129"/>
                  <a:pt x="1630" y="5115"/>
                  <a:pt x="1630" y="5101"/>
                </a:cubicBezTo>
                <a:cubicBezTo>
                  <a:pt x="1630" y="5095"/>
                  <a:pt x="1629" y="5089"/>
                  <a:pt x="1629" y="5082"/>
                </a:cubicBezTo>
                <a:cubicBezTo>
                  <a:pt x="1640" y="5106"/>
                  <a:pt x="1651" y="5129"/>
                  <a:pt x="1663" y="5153"/>
                </a:cubicBezTo>
                <a:cubicBezTo>
                  <a:pt x="1663" y="5153"/>
                  <a:pt x="1663" y="5153"/>
                  <a:pt x="1663" y="5153"/>
                </a:cubicBezTo>
                <a:close/>
                <a:moveTo>
                  <a:pt x="1477" y="5861"/>
                </a:moveTo>
                <a:cubicBezTo>
                  <a:pt x="1507" y="5888"/>
                  <a:pt x="1537" y="5915"/>
                  <a:pt x="1569" y="5941"/>
                </a:cubicBezTo>
                <a:cubicBezTo>
                  <a:pt x="1568" y="6015"/>
                  <a:pt x="1576" y="6090"/>
                  <a:pt x="1593" y="6166"/>
                </a:cubicBezTo>
                <a:cubicBezTo>
                  <a:pt x="1619" y="6281"/>
                  <a:pt x="1665" y="6398"/>
                  <a:pt x="1731" y="6513"/>
                </a:cubicBezTo>
                <a:cubicBezTo>
                  <a:pt x="1796" y="6628"/>
                  <a:pt x="1880" y="6743"/>
                  <a:pt x="1981" y="6853"/>
                </a:cubicBezTo>
                <a:cubicBezTo>
                  <a:pt x="2084" y="6964"/>
                  <a:pt x="2203" y="7071"/>
                  <a:pt x="2337" y="7171"/>
                </a:cubicBezTo>
                <a:cubicBezTo>
                  <a:pt x="2472" y="7273"/>
                  <a:pt x="2622" y="7367"/>
                  <a:pt x="2783" y="7452"/>
                </a:cubicBezTo>
                <a:cubicBezTo>
                  <a:pt x="2948" y="7540"/>
                  <a:pt x="3127" y="7618"/>
                  <a:pt x="3313" y="7685"/>
                </a:cubicBezTo>
                <a:cubicBezTo>
                  <a:pt x="3343" y="7696"/>
                  <a:pt x="3373" y="7706"/>
                  <a:pt x="3403" y="7717"/>
                </a:cubicBezTo>
                <a:cubicBezTo>
                  <a:pt x="3385" y="7714"/>
                  <a:pt x="3368" y="7711"/>
                  <a:pt x="3351" y="7708"/>
                </a:cubicBezTo>
                <a:cubicBezTo>
                  <a:pt x="2897" y="7564"/>
                  <a:pt x="2494" y="7359"/>
                  <a:pt x="2169" y="7101"/>
                </a:cubicBezTo>
                <a:cubicBezTo>
                  <a:pt x="1691" y="6722"/>
                  <a:pt x="1444" y="6276"/>
                  <a:pt x="1477" y="5861"/>
                </a:cubicBezTo>
                <a:close/>
                <a:moveTo>
                  <a:pt x="1609" y="2466"/>
                </a:moveTo>
                <a:cubicBezTo>
                  <a:pt x="1608" y="2477"/>
                  <a:pt x="1606" y="2489"/>
                  <a:pt x="1604" y="2500"/>
                </a:cubicBezTo>
                <a:cubicBezTo>
                  <a:pt x="1598" y="2513"/>
                  <a:pt x="1591" y="2526"/>
                  <a:pt x="1585" y="2539"/>
                </a:cubicBezTo>
                <a:cubicBezTo>
                  <a:pt x="1587" y="2528"/>
                  <a:pt x="1588" y="2518"/>
                  <a:pt x="1590" y="2507"/>
                </a:cubicBezTo>
                <a:cubicBezTo>
                  <a:pt x="1597" y="2493"/>
                  <a:pt x="1603" y="2480"/>
                  <a:pt x="1609" y="2466"/>
                </a:cubicBezTo>
                <a:close/>
                <a:moveTo>
                  <a:pt x="1594" y="2485"/>
                </a:moveTo>
                <a:cubicBezTo>
                  <a:pt x="1596" y="2475"/>
                  <a:pt x="1598" y="2465"/>
                  <a:pt x="1600" y="2454"/>
                </a:cubicBezTo>
                <a:cubicBezTo>
                  <a:pt x="1605" y="2441"/>
                  <a:pt x="1611" y="2428"/>
                  <a:pt x="1616" y="2414"/>
                </a:cubicBezTo>
                <a:cubicBezTo>
                  <a:pt x="1615" y="2426"/>
                  <a:pt x="1613" y="2437"/>
                  <a:pt x="1612" y="2448"/>
                </a:cubicBezTo>
                <a:cubicBezTo>
                  <a:pt x="1606" y="2460"/>
                  <a:pt x="1600" y="2473"/>
                  <a:pt x="1594" y="2485"/>
                </a:cubicBezTo>
                <a:close/>
                <a:moveTo>
                  <a:pt x="1474" y="3384"/>
                </a:moveTo>
                <a:cubicBezTo>
                  <a:pt x="1492" y="3718"/>
                  <a:pt x="1516" y="3976"/>
                  <a:pt x="1537" y="4187"/>
                </a:cubicBezTo>
                <a:cubicBezTo>
                  <a:pt x="1531" y="4207"/>
                  <a:pt x="1524" y="4226"/>
                  <a:pt x="1517" y="4246"/>
                </a:cubicBezTo>
                <a:cubicBezTo>
                  <a:pt x="1487" y="4034"/>
                  <a:pt x="1456" y="3779"/>
                  <a:pt x="1438" y="3450"/>
                </a:cubicBezTo>
                <a:cubicBezTo>
                  <a:pt x="1433" y="3360"/>
                  <a:pt x="1435" y="3270"/>
                  <a:pt x="1442" y="3180"/>
                </a:cubicBezTo>
                <a:cubicBezTo>
                  <a:pt x="1453" y="3168"/>
                  <a:pt x="1464" y="3157"/>
                  <a:pt x="1476" y="3146"/>
                </a:cubicBezTo>
                <a:cubicBezTo>
                  <a:pt x="1471" y="3229"/>
                  <a:pt x="1471" y="3308"/>
                  <a:pt x="1474" y="3384"/>
                </a:cubicBezTo>
                <a:close/>
                <a:moveTo>
                  <a:pt x="1680" y="5305"/>
                </a:moveTo>
                <a:cubicBezTo>
                  <a:pt x="1682" y="5326"/>
                  <a:pt x="1683" y="5347"/>
                  <a:pt x="1685" y="5368"/>
                </a:cubicBezTo>
                <a:cubicBezTo>
                  <a:pt x="1667" y="5344"/>
                  <a:pt x="1649" y="5320"/>
                  <a:pt x="1632" y="5296"/>
                </a:cubicBezTo>
                <a:cubicBezTo>
                  <a:pt x="1632" y="5274"/>
                  <a:pt x="1633" y="5253"/>
                  <a:pt x="1633" y="5232"/>
                </a:cubicBezTo>
                <a:cubicBezTo>
                  <a:pt x="1648" y="5256"/>
                  <a:pt x="1664" y="5281"/>
                  <a:pt x="1680" y="5305"/>
                </a:cubicBezTo>
                <a:close/>
                <a:moveTo>
                  <a:pt x="1823" y="5664"/>
                </a:moveTo>
                <a:cubicBezTo>
                  <a:pt x="1803" y="5643"/>
                  <a:pt x="1783" y="5622"/>
                  <a:pt x="1762" y="5600"/>
                </a:cubicBezTo>
                <a:cubicBezTo>
                  <a:pt x="1761" y="5579"/>
                  <a:pt x="1759" y="5558"/>
                  <a:pt x="1757" y="5538"/>
                </a:cubicBezTo>
                <a:cubicBezTo>
                  <a:pt x="1775" y="5559"/>
                  <a:pt x="1794" y="5581"/>
                  <a:pt x="1813" y="5602"/>
                </a:cubicBezTo>
                <a:cubicBezTo>
                  <a:pt x="1817" y="5623"/>
                  <a:pt x="1820" y="5643"/>
                  <a:pt x="1823" y="5664"/>
                </a:cubicBezTo>
                <a:close/>
                <a:moveTo>
                  <a:pt x="2491" y="6523"/>
                </a:moveTo>
                <a:cubicBezTo>
                  <a:pt x="2551" y="6642"/>
                  <a:pt x="2660" y="6781"/>
                  <a:pt x="2806" y="6925"/>
                </a:cubicBezTo>
                <a:cubicBezTo>
                  <a:pt x="2958" y="7074"/>
                  <a:pt x="3151" y="7230"/>
                  <a:pt x="3363" y="7373"/>
                </a:cubicBezTo>
                <a:cubicBezTo>
                  <a:pt x="3592" y="7528"/>
                  <a:pt x="3840" y="7668"/>
                  <a:pt x="4100" y="7790"/>
                </a:cubicBezTo>
                <a:cubicBezTo>
                  <a:pt x="4087" y="7789"/>
                  <a:pt x="4074" y="7789"/>
                  <a:pt x="4061" y="7788"/>
                </a:cubicBezTo>
                <a:cubicBezTo>
                  <a:pt x="3740" y="7643"/>
                  <a:pt x="3433" y="7466"/>
                  <a:pt x="3165" y="7269"/>
                </a:cubicBezTo>
                <a:cubicBezTo>
                  <a:pt x="2799" y="7001"/>
                  <a:pt x="2529" y="6715"/>
                  <a:pt x="2419" y="6479"/>
                </a:cubicBezTo>
                <a:cubicBezTo>
                  <a:pt x="2443" y="6494"/>
                  <a:pt x="2467" y="6508"/>
                  <a:pt x="2491" y="6523"/>
                </a:cubicBezTo>
                <a:close/>
                <a:moveTo>
                  <a:pt x="4663" y="7990"/>
                </a:moveTo>
                <a:cubicBezTo>
                  <a:pt x="4669" y="7993"/>
                  <a:pt x="4676" y="7995"/>
                  <a:pt x="4683" y="7998"/>
                </a:cubicBezTo>
                <a:cubicBezTo>
                  <a:pt x="4678" y="7998"/>
                  <a:pt x="4673" y="7997"/>
                  <a:pt x="4669" y="7996"/>
                </a:cubicBezTo>
                <a:cubicBezTo>
                  <a:pt x="4650" y="7990"/>
                  <a:pt x="4631" y="7983"/>
                  <a:pt x="4612" y="7975"/>
                </a:cubicBezTo>
                <a:cubicBezTo>
                  <a:pt x="4617" y="7976"/>
                  <a:pt x="4623" y="7976"/>
                  <a:pt x="4629" y="7977"/>
                </a:cubicBezTo>
                <a:cubicBezTo>
                  <a:pt x="4640" y="7982"/>
                  <a:pt x="4651" y="7986"/>
                  <a:pt x="4663" y="7990"/>
                </a:cubicBezTo>
                <a:close/>
                <a:moveTo>
                  <a:pt x="1573" y="5945"/>
                </a:moveTo>
                <a:cubicBezTo>
                  <a:pt x="1603" y="5969"/>
                  <a:pt x="1634" y="5993"/>
                  <a:pt x="1666" y="6017"/>
                </a:cubicBezTo>
                <a:cubicBezTo>
                  <a:pt x="1685" y="6426"/>
                  <a:pt x="1995" y="6876"/>
                  <a:pt x="2517" y="7244"/>
                </a:cubicBezTo>
                <a:cubicBezTo>
                  <a:pt x="2655" y="7340"/>
                  <a:pt x="2805" y="7431"/>
                  <a:pt x="2965" y="7511"/>
                </a:cubicBezTo>
                <a:cubicBezTo>
                  <a:pt x="3127" y="7593"/>
                  <a:pt x="3299" y="7666"/>
                  <a:pt x="3478" y="7729"/>
                </a:cubicBezTo>
                <a:cubicBezTo>
                  <a:pt x="3460" y="7726"/>
                  <a:pt x="3441" y="7723"/>
                  <a:pt x="3423" y="7720"/>
                </a:cubicBezTo>
                <a:cubicBezTo>
                  <a:pt x="2992" y="7576"/>
                  <a:pt x="2625" y="7383"/>
                  <a:pt x="2339" y="7168"/>
                </a:cubicBezTo>
                <a:cubicBezTo>
                  <a:pt x="1848" y="6800"/>
                  <a:pt x="1570" y="6351"/>
                  <a:pt x="1573" y="5945"/>
                </a:cubicBezTo>
                <a:close/>
                <a:moveTo>
                  <a:pt x="1393" y="3515"/>
                </a:moveTo>
                <a:cubicBezTo>
                  <a:pt x="1409" y="3769"/>
                  <a:pt x="1435" y="3999"/>
                  <a:pt x="1472" y="4220"/>
                </a:cubicBezTo>
                <a:cubicBezTo>
                  <a:pt x="1478" y="4255"/>
                  <a:pt x="1484" y="4289"/>
                  <a:pt x="1490" y="4321"/>
                </a:cubicBezTo>
                <a:cubicBezTo>
                  <a:pt x="1483" y="4341"/>
                  <a:pt x="1475" y="4361"/>
                  <a:pt x="1467" y="4381"/>
                </a:cubicBezTo>
                <a:cubicBezTo>
                  <a:pt x="1420" y="4168"/>
                  <a:pt x="1379" y="3913"/>
                  <a:pt x="1357" y="3581"/>
                </a:cubicBezTo>
                <a:cubicBezTo>
                  <a:pt x="1351" y="3472"/>
                  <a:pt x="1355" y="3363"/>
                  <a:pt x="1369" y="3256"/>
                </a:cubicBezTo>
                <a:cubicBezTo>
                  <a:pt x="1379" y="3245"/>
                  <a:pt x="1390" y="3234"/>
                  <a:pt x="1400" y="3223"/>
                </a:cubicBezTo>
                <a:cubicBezTo>
                  <a:pt x="1390" y="3325"/>
                  <a:pt x="1388" y="3422"/>
                  <a:pt x="1393" y="3515"/>
                </a:cubicBezTo>
                <a:close/>
                <a:moveTo>
                  <a:pt x="1758" y="5607"/>
                </a:moveTo>
                <a:cubicBezTo>
                  <a:pt x="1759" y="5628"/>
                  <a:pt x="1761" y="5650"/>
                  <a:pt x="1762" y="5672"/>
                </a:cubicBezTo>
                <a:cubicBezTo>
                  <a:pt x="1739" y="5650"/>
                  <a:pt x="1716" y="5627"/>
                  <a:pt x="1693" y="5604"/>
                </a:cubicBezTo>
                <a:cubicBezTo>
                  <a:pt x="1693" y="5582"/>
                  <a:pt x="1694" y="5560"/>
                  <a:pt x="1694" y="5538"/>
                </a:cubicBezTo>
                <a:cubicBezTo>
                  <a:pt x="1715" y="5562"/>
                  <a:pt x="1736" y="5584"/>
                  <a:pt x="1758" y="5607"/>
                </a:cubicBezTo>
                <a:close/>
                <a:moveTo>
                  <a:pt x="2022" y="6093"/>
                </a:moveTo>
                <a:cubicBezTo>
                  <a:pt x="1996" y="6075"/>
                  <a:pt x="1969" y="6057"/>
                  <a:pt x="1943" y="6039"/>
                </a:cubicBezTo>
                <a:cubicBezTo>
                  <a:pt x="1941" y="6017"/>
                  <a:pt x="1939" y="5995"/>
                  <a:pt x="1937" y="5974"/>
                </a:cubicBezTo>
                <a:cubicBezTo>
                  <a:pt x="1961" y="5993"/>
                  <a:pt x="1986" y="6012"/>
                  <a:pt x="2011" y="6030"/>
                </a:cubicBezTo>
                <a:cubicBezTo>
                  <a:pt x="2015" y="6051"/>
                  <a:pt x="2019" y="6072"/>
                  <a:pt x="2022" y="6093"/>
                </a:cubicBezTo>
                <a:close/>
                <a:moveTo>
                  <a:pt x="2215" y="6309"/>
                </a:moveTo>
                <a:cubicBezTo>
                  <a:pt x="2219" y="6325"/>
                  <a:pt x="2224" y="6340"/>
                  <a:pt x="2229" y="6356"/>
                </a:cubicBezTo>
                <a:cubicBezTo>
                  <a:pt x="2222" y="6352"/>
                  <a:pt x="2214" y="6348"/>
                  <a:pt x="2207" y="6344"/>
                </a:cubicBezTo>
                <a:cubicBezTo>
                  <a:pt x="2187" y="6333"/>
                  <a:pt x="2167" y="6321"/>
                  <a:pt x="2148" y="6310"/>
                </a:cubicBezTo>
                <a:cubicBezTo>
                  <a:pt x="2141" y="6287"/>
                  <a:pt x="2136" y="6265"/>
                  <a:pt x="2131" y="6244"/>
                </a:cubicBezTo>
                <a:cubicBezTo>
                  <a:pt x="2132" y="6244"/>
                  <a:pt x="2133" y="6245"/>
                  <a:pt x="2134" y="6246"/>
                </a:cubicBezTo>
                <a:cubicBezTo>
                  <a:pt x="2160" y="6261"/>
                  <a:pt x="2185" y="6277"/>
                  <a:pt x="2211" y="6294"/>
                </a:cubicBezTo>
                <a:cubicBezTo>
                  <a:pt x="2212" y="6299"/>
                  <a:pt x="2214" y="6304"/>
                  <a:pt x="2215" y="6309"/>
                </a:cubicBezTo>
                <a:close/>
                <a:moveTo>
                  <a:pt x="1671" y="5933"/>
                </a:moveTo>
                <a:cubicBezTo>
                  <a:pt x="1685" y="5944"/>
                  <a:pt x="1700" y="5955"/>
                  <a:pt x="1715" y="5966"/>
                </a:cubicBezTo>
                <a:cubicBezTo>
                  <a:pt x="1730" y="5977"/>
                  <a:pt x="1745" y="5988"/>
                  <a:pt x="1760" y="5999"/>
                </a:cubicBezTo>
                <a:cubicBezTo>
                  <a:pt x="1759" y="6023"/>
                  <a:pt x="1760" y="6048"/>
                  <a:pt x="1763" y="6073"/>
                </a:cubicBezTo>
                <a:cubicBezTo>
                  <a:pt x="1732" y="6051"/>
                  <a:pt x="1701" y="6029"/>
                  <a:pt x="1670" y="6007"/>
                </a:cubicBezTo>
                <a:cubicBezTo>
                  <a:pt x="1670" y="5982"/>
                  <a:pt x="1670" y="5957"/>
                  <a:pt x="1671" y="5933"/>
                </a:cubicBezTo>
                <a:close/>
                <a:moveTo>
                  <a:pt x="1255" y="3302"/>
                </a:moveTo>
                <a:cubicBezTo>
                  <a:pt x="1256" y="3301"/>
                  <a:pt x="1256" y="3299"/>
                  <a:pt x="1257" y="3298"/>
                </a:cubicBezTo>
                <a:cubicBezTo>
                  <a:pt x="1256" y="3303"/>
                  <a:pt x="1255" y="3307"/>
                  <a:pt x="1253" y="3312"/>
                </a:cubicBezTo>
                <a:cubicBezTo>
                  <a:pt x="1249" y="3318"/>
                  <a:pt x="1244" y="3324"/>
                  <a:pt x="1239" y="3330"/>
                </a:cubicBezTo>
                <a:cubicBezTo>
                  <a:pt x="1241" y="3326"/>
                  <a:pt x="1242" y="3322"/>
                  <a:pt x="1244" y="3317"/>
                </a:cubicBezTo>
                <a:cubicBezTo>
                  <a:pt x="1247" y="3312"/>
                  <a:pt x="1251" y="3307"/>
                  <a:pt x="1255" y="3302"/>
                </a:cubicBezTo>
                <a:close/>
                <a:moveTo>
                  <a:pt x="1514" y="2813"/>
                </a:moveTo>
                <a:cubicBezTo>
                  <a:pt x="1513" y="2823"/>
                  <a:pt x="1511" y="2833"/>
                  <a:pt x="1509" y="2843"/>
                </a:cubicBezTo>
                <a:cubicBezTo>
                  <a:pt x="1501" y="2855"/>
                  <a:pt x="1492" y="2867"/>
                  <a:pt x="1484" y="2879"/>
                </a:cubicBezTo>
                <a:cubicBezTo>
                  <a:pt x="1485" y="2869"/>
                  <a:pt x="1487" y="2860"/>
                  <a:pt x="1489" y="2850"/>
                </a:cubicBezTo>
                <a:cubicBezTo>
                  <a:pt x="1497" y="2838"/>
                  <a:pt x="1506" y="2825"/>
                  <a:pt x="1514" y="2813"/>
                </a:cubicBezTo>
                <a:close/>
                <a:moveTo>
                  <a:pt x="1493" y="2830"/>
                </a:moveTo>
                <a:cubicBezTo>
                  <a:pt x="1495" y="2821"/>
                  <a:pt x="1497" y="2811"/>
                  <a:pt x="1499" y="2802"/>
                </a:cubicBezTo>
                <a:cubicBezTo>
                  <a:pt x="1507" y="2790"/>
                  <a:pt x="1515" y="2777"/>
                  <a:pt x="1523" y="2764"/>
                </a:cubicBezTo>
                <a:cubicBezTo>
                  <a:pt x="1521" y="2774"/>
                  <a:pt x="1519" y="2784"/>
                  <a:pt x="1517" y="2794"/>
                </a:cubicBezTo>
                <a:cubicBezTo>
                  <a:pt x="1509" y="2806"/>
                  <a:pt x="1501" y="2818"/>
                  <a:pt x="1493" y="2830"/>
                </a:cubicBezTo>
                <a:close/>
                <a:moveTo>
                  <a:pt x="1312" y="3647"/>
                </a:moveTo>
                <a:cubicBezTo>
                  <a:pt x="1336" y="3983"/>
                  <a:pt x="1382" y="4242"/>
                  <a:pt x="1437" y="4456"/>
                </a:cubicBezTo>
                <a:cubicBezTo>
                  <a:pt x="1430" y="4476"/>
                  <a:pt x="1421" y="4495"/>
                  <a:pt x="1413" y="4515"/>
                </a:cubicBezTo>
                <a:cubicBezTo>
                  <a:pt x="1352" y="4302"/>
                  <a:pt x="1302" y="4044"/>
                  <a:pt x="1277" y="3712"/>
                </a:cubicBezTo>
                <a:cubicBezTo>
                  <a:pt x="1268" y="3584"/>
                  <a:pt x="1277" y="3457"/>
                  <a:pt x="1300" y="3331"/>
                </a:cubicBezTo>
                <a:cubicBezTo>
                  <a:pt x="1309" y="3321"/>
                  <a:pt x="1318" y="3311"/>
                  <a:pt x="1327" y="3301"/>
                </a:cubicBezTo>
                <a:cubicBezTo>
                  <a:pt x="1310" y="3420"/>
                  <a:pt x="1305" y="3536"/>
                  <a:pt x="1312" y="3647"/>
                </a:cubicBezTo>
                <a:close/>
                <a:moveTo>
                  <a:pt x="1488" y="5275"/>
                </a:moveTo>
                <a:cubicBezTo>
                  <a:pt x="1468" y="5246"/>
                  <a:pt x="1447" y="5216"/>
                  <a:pt x="1427" y="5185"/>
                </a:cubicBezTo>
                <a:cubicBezTo>
                  <a:pt x="1433" y="5162"/>
                  <a:pt x="1439" y="5139"/>
                  <a:pt x="1444" y="5118"/>
                </a:cubicBezTo>
                <a:cubicBezTo>
                  <a:pt x="1463" y="5149"/>
                  <a:pt x="1482" y="5179"/>
                  <a:pt x="1501" y="5208"/>
                </a:cubicBezTo>
                <a:cubicBezTo>
                  <a:pt x="1497" y="5230"/>
                  <a:pt x="1493" y="5252"/>
                  <a:pt x="1488" y="5275"/>
                </a:cubicBezTo>
                <a:close/>
                <a:moveTo>
                  <a:pt x="1503" y="5212"/>
                </a:moveTo>
                <a:cubicBezTo>
                  <a:pt x="1523" y="5241"/>
                  <a:pt x="1543" y="5269"/>
                  <a:pt x="1562" y="5296"/>
                </a:cubicBezTo>
                <a:cubicBezTo>
                  <a:pt x="1560" y="5318"/>
                  <a:pt x="1557" y="5340"/>
                  <a:pt x="1554" y="5363"/>
                </a:cubicBezTo>
                <a:cubicBezTo>
                  <a:pt x="1533" y="5336"/>
                  <a:pt x="1512" y="5308"/>
                  <a:pt x="1491" y="5279"/>
                </a:cubicBezTo>
                <a:cubicBezTo>
                  <a:pt x="1495" y="5256"/>
                  <a:pt x="1499" y="5234"/>
                  <a:pt x="1503" y="5212"/>
                </a:cubicBezTo>
                <a:close/>
                <a:moveTo>
                  <a:pt x="1216" y="3402"/>
                </a:moveTo>
                <a:cubicBezTo>
                  <a:pt x="1222" y="3394"/>
                  <a:pt x="1228" y="3386"/>
                  <a:pt x="1235" y="3378"/>
                </a:cubicBezTo>
                <a:cubicBezTo>
                  <a:pt x="1233" y="3384"/>
                  <a:pt x="1232" y="3390"/>
                  <a:pt x="1230" y="3396"/>
                </a:cubicBezTo>
                <a:cubicBezTo>
                  <a:pt x="1224" y="3404"/>
                  <a:pt x="1217" y="3412"/>
                  <a:pt x="1211" y="3419"/>
                </a:cubicBezTo>
                <a:cubicBezTo>
                  <a:pt x="1213" y="3414"/>
                  <a:pt x="1214" y="3408"/>
                  <a:pt x="1216" y="3402"/>
                </a:cubicBezTo>
                <a:close/>
                <a:moveTo>
                  <a:pt x="1467" y="2953"/>
                </a:moveTo>
                <a:cubicBezTo>
                  <a:pt x="1465" y="2962"/>
                  <a:pt x="1463" y="2972"/>
                  <a:pt x="1462" y="2981"/>
                </a:cubicBezTo>
                <a:cubicBezTo>
                  <a:pt x="1453" y="2993"/>
                  <a:pt x="1444" y="3004"/>
                  <a:pt x="1434" y="3016"/>
                </a:cubicBezTo>
                <a:cubicBezTo>
                  <a:pt x="1436" y="3007"/>
                  <a:pt x="1438" y="2998"/>
                  <a:pt x="1440" y="2989"/>
                </a:cubicBezTo>
                <a:cubicBezTo>
                  <a:pt x="1449" y="2977"/>
                  <a:pt x="1458" y="2965"/>
                  <a:pt x="1467" y="2953"/>
                </a:cubicBezTo>
                <a:close/>
                <a:moveTo>
                  <a:pt x="1444" y="2968"/>
                </a:moveTo>
                <a:cubicBezTo>
                  <a:pt x="1446" y="2960"/>
                  <a:pt x="1448" y="2951"/>
                  <a:pt x="1450" y="2942"/>
                </a:cubicBezTo>
                <a:cubicBezTo>
                  <a:pt x="1458" y="2930"/>
                  <a:pt x="1466" y="2918"/>
                  <a:pt x="1475" y="2906"/>
                </a:cubicBezTo>
                <a:cubicBezTo>
                  <a:pt x="1473" y="2915"/>
                  <a:pt x="1471" y="2924"/>
                  <a:pt x="1470" y="2934"/>
                </a:cubicBezTo>
                <a:cubicBezTo>
                  <a:pt x="1461" y="2945"/>
                  <a:pt x="1452" y="2957"/>
                  <a:pt x="1444" y="2968"/>
                </a:cubicBezTo>
                <a:close/>
                <a:moveTo>
                  <a:pt x="1429" y="3022"/>
                </a:moveTo>
                <a:cubicBezTo>
                  <a:pt x="1421" y="3033"/>
                  <a:pt x="1412" y="3044"/>
                  <a:pt x="1404" y="3056"/>
                </a:cubicBezTo>
                <a:cubicBezTo>
                  <a:pt x="1405" y="3047"/>
                  <a:pt x="1407" y="3039"/>
                  <a:pt x="1409" y="3031"/>
                </a:cubicBezTo>
                <a:cubicBezTo>
                  <a:pt x="1417" y="3020"/>
                  <a:pt x="1426" y="3008"/>
                  <a:pt x="1434" y="2996"/>
                </a:cubicBezTo>
                <a:cubicBezTo>
                  <a:pt x="1433" y="3005"/>
                  <a:pt x="1431" y="3014"/>
                  <a:pt x="1429" y="3022"/>
                </a:cubicBezTo>
                <a:close/>
                <a:moveTo>
                  <a:pt x="1426" y="3042"/>
                </a:moveTo>
                <a:cubicBezTo>
                  <a:pt x="1424" y="3051"/>
                  <a:pt x="1422" y="3060"/>
                  <a:pt x="1421" y="3069"/>
                </a:cubicBezTo>
                <a:cubicBezTo>
                  <a:pt x="1412" y="3080"/>
                  <a:pt x="1403" y="3091"/>
                  <a:pt x="1394" y="3102"/>
                </a:cubicBezTo>
                <a:cubicBezTo>
                  <a:pt x="1395" y="3094"/>
                  <a:pt x="1397" y="3085"/>
                  <a:pt x="1399" y="3077"/>
                </a:cubicBezTo>
                <a:cubicBezTo>
                  <a:pt x="1408" y="3065"/>
                  <a:pt x="1417" y="3054"/>
                  <a:pt x="1426" y="3042"/>
                </a:cubicBezTo>
                <a:close/>
                <a:moveTo>
                  <a:pt x="1388" y="3109"/>
                </a:moveTo>
                <a:cubicBezTo>
                  <a:pt x="1380" y="3119"/>
                  <a:pt x="1372" y="3129"/>
                  <a:pt x="1364" y="3139"/>
                </a:cubicBezTo>
                <a:cubicBezTo>
                  <a:pt x="1366" y="3131"/>
                  <a:pt x="1368" y="3124"/>
                  <a:pt x="1370" y="3116"/>
                </a:cubicBezTo>
                <a:cubicBezTo>
                  <a:pt x="1377" y="3106"/>
                  <a:pt x="1385" y="3096"/>
                  <a:pt x="1393" y="3085"/>
                </a:cubicBezTo>
                <a:cubicBezTo>
                  <a:pt x="1391" y="3093"/>
                  <a:pt x="1389" y="3101"/>
                  <a:pt x="1388" y="3109"/>
                </a:cubicBezTo>
                <a:close/>
                <a:moveTo>
                  <a:pt x="1384" y="3128"/>
                </a:moveTo>
                <a:cubicBezTo>
                  <a:pt x="1383" y="3137"/>
                  <a:pt x="1381" y="3146"/>
                  <a:pt x="1379" y="3154"/>
                </a:cubicBezTo>
                <a:cubicBezTo>
                  <a:pt x="1371" y="3164"/>
                  <a:pt x="1363" y="3174"/>
                  <a:pt x="1354" y="3184"/>
                </a:cubicBezTo>
                <a:cubicBezTo>
                  <a:pt x="1356" y="3176"/>
                  <a:pt x="1358" y="3168"/>
                  <a:pt x="1360" y="3159"/>
                </a:cubicBezTo>
                <a:cubicBezTo>
                  <a:pt x="1368" y="3149"/>
                  <a:pt x="1376" y="3139"/>
                  <a:pt x="1384" y="3128"/>
                </a:cubicBezTo>
                <a:close/>
                <a:moveTo>
                  <a:pt x="1346" y="3194"/>
                </a:moveTo>
                <a:cubicBezTo>
                  <a:pt x="1339" y="3203"/>
                  <a:pt x="1331" y="3213"/>
                  <a:pt x="1323" y="3222"/>
                </a:cubicBezTo>
                <a:cubicBezTo>
                  <a:pt x="1325" y="3214"/>
                  <a:pt x="1327" y="3207"/>
                  <a:pt x="1329" y="3199"/>
                </a:cubicBezTo>
                <a:cubicBezTo>
                  <a:pt x="1336" y="3189"/>
                  <a:pt x="1344" y="3180"/>
                  <a:pt x="1351" y="3170"/>
                </a:cubicBezTo>
                <a:cubicBezTo>
                  <a:pt x="1350" y="3178"/>
                  <a:pt x="1348" y="3186"/>
                  <a:pt x="1346" y="3194"/>
                </a:cubicBezTo>
                <a:close/>
                <a:moveTo>
                  <a:pt x="1342" y="3214"/>
                </a:moveTo>
                <a:cubicBezTo>
                  <a:pt x="1341" y="3222"/>
                  <a:pt x="1339" y="3230"/>
                  <a:pt x="1338" y="3238"/>
                </a:cubicBezTo>
                <a:cubicBezTo>
                  <a:pt x="1329" y="3248"/>
                  <a:pt x="1321" y="3257"/>
                  <a:pt x="1313" y="3267"/>
                </a:cubicBezTo>
                <a:cubicBezTo>
                  <a:pt x="1315" y="3259"/>
                  <a:pt x="1317" y="3251"/>
                  <a:pt x="1318" y="3243"/>
                </a:cubicBezTo>
                <a:cubicBezTo>
                  <a:pt x="1326" y="3233"/>
                  <a:pt x="1334" y="3223"/>
                  <a:pt x="1342" y="3214"/>
                </a:cubicBezTo>
                <a:close/>
                <a:moveTo>
                  <a:pt x="1305" y="3277"/>
                </a:moveTo>
                <a:cubicBezTo>
                  <a:pt x="1297" y="3286"/>
                  <a:pt x="1290" y="3295"/>
                  <a:pt x="1282" y="3304"/>
                </a:cubicBezTo>
                <a:cubicBezTo>
                  <a:pt x="1284" y="3297"/>
                  <a:pt x="1286" y="3289"/>
                  <a:pt x="1288" y="3282"/>
                </a:cubicBezTo>
                <a:cubicBezTo>
                  <a:pt x="1295" y="3273"/>
                  <a:pt x="1302" y="3264"/>
                  <a:pt x="1309" y="3255"/>
                </a:cubicBezTo>
                <a:cubicBezTo>
                  <a:pt x="1308" y="3262"/>
                  <a:pt x="1306" y="3269"/>
                  <a:pt x="1305" y="3277"/>
                </a:cubicBezTo>
                <a:close/>
                <a:moveTo>
                  <a:pt x="1296" y="3320"/>
                </a:moveTo>
                <a:cubicBezTo>
                  <a:pt x="1288" y="3329"/>
                  <a:pt x="1280" y="3339"/>
                  <a:pt x="1272" y="3348"/>
                </a:cubicBezTo>
                <a:cubicBezTo>
                  <a:pt x="1273" y="3340"/>
                  <a:pt x="1275" y="3333"/>
                  <a:pt x="1277" y="3326"/>
                </a:cubicBezTo>
                <a:cubicBezTo>
                  <a:pt x="1285" y="3316"/>
                  <a:pt x="1292" y="3307"/>
                  <a:pt x="1300" y="3297"/>
                </a:cubicBezTo>
                <a:cubicBezTo>
                  <a:pt x="1299" y="3302"/>
                  <a:pt x="1298" y="3307"/>
                  <a:pt x="1298" y="3312"/>
                </a:cubicBezTo>
                <a:cubicBezTo>
                  <a:pt x="1297" y="3315"/>
                  <a:pt x="1296" y="3317"/>
                  <a:pt x="1296" y="3320"/>
                </a:cubicBezTo>
                <a:close/>
                <a:moveTo>
                  <a:pt x="1272" y="3316"/>
                </a:moveTo>
                <a:cubicBezTo>
                  <a:pt x="1266" y="3324"/>
                  <a:pt x="1259" y="3332"/>
                  <a:pt x="1252" y="3340"/>
                </a:cubicBezTo>
                <a:cubicBezTo>
                  <a:pt x="1254" y="3334"/>
                  <a:pt x="1256" y="3327"/>
                  <a:pt x="1258" y="3321"/>
                </a:cubicBezTo>
                <a:cubicBezTo>
                  <a:pt x="1264" y="3313"/>
                  <a:pt x="1271" y="3304"/>
                  <a:pt x="1277" y="3296"/>
                </a:cubicBezTo>
                <a:cubicBezTo>
                  <a:pt x="1275" y="3302"/>
                  <a:pt x="1274" y="3309"/>
                  <a:pt x="1272" y="3316"/>
                </a:cubicBezTo>
                <a:close/>
                <a:moveTo>
                  <a:pt x="1267" y="3337"/>
                </a:moveTo>
                <a:cubicBezTo>
                  <a:pt x="1266" y="3344"/>
                  <a:pt x="1264" y="3351"/>
                  <a:pt x="1263" y="3358"/>
                </a:cubicBezTo>
                <a:cubicBezTo>
                  <a:pt x="1255" y="3367"/>
                  <a:pt x="1248" y="3375"/>
                  <a:pt x="1241" y="3384"/>
                </a:cubicBezTo>
                <a:cubicBezTo>
                  <a:pt x="1242" y="3377"/>
                  <a:pt x="1244" y="3371"/>
                  <a:pt x="1246" y="3364"/>
                </a:cubicBezTo>
                <a:cubicBezTo>
                  <a:pt x="1253" y="3355"/>
                  <a:pt x="1260" y="3346"/>
                  <a:pt x="1267" y="3337"/>
                </a:cubicBezTo>
                <a:close/>
                <a:moveTo>
                  <a:pt x="1231" y="3778"/>
                </a:moveTo>
                <a:cubicBezTo>
                  <a:pt x="1255" y="4085"/>
                  <a:pt x="1304" y="4353"/>
                  <a:pt x="1381" y="4593"/>
                </a:cubicBezTo>
                <a:cubicBezTo>
                  <a:pt x="1372" y="4612"/>
                  <a:pt x="1364" y="4632"/>
                  <a:pt x="1355" y="4652"/>
                </a:cubicBezTo>
                <a:cubicBezTo>
                  <a:pt x="1282" y="4438"/>
                  <a:pt x="1224" y="4177"/>
                  <a:pt x="1197" y="3843"/>
                </a:cubicBezTo>
                <a:cubicBezTo>
                  <a:pt x="1185" y="3696"/>
                  <a:pt x="1200" y="3550"/>
                  <a:pt x="1235" y="3407"/>
                </a:cubicBezTo>
                <a:cubicBezTo>
                  <a:pt x="1243" y="3397"/>
                  <a:pt x="1250" y="3388"/>
                  <a:pt x="1258" y="3379"/>
                </a:cubicBezTo>
                <a:cubicBezTo>
                  <a:pt x="1230" y="3516"/>
                  <a:pt x="1221" y="3650"/>
                  <a:pt x="1231" y="3778"/>
                </a:cubicBezTo>
                <a:close/>
                <a:moveTo>
                  <a:pt x="1225" y="3419"/>
                </a:moveTo>
                <a:cubicBezTo>
                  <a:pt x="1191" y="3565"/>
                  <a:pt x="1179" y="3707"/>
                  <a:pt x="1190" y="3843"/>
                </a:cubicBezTo>
                <a:cubicBezTo>
                  <a:pt x="1206" y="4040"/>
                  <a:pt x="1234" y="4222"/>
                  <a:pt x="1272" y="4387"/>
                </a:cubicBezTo>
                <a:cubicBezTo>
                  <a:pt x="1295" y="4483"/>
                  <a:pt x="1321" y="4574"/>
                  <a:pt x="1351" y="4662"/>
                </a:cubicBezTo>
                <a:cubicBezTo>
                  <a:pt x="1342" y="4682"/>
                  <a:pt x="1334" y="4703"/>
                  <a:pt x="1325" y="4723"/>
                </a:cubicBezTo>
                <a:cubicBezTo>
                  <a:pt x="1246" y="4509"/>
                  <a:pt x="1186" y="4247"/>
                  <a:pt x="1156" y="3908"/>
                </a:cubicBezTo>
                <a:cubicBezTo>
                  <a:pt x="1143" y="3751"/>
                  <a:pt x="1162" y="3596"/>
                  <a:pt x="1204" y="3444"/>
                </a:cubicBezTo>
                <a:cubicBezTo>
                  <a:pt x="1211" y="3436"/>
                  <a:pt x="1218" y="3427"/>
                  <a:pt x="1225" y="3419"/>
                </a:cubicBezTo>
                <a:close/>
                <a:moveTo>
                  <a:pt x="1340" y="4902"/>
                </a:moveTo>
                <a:cubicBezTo>
                  <a:pt x="1324" y="4868"/>
                  <a:pt x="1309" y="4833"/>
                  <a:pt x="1295" y="4796"/>
                </a:cubicBezTo>
                <a:cubicBezTo>
                  <a:pt x="1304" y="4775"/>
                  <a:pt x="1313" y="4754"/>
                  <a:pt x="1322" y="4734"/>
                </a:cubicBezTo>
                <a:cubicBezTo>
                  <a:pt x="1335" y="4769"/>
                  <a:pt x="1349" y="4804"/>
                  <a:pt x="1363" y="4838"/>
                </a:cubicBezTo>
                <a:cubicBezTo>
                  <a:pt x="1356" y="4859"/>
                  <a:pt x="1348" y="4881"/>
                  <a:pt x="1340" y="4902"/>
                </a:cubicBezTo>
                <a:close/>
                <a:moveTo>
                  <a:pt x="1364" y="4841"/>
                </a:moveTo>
                <a:cubicBezTo>
                  <a:pt x="1373" y="4861"/>
                  <a:pt x="1382" y="4881"/>
                  <a:pt x="1391" y="4901"/>
                </a:cubicBezTo>
                <a:cubicBezTo>
                  <a:pt x="1398" y="4915"/>
                  <a:pt x="1404" y="4928"/>
                  <a:pt x="1410" y="4941"/>
                </a:cubicBezTo>
                <a:cubicBezTo>
                  <a:pt x="1404" y="4962"/>
                  <a:pt x="1397" y="4984"/>
                  <a:pt x="1390" y="5006"/>
                </a:cubicBezTo>
                <a:cubicBezTo>
                  <a:pt x="1373" y="4974"/>
                  <a:pt x="1357" y="4940"/>
                  <a:pt x="1341" y="4905"/>
                </a:cubicBezTo>
                <a:cubicBezTo>
                  <a:pt x="1349" y="4883"/>
                  <a:pt x="1357" y="4862"/>
                  <a:pt x="1364" y="4841"/>
                </a:cubicBezTo>
                <a:close/>
                <a:moveTo>
                  <a:pt x="1325" y="4725"/>
                </a:moveTo>
                <a:cubicBezTo>
                  <a:pt x="1334" y="4705"/>
                  <a:pt x="1343" y="4684"/>
                  <a:pt x="1352" y="4664"/>
                </a:cubicBezTo>
                <a:cubicBezTo>
                  <a:pt x="1364" y="4698"/>
                  <a:pt x="1376" y="4732"/>
                  <a:pt x="1390" y="4766"/>
                </a:cubicBezTo>
                <a:cubicBezTo>
                  <a:pt x="1382" y="4787"/>
                  <a:pt x="1374" y="4808"/>
                  <a:pt x="1366" y="4830"/>
                </a:cubicBezTo>
                <a:cubicBezTo>
                  <a:pt x="1352" y="4796"/>
                  <a:pt x="1338" y="4761"/>
                  <a:pt x="1325" y="4725"/>
                </a:cubicBezTo>
                <a:close/>
                <a:moveTo>
                  <a:pt x="1189" y="3473"/>
                </a:moveTo>
                <a:cubicBezTo>
                  <a:pt x="1170" y="3546"/>
                  <a:pt x="1158" y="3619"/>
                  <a:pt x="1151" y="3689"/>
                </a:cubicBezTo>
                <a:cubicBezTo>
                  <a:pt x="1144" y="3763"/>
                  <a:pt x="1144" y="3837"/>
                  <a:pt x="1150" y="3909"/>
                </a:cubicBezTo>
                <a:cubicBezTo>
                  <a:pt x="1168" y="4118"/>
                  <a:pt x="1198" y="4304"/>
                  <a:pt x="1242" y="4477"/>
                </a:cubicBezTo>
                <a:cubicBezTo>
                  <a:pt x="1265" y="4566"/>
                  <a:pt x="1291" y="4651"/>
                  <a:pt x="1321" y="4732"/>
                </a:cubicBezTo>
                <a:cubicBezTo>
                  <a:pt x="1312" y="4752"/>
                  <a:pt x="1303" y="4773"/>
                  <a:pt x="1294" y="4794"/>
                </a:cubicBezTo>
                <a:cubicBezTo>
                  <a:pt x="1210" y="4578"/>
                  <a:pt x="1147" y="4314"/>
                  <a:pt x="1116" y="3974"/>
                </a:cubicBezTo>
                <a:cubicBezTo>
                  <a:pt x="1102" y="3807"/>
                  <a:pt x="1125" y="3643"/>
                  <a:pt x="1174" y="3482"/>
                </a:cubicBezTo>
                <a:cubicBezTo>
                  <a:pt x="1180" y="3474"/>
                  <a:pt x="1186" y="3467"/>
                  <a:pt x="1192" y="3459"/>
                </a:cubicBezTo>
                <a:cubicBezTo>
                  <a:pt x="1191" y="3464"/>
                  <a:pt x="1190" y="3468"/>
                  <a:pt x="1189" y="3473"/>
                </a:cubicBezTo>
                <a:close/>
                <a:moveTo>
                  <a:pt x="1336" y="4911"/>
                </a:moveTo>
                <a:cubicBezTo>
                  <a:pt x="1328" y="4932"/>
                  <a:pt x="1320" y="4954"/>
                  <a:pt x="1312" y="4976"/>
                </a:cubicBezTo>
                <a:cubicBezTo>
                  <a:pt x="1295" y="4941"/>
                  <a:pt x="1279" y="4904"/>
                  <a:pt x="1264" y="4867"/>
                </a:cubicBezTo>
                <a:cubicBezTo>
                  <a:pt x="1273" y="4846"/>
                  <a:pt x="1282" y="4825"/>
                  <a:pt x="1291" y="4805"/>
                </a:cubicBezTo>
                <a:cubicBezTo>
                  <a:pt x="1305" y="4841"/>
                  <a:pt x="1320" y="4876"/>
                  <a:pt x="1336" y="4911"/>
                </a:cubicBezTo>
                <a:close/>
                <a:moveTo>
                  <a:pt x="1337" y="4914"/>
                </a:moveTo>
                <a:cubicBezTo>
                  <a:pt x="1351" y="4944"/>
                  <a:pt x="1365" y="4973"/>
                  <a:pt x="1380" y="5002"/>
                </a:cubicBezTo>
                <a:cubicBezTo>
                  <a:pt x="1383" y="5007"/>
                  <a:pt x="1385" y="5011"/>
                  <a:pt x="1387" y="5016"/>
                </a:cubicBezTo>
                <a:cubicBezTo>
                  <a:pt x="1380" y="5037"/>
                  <a:pt x="1374" y="5059"/>
                  <a:pt x="1366" y="5081"/>
                </a:cubicBezTo>
                <a:cubicBezTo>
                  <a:pt x="1348" y="5048"/>
                  <a:pt x="1330" y="5014"/>
                  <a:pt x="1313" y="4978"/>
                </a:cubicBezTo>
                <a:cubicBezTo>
                  <a:pt x="1321" y="4956"/>
                  <a:pt x="1329" y="4935"/>
                  <a:pt x="1337" y="4914"/>
                </a:cubicBezTo>
                <a:close/>
                <a:moveTo>
                  <a:pt x="1389" y="5018"/>
                </a:moveTo>
                <a:cubicBezTo>
                  <a:pt x="1406" y="5052"/>
                  <a:pt x="1424" y="5084"/>
                  <a:pt x="1442" y="5115"/>
                </a:cubicBezTo>
                <a:cubicBezTo>
                  <a:pt x="1437" y="5137"/>
                  <a:pt x="1431" y="5159"/>
                  <a:pt x="1426" y="5182"/>
                </a:cubicBezTo>
                <a:cubicBezTo>
                  <a:pt x="1406" y="5150"/>
                  <a:pt x="1387" y="5118"/>
                  <a:pt x="1368" y="5084"/>
                </a:cubicBezTo>
                <a:cubicBezTo>
                  <a:pt x="1375" y="5062"/>
                  <a:pt x="1382" y="5040"/>
                  <a:pt x="1389" y="5018"/>
                </a:cubicBezTo>
                <a:close/>
                <a:moveTo>
                  <a:pt x="1447" y="5108"/>
                </a:moveTo>
                <a:cubicBezTo>
                  <a:pt x="1452" y="5085"/>
                  <a:pt x="1458" y="5063"/>
                  <a:pt x="1463" y="5042"/>
                </a:cubicBezTo>
                <a:cubicBezTo>
                  <a:pt x="1480" y="5073"/>
                  <a:pt x="1497" y="5102"/>
                  <a:pt x="1514" y="5131"/>
                </a:cubicBezTo>
                <a:cubicBezTo>
                  <a:pt x="1511" y="5153"/>
                  <a:pt x="1507" y="5175"/>
                  <a:pt x="1503" y="5198"/>
                </a:cubicBezTo>
                <a:cubicBezTo>
                  <a:pt x="1484" y="5169"/>
                  <a:pt x="1465" y="5139"/>
                  <a:pt x="1447" y="5108"/>
                </a:cubicBezTo>
                <a:close/>
                <a:moveTo>
                  <a:pt x="1445" y="5105"/>
                </a:moveTo>
                <a:cubicBezTo>
                  <a:pt x="1427" y="5074"/>
                  <a:pt x="1409" y="5042"/>
                  <a:pt x="1391" y="5009"/>
                </a:cubicBezTo>
                <a:cubicBezTo>
                  <a:pt x="1398" y="4987"/>
                  <a:pt x="1405" y="4965"/>
                  <a:pt x="1412" y="4944"/>
                </a:cubicBezTo>
                <a:cubicBezTo>
                  <a:pt x="1428" y="4976"/>
                  <a:pt x="1444" y="5008"/>
                  <a:pt x="1461" y="5038"/>
                </a:cubicBezTo>
                <a:cubicBezTo>
                  <a:pt x="1456" y="5060"/>
                  <a:pt x="1450" y="5082"/>
                  <a:pt x="1445" y="5105"/>
                </a:cubicBezTo>
                <a:close/>
                <a:moveTo>
                  <a:pt x="1414" y="4935"/>
                </a:moveTo>
                <a:cubicBezTo>
                  <a:pt x="1421" y="4913"/>
                  <a:pt x="1427" y="4891"/>
                  <a:pt x="1434" y="4870"/>
                </a:cubicBezTo>
                <a:cubicBezTo>
                  <a:pt x="1448" y="4902"/>
                  <a:pt x="1463" y="4933"/>
                  <a:pt x="1478" y="4963"/>
                </a:cubicBezTo>
                <a:cubicBezTo>
                  <a:pt x="1473" y="4985"/>
                  <a:pt x="1468" y="5007"/>
                  <a:pt x="1463" y="5029"/>
                </a:cubicBezTo>
                <a:cubicBezTo>
                  <a:pt x="1446" y="4999"/>
                  <a:pt x="1430" y="4967"/>
                  <a:pt x="1414" y="4935"/>
                </a:cubicBezTo>
                <a:close/>
                <a:moveTo>
                  <a:pt x="1413" y="4932"/>
                </a:moveTo>
                <a:cubicBezTo>
                  <a:pt x="1397" y="4900"/>
                  <a:pt x="1382" y="4867"/>
                  <a:pt x="1367" y="4832"/>
                </a:cubicBezTo>
                <a:cubicBezTo>
                  <a:pt x="1375" y="4811"/>
                  <a:pt x="1383" y="4789"/>
                  <a:pt x="1391" y="4768"/>
                </a:cubicBezTo>
                <a:cubicBezTo>
                  <a:pt x="1395" y="4779"/>
                  <a:pt x="1399" y="4789"/>
                  <a:pt x="1403" y="4799"/>
                </a:cubicBezTo>
                <a:cubicBezTo>
                  <a:pt x="1413" y="4822"/>
                  <a:pt x="1422" y="4844"/>
                  <a:pt x="1432" y="4866"/>
                </a:cubicBezTo>
                <a:cubicBezTo>
                  <a:pt x="1426" y="4888"/>
                  <a:pt x="1419" y="4910"/>
                  <a:pt x="1413" y="4932"/>
                </a:cubicBezTo>
                <a:close/>
                <a:moveTo>
                  <a:pt x="1394" y="4758"/>
                </a:moveTo>
                <a:cubicBezTo>
                  <a:pt x="1402" y="4737"/>
                  <a:pt x="1409" y="4717"/>
                  <a:pt x="1416" y="4697"/>
                </a:cubicBezTo>
                <a:cubicBezTo>
                  <a:pt x="1428" y="4730"/>
                  <a:pt x="1441" y="4762"/>
                  <a:pt x="1453" y="4793"/>
                </a:cubicBezTo>
                <a:cubicBezTo>
                  <a:pt x="1448" y="4813"/>
                  <a:pt x="1442" y="4834"/>
                  <a:pt x="1435" y="4856"/>
                </a:cubicBezTo>
                <a:cubicBezTo>
                  <a:pt x="1421" y="4824"/>
                  <a:pt x="1408" y="4792"/>
                  <a:pt x="1394" y="4758"/>
                </a:cubicBezTo>
                <a:close/>
                <a:moveTo>
                  <a:pt x="1393" y="4756"/>
                </a:moveTo>
                <a:cubicBezTo>
                  <a:pt x="1381" y="4723"/>
                  <a:pt x="1368" y="4689"/>
                  <a:pt x="1356" y="4654"/>
                </a:cubicBezTo>
                <a:cubicBezTo>
                  <a:pt x="1365" y="4634"/>
                  <a:pt x="1373" y="4614"/>
                  <a:pt x="1381" y="4595"/>
                </a:cubicBezTo>
                <a:cubicBezTo>
                  <a:pt x="1392" y="4628"/>
                  <a:pt x="1403" y="4662"/>
                  <a:pt x="1415" y="4694"/>
                </a:cubicBezTo>
                <a:cubicBezTo>
                  <a:pt x="1415" y="4694"/>
                  <a:pt x="1415" y="4694"/>
                  <a:pt x="1415" y="4694"/>
                </a:cubicBezTo>
                <a:cubicBezTo>
                  <a:pt x="1408" y="4714"/>
                  <a:pt x="1401" y="4735"/>
                  <a:pt x="1393" y="4756"/>
                </a:cubicBezTo>
                <a:close/>
                <a:moveTo>
                  <a:pt x="1385" y="4586"/>
                </a:moveTo>
                <a:cubicBezTo>
                  <a:pt x="1394" y="4566"/>
                  <a:pt x="1402" y="4546"/>
                  <a:pt x="1410" y="4526"/>
                </a:cubicBezTo>
                <a:cubicBezTo>
                  <a:pt x="1416" y="4547"/>
                  <a:pt x="1422" y="4567"/>
                  <a:pt x="1428" y="4586"/>
                </a:cubicBezTo>
                <a:cubicBezTo>
                  <a:pt x="1432" y="4599"/>
                  <a:pt x="1436" y="4611"/>
                  <a:pt x="1440" y="4623"/>
                </a:cubicBezTo>
                <a:cubicBezTo>
                  <a:pt x="1433" y="4643"/>
                  <a:pt x="1426" y="4664"/>
                  <a:pt x="1419" y="4685"/>
                </a:cubicBezTo>
                <a:cubicBezTo>
                  <a:pt x="1407" y="4653"/>
                  <a:pt x="1396" y="4620"/>
                  <a:pt x="1385" y="4586"/>
                </a:cubicBezTo>
                <a:close/>
                <a:moveTo>
                  <a:pt x="1385" y="4583"/>
                </a:moveTo>
                <a:cubicBezTo>
                  <a:pt x="1317" y="4370"/>
                  <a:pt x="1263" y="4110"/>
                  <a:pt x="1237" y="3777"/>
                </a:cubicBezTo>
                <a:cubicBezTo>
                  <a:pt x="1226" y="3640"/>
                  <a:pt x="1239" y="3503"/>
                  <a:pt x="1267" y="3369"/>
                </a:cubicBezTo>
                <a:cubicBezTo>
                  <a:pt x="1275" y="3359"/>
                  <a:pt x="1284" y="3349"/>
                  <a:pt x="1292" y="3340"/>
                </a:cubicBezTo>
                <a:cubicBezTo>
                  <a:pt x="1270" y="3468"/>
                  <a:pt x="1263" y="3593"/>
                  <a:pt x="1271" y="3712"/>
                </a:cubicBezTo>
                <a:cubicBezTo>
                  <a:pt x="1294" y="4017"/>
                  <a:pt x="1340" y="4283"/>
                  <a:pt x="1409" y="4524"/>
                </a:cubicBezTo>
                <a:cubicBezTo>
                  <a:pt x="1401" y="4544"/>
                  <a:pt x="1393" y="4563"/>
                  <a:pt x="1385" y="4583"/>
                </a:cubicBezTo>
                <a:close/>
                <a:moveTo>
                  <a:pt x="1304" y="3311"/>
                </a:moveTo>
                <a:cubicBezTo>
                  <a:pt x="1305" y="3303"/>
                  <a:pt x="1307" y="3295"/>
                  <a:pt x="1309" y="3287"/>
                </a:cubicBezTo>
                <a:cubicBezTo>
                  <a:pt x="1317" y="3277"/>
                  <a:pt x="1326" y="3267"/>
                  <a:pt x="1334" y="3257"/>
                </a:cubicBezTo>
                <a:cubicBezTo>
                  <a:pt x="1334" y="3258"/>
                  <a:pt x="1334" y="3259"/>
                  <a:pt x="1334" y="3260"/>
                </a:cubicBezTo>
                <a:cubicBezTo>
                  <a:pt x="1333" y="3267"/>
                  <a:pt x="1331" y="3275"/>
                  <a:pt x="1330" y="3282"/>
                </a:cubicBezTo>
                <a:cubicBezTo>
                  <a:pt x="1321" y="3292"/>
                  <a:pt x="1313" y="3302"/>
                  <a:pt x="1304" y="3311"/>
                </a:cubicBezTo>
                <a:close/>
                <a:moveTo>
                  <a:pt x="1342" y="3249"/>
                </a:moveTo>
                <a:cubicBezTo>
                  <a:pt x="1351" y="3238"/>
                  <a:pt x="1360" y="3228"/>
                  <a:pt x="1369" y="3217"/>
                </a:cubicBezTo>
                <a:cubicBezTo>
                  <a:pt x="1368" y="3226"/>
                  <a:pt x="1367" y="3235"/>
                  <a:pt x="1366" y="3244"/>
                </a:cubicBezTo>
                <a:cubicBezTo>
                  <a:pt x="1356" y="3254"/>
                  <a:pt x="1347" y="3264"/>
                  <a:pt x="1337" y="3275"/>
                </a:cubicBezTo>
                <a:cubicBezTo>
                  <a:pt x="1339" y="3266"/>
                  <a:pt x="1340" y="3257"/>
                  <a:pt x="1342" y="3249"/>
                </a:cubicBezTo>
                <a:close/>
                <a:moveTo>
                  <a:pt x="1345" y="3230"/>
                </a:moveTo>
                <a:cubicBezTo>
                  <a:pt x="1347" y="3221"/>
                  <a:pt x="1348" y="3213"/>
                  <a:pt x="1350" y="3204"/>
                </a:cubicBezTo>
                <a:cubicBezTo>
                  <a:pt x="1359" y="3194"/>
                  <a:pt x="1368" y="3183"/>
                  <a:pt x="1376" y="3173"/>
                </a:cubicBezTo>
                <a:cubicBezTo>
                  <a:pt x="1375" y="3182"/>
                  <a:pt x="1373" y="3191"/>
                  <a:pt x="1372" y="3199"/>
                </a:cubicBezTo>
                <a:cubicBezTo>
                  <a:pt x="1363" y="3209"/>
                  <a:pt x="1354" y="3220"/>
                  <a:pt x="1345" y="3230"/>
                </a:cubicBezTo>
                <a:close/>
                <a:moveTo>
                  <a:pt x="1382" y="3166"/>
                </a:moveTo>
                <a:cubicBezTo>
                  <a:pt x="1392" y="3155"/>
                  <a:pt x="1401" y="3143"/>
                  <a:pt x="1411" y="3132"/>
                </a:cubicBezTo>
                <a:cubicBezTo>
                  <a:pt x="1410" y="3142"/>
                  <a:pt x="1409" y="3151"/>
                  <a:pt x="1407" y="3160"/>
                </a:cubicBezTo>
                <a:cubicBezTo>
                  <a:pt x="1397" y="3171"/>
                  <a:pt x="1387" y="3182"/>
                  <a:pt x="1377" y="3193"/>
                </a:cubicBezTo>
                <a:cubicBezTo>
                  <a:pt x="1379" y="3184"/>
                  <a:pt x="1380" y="3175"/>
                  <a:pt x="1382" y="3166"/>
                </a:cubicBezTo>
                <a:close/>
                <a:moveTo>
                  <a:pt x="1385" y="3148"/>
                </a:moveTo>
                <a:cubicBezTo>
                  <a:pt x="1387" y="3139"/>
                  <a:pt x="1388" y="3130"/>
                  <a:pt x="1390" y="3121"/>
                </a:cubicBezTo>
                <a:cubicBezTo>
                  <a:pt x="1399" y="3109"/>
                  <a:pt x="1409" y="3098"/>
                  <a:pt x="1418" y="3086"/>
                </a:cubicBezTo>
                <a:cubicBezTo>
                  <a:pt x="1417" y="3096"/>
                  <a:pt x="1415" y="3105"/>
                  <a:pt x="1414" y="3115"/>
                </a:cubicBezTo>
                <a:cubicBezTo>
                  <a:pt x="1404" y="3126"/>
                  <a:pt x="1395" y="3137"/>
                  <a:pt x="1385" y="3148"/>
                </a:cubicBezTo>
                <a:close/>
                <a:moveTo>
                  <a:pt x="1423" y="3080"/>
                </a:moveTo>
                <a:cubicBezTo>
                  <a:pt x="1433" y="3069"/>
                  <a:pt x="1443" y="3057"/>
                  <a:pt x="1453" y="3045"/>
                </a:cubicBezTo>
                <a:cubicBezTo>
                  <a:pt x="1451" y="3055"/>
                  <a:pt x="1450" y="3065"/>
                  <a:pt x="1449" y="3075"/>
                </a:cubicBezTo>
                <a:cubicBezTo>
                  <a:pt x="1439" y="3086"/>
                  <a:pt x="1429" y="3098"/>
                  <a:pt x="1419" y="3109"/>
                </a:cubicBezTo>
                <a:cubicBezTo>
                  <a:pt x="1420" y="3100"/>
                  <a:pt x="1421" y="3090"/>
                  <a:pt x="1423" y="3080"/>
                </a:cubicBezTo>
                <a:close/>
                <a:moveTo>
                  <a:pt x="1426" y="3063"/>
                </a:moveTo>
                <a:cubicBezTo>
                  <a:pt x="1428" y="3054"/>
                  <a:pt x="1429" y="3045"/>
                  <a:pt x="1431" y="3035"/>
                </a:cubicBezTo>
                <a:cubicBezTo>
                  <a:pt x="1440" y="3023"/>
                  <a:pt x="1450" y="3011"/>
                  <a:pt x="1459" y="2999"/>
                </a:cubicBezTo>
                <a:cubicBezTo>
                  <a:pt x="1458" y="3009"/>
                  <a:pt x="1456" y="3019"/>
                  <a:pt x="1455" y="3028"/>
                </a:cubicBezTo>
                <a:cubicBezTo>
                  <a:pt x="1445" y="3040"/>
                  <a:pt x="1436" y="3051"/>
                  <a:pt x="1426" y="3063"/>
                </a:cubicBezTo>
                <a:close/>
                <a:moveTo>
                  <a:pt x="1464" y="2994"/>
                </a:moveTo>
                <a:cubicBezTo>
                  <a:pt x="1473" y="2981"/>
                  <a:pt x="1483" y="2969"/>
                  <a:pt x="1493" y="2957"/>
                </a:cubicBezTo>
                <a:cubicBezTo>
                  <a:pt x="1492" y="2967"/>
                  <a:pt x="1491" y="2978"/>
                  <a:pt x="1490" y="2988"/>
                </a:cubicBezTo>
                <a:cubicBezTo>
                  <a:pt x="1479" y="3000"/>
                  <a:pt x="1469" y="3011"/>
                  <a:pt x="1459" y="3023"/>
                </a:cubicBezTo>
                <a:cubicBezTo>
                  <a:pt x="1461" y="3013"/>
                  <a:pt x="1462" y="3004"/>
                  <a:pt x="1464" y="2994"/>
                </a:cubicBezTo>
                <a:close/>
                <a:moveTo>
                  <a:pt x="1466" y="2975"/>
                </a:moveTo>
                <a:cubicBezTo>
                  <a:pt x="1468" y="2966"/>
                  <a:pt x="1470" y="2956"/>
                  <a:pt x="1471" y="2946"/>
                </a:cubicBezTo>
                <a:cubicBezTo>
                  <a:pt x="1481" y="2934"/>
                  <a:pt x="1490" y="2921"/>
                  <a:pt x="1500" y="2909"/>
                </a:cubicBezTo>
                <a:cubicBezTo>
                  <a:pt x="1498" y="2919"/>
                  <a:pt x="1497" y="2930"/>
                  <a:pt x="1495" y="2940"/>
                </a:cubicBezTo>
                <a:cubicBezTo>
                  <a:pt x="1486" y="2952"/>
                  <a:pt x="1476" y="2964"/>
                  <a:pt x="1466" y="2975"/>
                </a:cubicBezTo>
                <a:close/>
                <a:moveTo>
                  <a:pt x="1475" y="2927"/>
                </a:moveTo>
                <a:cubicBezTo>
                  <a:pt x="1476" y="2918"/>
                  <a:pt x="1478" y="2908"/>
                  <a:pt x="1480" y="2898"/>
                </a:cubicBezTo>
                <a:cubicBezTo>
                  <a:pt x="1489" y="2886"/>
                  <a:pt x="1498" y="2873"/>
                  <a:pt x="1507" y="2861"/>
                </a:cubicBezTo>
                <a:cubicBezTo>
                  <a:pt x="1505" y="2871"/>
                  <a:pt x="1504" y="2881"/>
                  <a:pt x="1502" y="2892"/>
                </a:cubicBezTo>
                <a:cubicBezTo>
                  <a:pt x="1493" y="2904"/>
                  <a:pt x="1484" y="2915"/>
                  <a:pt x="1475" y="2927"/>
                </a:cubicBezTo>
                <a:close/>
                <a:moveTo>
                  <a:pt x="1478" y="2886"/>
                </a:moveTo>
                <a:cubicBezTo>
                  <a:pt x="1470" y="2898"/>
                  <a:pt x="1462" y="2909"/>
                  <a:pt x="1454" y="2920"/>
                </a:cubicBezTo>
                <a:cubicBezTo>
                  <a:pt x="1456" y="2912"/>
                  <a:pt x="1458" y="2903"/>
                  <a:pt x="1460" y="2895"/>
                </a:cubicBezTo>
                <a:cubicBezTo>
                  <a:pt x="1468" y="2883"/>
                  <a:pt x="1476" y="2871"/>
                  <a:pt x="1484" y="2859"/>
                </a:cubicBezTo>
                <a:cubicBezTo>
                  <a:pt x="1482" y="2868"/>
                  <a:pt x="1480" y="2877"/>
                  <a:pt x="1478" y="2886"/>
                </a:cubicBezTo>
                <a:close/>
                <a:moveTo>
                  <a:pt x="1448" y="2929"/>
                </a:moveTo>
                <a:cubicBezTo>
                  <a:pt x="1441" y="2940"/>
                  <a:pt x="1434" y="2950"/>
                  <a:pt x="1426" y="2961"/>
                </a:cubicBezTo>
                <a:cubicBezTo>
                  <a:pt x="1428" y="2954"/>
                  <a:pt x="1430" y="2947"/>
                  <a:pt x="1432" y="2939"/>
                </a:cubicBezTo>
                <a:cubicBezTo>
                  <a:pt x="1439" y="2928"/>
                  <a:pt x="1446" y="2916"/>
                  <a:pt x="1454" y="2905"/>
                </a:cubicBezTo>
                <a:cubicBezTo>
                  <a:pt x="1452" y="2913"/>
                  <a:pt x="1450" y="2921"/>
                  <a:pt x="1448" y="2929"/>
                </a:cubicBezTo>
                <a:close/>
                <a:moveTo>
                  <a:pt x="1444" y="2951"/>
                </a:moveTo>
                <a:cubicBezTo>
                  <a:pt x="1442" y="2959"/>
                  <a:pt x="1440" y="2967"/>
                  <a:pt x="1438" y="2976"/>
                </a:cubicBezTo>
                <a:cubicBezTo>
                  <a:pt x="1430" y="2987"/>
                  <a:pt x="1422" y="2998"/>
                  <a:pt x="1414" y="3009"/>
                </a:cubicBezTo>
                <a:cubicBezTo>
                  <a:pt x="1416" y="3001"/>
                  <a:pt x="1418" y="2993"/>
                  <a:pt x="1420" y="2985"/>
                </a:cubicBezTo>
                <a:cubicBezTo>
                  <a:pt x="1428" y="2974"/>
                  <a:pt x="1436" y="2962"/>
                  <a:pt x="1444" y="2951"/>
                </a:cubicBezTo>
                <a:close/>
                <a:moveTo>
                  <a:pt x="1408" y="3018"/>
                </a:moveTo>
                <a:cubicBezTo>
                  <a:pt x="1401" y="3027"/>
                  <a:pt x="1395" y="3036"/>
                  <a:pt x="1388" y="3045"/>
                </a:cubicBezTo>
                <a:cubicBezTo>
                  <a:pt x="1390" y="3039"/>
                  <a:pt x="1392" y="3032"/>
                  <a:pt x="1394" y="3025"/>
                </a:cubicBezTo>
                <a:cubicBezTo>
                  <a:pt x="1400" y="3016"/>
                  <a:pt x="1407" y="3006"/>
                  <a:pt x="1413" y="2996"/>
                </a:cubicBezTo>
                <a:cubicBezTo>
                  <a:pt x="1411" y="3003"/>
                  <a:pt x="1409" y="3011"/>
                  <a:pt x="1408" y="3018"/>
                </a:cubicBezTo>
                <a:close/>
                <a:moveTo>
                  <a:pt x="1402" y="3041"/>
                </a:moveTo>
                <a:cubicBezTo>
                  <a:pt x="1401" y="3048"/>
                  <a:pt x="1399" y="3056"/>
                  <a:pt x="1397" y="3064"/>
                </a:cubicBezTo>
                <a:cubicBezTo>
                  <a:pt x="1390" y="3073"/>
                  <a:pt x="1383" y="3083"/>
                  <a:pt x="1376" y="3092"/>
                </a:cubicBezTo>
                <a:cubicBezTo>
                  <a:pt x="1378" y="3085"/>
                  <a:pt x="1380" y="3078"/>
                  <a:pt x="1381" y="3071"/>
                </a:cubicBezTo>
                <a:cubicBezTo>
                  <a:pt x="1388" y="3061"/>
                  <a:pt x="1395" y="3051"/>
                  <a:pt x="1402" y="3041"/>
                </a:cubicBezTo>
                <a:close/>
                <a:moveTo>
                  <a:pt x="1367" y="3105"/>
                </a:moveTo>
                <a:cubicBezTo>
                  <a:pt x="1360" y="3113"/>
                  <a:pt x="1354" y="3122"/>
                  <a:pt x="1348" y="3130"/>
                </a:cubicBezTo>
                <a:cubicBezTo>
                  <a:pt x="1350" y="3124"/>
                  <a:pt x="1351" y="3118"/>
                  <a:pt x="1353" y="3113"/>
                </a:cubicBezTo>
                <a:cubicBezTo>
                  <a:pt x="1359" y="3103"/>
                  <a:pt x="1365" y="3094"/>
                  <a:pt x="1372" y="3085"/>
                </a:cubicBezTo>
                <a:cubicBezTo>
                  <a:pt x="1370" y="3092"/>
                  <a:pt x="1368" y="3098"/>
                  <a:pt x="1367" y="3105"/>
                </a:cubicBezTo>
                <a:close/>
                <a:moveTo>
                  <a:pt x="1361" y="3128"/>
                </a:moveTo>
                <a:cubicBezTo>
                  <a:pt x="1359" y="3135"/>
                  <a:pt x="1358" y="3142"/>
                  <a:pt x="1356" y="3149"/>
                </a:cubicBezTo>
                <a:cubicBezTo>
                  <a:pt x="1349" y="3158"/>
                  <a:pt x="1342" y="3167"/>
                  <a:pt x="1335" y="3176"/>
                </a:cubicBezTo>
                <a:cubicBezTo>
                  <a:pt x="1337" y="3170"/>
                  <a:pt x="1339" y="3164"/>
                  <a:pt x="1340" y="3157"/>
                </a:cubicBezTo>
                <a:cubicBezTo>
                  <a:pt x="1347" y="3148"/>
                  <a:pt x="1354" y="3138"/>
                  <a:pt x="1361" y="3128"/>
                </a:cubicBezTo>
                <a:close/>
                <a:moveTo>
                  <a:pt x="1325" y="3189"/>
                </a:moveTo>
                <a:cubicBezTo>
                  <a:pt x="1319" y="3197"/>
                  <a:pt x="1313" y="3205"/>
                  <a:pt x="1307" y="3213"/>
                </a:cubicBezTo>
                <a:cubicBezTo>
                  <a:pt x="1309" y="3208"/>
                  <a:pt x="1310" y="3203"/>
                  <a:pt x="1312" y="3198"/>
                </a:cubicBezTo>
                <a:cubicBezTo>
                  <a:pt x="1318" y="3189"/>
                  <a:pt x="1324" y="3181"/>
                  <a:pt x="1330" y="3172"/>
                </a:cubicBezTo>
                <a:cubicBezTo>
                  <a:pt x="1328" y="3178"/>
                  <a:pt x="1327" y="3184"/>
                  <a:pt x="1325" y="3189"/>
                </a:cubicBezTo>
                <a:close/>
                <a:moveTo>
                  <a:pt x="1319" y="3212"/>
                </a:moveTo>
                <a:cubicBezTo>
                  <a:pt x="1318" y="3219"/>
                  <a:pt x="1316" y="3226"/>
                  <a:pt x="1314" y="3233"/>
                </a:cubicBezTo>
                <a:cubicBezTo>
                  <a:pt x="1307" y="3242"/>
                  <a:pt x="1301" y="3250"/>
                  <a:pt x="1294" y="3259"/>
                </a:cubicBezTo>
                <a:cubicBezTo>
                  <a:pt x="1296" y="3252"/>
                  <a:pt x="1298" y="3246"/>
                  <a:pt x="1300" y="3239"/>
                </a:cubicBezTo>
                <a:cubicBezTo>
                  <a:pt x="1306" y="3230"/>
                  <a:pt x="1313" y="3221"/>
                  <a:pt x="1319" y="3212"/>
                </a:cubicBezTo>
                <a:close/>
                <a:moveTo>
                  <a:pt x="1283" y="3273"/>
                </a:moveTo>
                <a:cubicBezTo>
                  <a:pt x="1277" y="3280"/>
                  <a:pt x="1272" y="3288"/>
                  <a:pt x="1266" y="3295"/>
                </a:cubicBezTo>
                <a:cubicBezTo>
                  <a:pt x="1268" y="3290"/>
                  <a:pt x="1269" y="3284"/>
                  <a:pt x="1271" y="3278"/>
                </a:cubicBezTo>
                <a:cubicBezTo>
                  <a:pt x="1277" y="3270"/>
                  <a:pt x="1282" y="3263"/>
                  <a:pt x="1288" y="3255"/>
                </a:cubicBezTo>
                <a:cubicBezTo>
                  <a:pt x="1286" y="3261"/>
                  <a:pt x="1285" y="3267"/>
                  <a:pt x="1283" y="3273"/>
                </a:cubicBezTo>
                <a:close/>
                <a:moveTo>
                  <a:pt x="1234" y="3353"/>
                </a:moveTo>
                <a:cubicBezTo>
                  <a:pt x="1238" y="3348"/>
                  <a:pt x="1242" y="3343"/>
                  <a:pt x="1246" y="3338"/>
                </a:cubicBezTo>
                <a:cubicBezTo>
                  <a:pt x="1244" y="3343"/>
                  <a:pt x="1243" y="3349"/>
                  <a:pt x="1241" y="3354"/>
                </a:cubicBezTo>
                <a:cubicBezTo>
                  <a:pt x="1235" y="3361"/>
                  <a:pt x="1230" y="3368"/>
                  <a:pt x="1224" y="3375"/>
                </a:cubicBezTo>
                <a:cubicBezTo>
                  <a:pt x="1226" y="3370"/>
                  <a:pt x="1228" y="3365"/>
                  <a:pt x="1229" y="3360"/>
                </a:cubicBezTo>
                <a:cubicBezTo>
                  <a:pt x="1231" y="3358"/>
                  <a:pt x="1233" y="3355"/>
                  <a:pt x="1234" y="3353"/>
                </a:cubicBezTo>
                <a:close/>
                <a:moveTo>
                  <a:pt x="1211" y="3393"/>
                </a:moveTo>
                <a:cubicBezTo>
                  <a:pt x="1209" y="3395"/>
                  <a:pt x="1208" y="3397"/>
                  <a:pt x="1206" y="3399"/>
                </a:cubicBezTo>
                <a:cubicBezTo>
                  <a:pt x="1203" y="3403"/>
                  <a:pt x="1201" y="3406"/>
                  <a:pt x="1198" y="3410"/>
                </a:cubicBezTo>
                <a:cubicBezTo>
                  <a:pt x="1199" y="3406"/>
                  <a:pt x="1201" y="3402"/>
                  <a:pt x="1202" y="3399"/>
                </a:cubicBezTo>
                <a:cubicBezTo>
                  <a:pt x="1206" y="3393"/>
                  <a:pt x="1210" y="3387"/>
                  <a:pt x="1215" y="3381"/>
                </a:cubicBezTo>
                <a:cubicBezTo>
                  <a:pt x="1213" y="3385"/>
                  <a:pt x="1212" y="3389"/>
                  <a:pt x="1211" y="3393"/>
                </a:cubicBezTo>
                <a:close/>
                <a:moveTo>
                  <a:pt x="1203" y="3419"/>
                </a:moveTo>
                <a:cubicBezTo>
                  <a:pt x="1202" y="3424"/>
                  <a:pt x="1200" y="3429"/>
                  <a:pt x="1199" y="3434"/>
                </a:cubicBezTo>
                <a:cubicBezTo>
                  <a:pt x="1194" y="3440"/>
                  <a:pt x="1190" y="3445"/>
                  <a:pt x="1185" y="3451"/>
                </a:cubicBezTo>
                <a:cubicBezTo>
                  <a:pt x="1184" y="3452"/>
                  <a:pt x="1184" y="3453"/>
                  <a:pt x="1183" y="3454"/>
                </a:cubicBezTo>
                <a:cubicBezTo>
                  <a:pt x="1184" y="3449"/>
                  <a:pt x="1186" y="3445"/>
                  <a:pt x="1187" y="3440"/>
                </a:cubicBezTo>
                <a:cubicBezTo>
                  <a:pt x="1193" y="3433"/>
                  <a:pt x="1198" y="3426"/>
                  <a:pt x="1203" y="3419"/>
                </a:cubicBezTo>
                <a:close/>
                <a:moveTo>
                  <a:pt x="1169" y="3472"/>
                </a:moveTo>
                <a:cubicBezTo>
                  <a:pt x="1165" y="3477"/>
                  <a:pt x="1161" y="3482"/>
                  <a:pt x="1157" y="3488"/>
                </a:cubicBezTo>
                <a:cubicBezTo>
                  <a:pt x="1158" y="3484"/>
                  <a:pt x="1159" y="3481"/>
                  <a:pt x="1160" y="3478"/>
                </a:cubicBezTo>
                <a:cubicBezTo>
                  <a:pt x="1164" y="3473"/>
                  <a:pt x="1168" y="3467"/>
                  <a:pt x="1172" y="3462"/>
                </a:cubicBezTo>
                <a:cubicBezTo>
                  <a:pt x="1171" y="3465"/>
                  <a:pt x="1170" y="3469"/>
                  <a:pt x="1169" y="3472"/>
                </a:cubicBezTo>
                <a:close/>
                <a:moveTo>
                  <a:pt x="1160" y="3500"/>
                </a:moveTo>
                <a:cubicBezTo>
                  <a:pt x="1158" y="3509"/>
                  <a:pt x="1155" y="3519"/>
                  <a:pt x="1152" y="3528"/>
                </a:cubicBezTo>
                <a:cubicBezTo>
                  <a:pt x="1132" y="3603"/>
                  <a:pt x="1118" y="3677"/>
                  <a:pt x="1111" y="3749"/>
                </a:cubicBezTo>
                <a:cubicBezTo>
                  <a:pt x="1103" y="3825"/>
                  <a:pt x="1103" y="3901"/>
                  <a:pt x="1109" y="3975"/>
                </a:cubicBezTo>
                <a:cubicBezTo>
                  <a:pt x="1129" y="4193"/>
                  <a:pt x="1162" y="4387"/>
                  <a:pt x="1212" y="4565"/>
                </a:cubicBezTo>
                <a:cubicBezTo>
                  <a:pt x="1235" y="4648"/>
                  <a:pt x="1261" y="4727"/>
                  <a:pt x="1290" y="4803"/>
                </a:cubicBezTo>
                <a:cubicBezTo>
                  <a:pt x="1281" y="4823"/>
                  <a:pt x="1272" y="4844"/>
                  <a:pt x="1263" y="4865"/>
                </a:cubicBezTo>
                <a:cubicBezTo>
                  <a:pt x="1175" y="4648"/>
                  <a:pt x="1108" y="4381"/>
                  <a:pt x="1076" y="4039"/>
                </a:cubicBezTo>
                <a:cubicBezTo>
                  <a:pt x="1060" y="3862"/>
                  <a:pt x="1088" y="3689"/>
                  <a:pt x="1145" y="3519"/>
                </a:cubicBezTo>
                <a:cubicBezTo>
                  <a:pt x="1150" y="3513"/>
                  <a:pt x="1155" y="3506"/>
                  <a:pt x="1160" y="3500"/>
                </a:cubicBezTo>
                <a:close/>
                <a:moveTo>
                  <a:pt x="1116" y="3584"/>
                </a:moveTo>
                <a:cubicBezTo>
                  <a:pt x="1094" y="3660"/>
                  <a:pt x="1079" y="3736"/>
                  <a:pt x="1071" y="3809"/>
                </a:cubicBezTo>
                <a:cubicBezTo>
                  <a:pt x="1062" y="3887"/>
                  <a:pt x="1062" y="3964"/>
                  <a:pt x="1068" y="4040"/>
                </a:cubicBezTo>
                <a:cubicBezTo>
                  <a:pt x="1090" y="4269"/>
                  <a:pt x="1127" y="4470"/>
                  <a:pt x="1182" y="4654"/>
                </a:cubicBezTo>
                <a:cubicBezTo>
                  <a:pt x="1205" y="4731"/>
                  <a:pt x="1230" y="4804"/>
                  <a:pt x="1259" y="4874"/>
                </a:cubicBezTo>
                <a:cubicBezTo>
                  <a:pt x="1250" y="4895"/>
                  <a:pt x="1241" y="4916"/>
                  <a:pt x="1232" y="4937"/>
                </a:cubicBezTo>
                <a:cubicBezTo>
                  <a:pt x="1139" y="4718"/>
                  <a:pt x="1069" y="4449"/>
                  <a:pt x="1036" y="4105"/>
                </a:cubicBezTo>
                <a:cubicBezTo>
                  <a:pt x="1018" y="3917"/>
                  <a:pt x="1051" y="3735"/>
                  <a:pt x="1118" y="3557"/>
                </a:cubicBezTo>
                <a:cubicBezTo>
                  <a:pt x="1122" y="3552"/>
                  <a:pt x="1125" y="3546"/>
                  <a:pt x="1129" y="3541"/>
                </a:cubicBezTo>
                <a:cubicBezTo>
                  <a:pt x="1125" y="3556"/>
                  <a:pt x="1120" y="3570"/>
                  <a:pt x="1116" y="3584"/>
                </a:cubicBezTo>
                <a:close/>
                <a:moveTo>
                  <a:pt x="1260" y="4876"/>
                </a:moveTo>
                <a:cubicBezTo>
                  <a:pt x="1275" y="4913"/>
                  <a:pt x="1291" y="4950"/>
                  <a:pt x="1309" y="4985"/>
                </a:cubicBezTo>
                <a:cubicBezTo>
                  <a:pt x="1301" y="5007"/>
                  <a:pt x="1293" y="5028"/>
                  <a:pt x="1284" y="5050"/>
                </a:cubicBezTo>
                <a:cubicBezTo>
                  <a:pt x="1267" y="5014"/>
                  <a:pt x="1249" y="4977"/>
                  <a:pt x="1233" y="4939"/>
                </a:cubicBezTo>
                <a:cubicBezTo>
                  <a:pt x="1242" y="4917"/>
                  <a:pt x="1251" y="4897"/>
                  <a:pt x="1260" y="4876"/>
                </a:cubicBezTo>
                <a:close/>
                <a:moveTo>
                  <a:pt x="1310" y="4988"/>
                </a:moveTo>
                <a:cubicBezTo>
                  <a:pt x="1327" y="5023"/>
                  <a:pt x="1345" y="5057"/>
                  <a:pt x="1363" y="5091"/>
                </a:cubicBezTo>
                <a:cubicBezTo>
                  <a:pt x="1357" y="5113"/>
                  <a:pt x="1350" y="5135"/>
                  <a:pt x="1342" y="5157"/>
                </a:cubicBezTo>
                <a:cubicBezTo>
                  <a:pt x="1323" y="5124"/>
                  <a:pt x="1304" y="5089"/>
                  <a:pt x="1286" y="5052"/>
                </a:cubicBezTo>
                <a:cubicBezTo>
                  <a:pt x="1294" y="5030"/>
                  <a:pt x="1302" y="5009"/>
                  <a:pt x="1310" y="4988"/>
                </a:cubicBezTo>
                <a:close/>
                <a:moveTo>
                  <a:pt x="1365" y="5094"/>
                </a:moveTo>
                <a:cubicBezTo>
                  <a:pt x="1367" y="5097"/>
                  <a:pt x="1368" y="5100"/>
                  <a:pt x="1370" y="5103"/>
                </a:cubicBezTo>
                <a:cubicBezTo>
                  <a:pt x="1387" y="5133"/>
                  <a:pt x="1405" y="5163"/>
                  <a:pt x="1423" y="5191"/>
                </a:cubicBezTo>
                <a:cubicBezTo>
                  <a:pt x="1417" y="5213"/>
                  <a:pt x="1412" y="5236"/>
                  <a:pt x="1406" y="5259"/>
                </a:cubicBezTo>
                <a:cubicBezTo>
                  <a:pt x="1384" y="5227"/>
                  <a:pt x="1364" y="5194"/>
                  <a:pt x="1344" y="5160"/>
                </a:cubicBezTo>
                <a:cubicBezTo>
                  <a:pt x="1351" y="5138"/>
                  <a:pt x="1358" y="5116"/>
                  <a:pt x="1365" y="5094"/>
                </a:cubicBezTo>
                <a:close/>
                <a:moveTo>
                  <a:pt x="1425" y="5194"/>
                </a:moveTo>
                <a:cubicBezTo>
                  <a:pt x="1445" y="5226"/>
                  <a:pt x="1465" y="5256"/>
                  <a:pt x="1486" y="5285"/>
                </a:cubicBezTo>
                <a:cubicBezTo>
                  <a:pt x="1482" y="5307"/>
                  <a:pt x="1477" y="5330"/>
                  <a:pt x="1473" y="5353"/>
                </a:cubicBezTo>
                <a:cubicBezTo>
                  <a:pt x="1450" y="5324"/>
                  <a:pt x="1429" y="5293"/>
                  <a:pt x="1407" y="5262"/>
                </a:cubicBezTo>
                <a:cubicBezTo>
                  <a:pt x="1414" y="5238"/>
                  <a:pt x="1419" y="5216"/>
                  <a:pt x="1425" y="5194"/>
                </a:cubicBezTo>
                <a:close/>
                <a:moveTo>
                  <a:pt x="1489" y="5289"/>
                </a:moveTo>
                <a:cubicBezTo>
                  <a:pt x="1510" y="5318"/>
                  <a:pt x="1531" y="5346"/>
                  <a:pt x="1553" y="5374"/>
                </a:cubicBezTo>
                <a:cubicBezTo>
                  <a:pt x="1550" y="5396"/>
                  <a:pt x="1547" y="5418"/>
                  <a:pt x="1543" y="5441"/>
                </a:cubicBezTo>
                <a:cubicBezTo>
                  <a:pt x="1520" y="5414"/>
                  <a:pt x="1497" y="5386"/>
                  <a:pt x="1475" y="5356"/>
                </a:cubicBezTo>
                <a:cubicBezTo>
                  <a:pt x="1480" y="5333"/>
                  <a:pt x="1484" y="5311"/>
                  <a:pt x="1489" y="5289"/>
                </a:cubicBezTo>
                <a:close/>
                <a:moveTo>
                  <a:pt x="1942" y="6102"/>
                </a:moveTo>
                <a:cubicBezTo>
                  <a:pt x="1942" y="6105"/>
                  <a:pt x="1943" y="6109"/>
                  <a:pt x="1943" y="6112"/>
                </a:cubicBezTo>
                <a:cubicBezTo>
                  <a:pt x="1914" y="6094"/>
                  <a:pt x="1886" y="6075"/>
                  <a:pt x="1857" y="6055"/>
                </a:cubicBezTo>
                <a:cubicBezTo>
                  <a:pt x="1857" y="6048"/>
                  <a:pt x="1857" y="6040"/>
                  <a:pt x="1857" y="6033"/>
                </a:cubicBezTo>
                <a:cubicBezTo>
                  <a:pt x="1856" y="6018"/>
                  <a:pt x="1856" y="6003"/>
                  <a:pt x="1856" y="5988"/>
                </a:cubicBezTo>
                <a:cubicBezTo>
                  <a:pt x="1883" y="6008"/>
                  <a:pt x="1911" y="6027"/>
                  <a:pt x="1938" y="6047"/>
                </a:cubicBezTo>
                <a:cubicBezTo>
                  <a:pt x="1940" y="6065"/>
                  <a:pt x="1941" y="6083"/>
                  <a:pt x="1942" y="6102"/>
                </a:cubicBezTo>
                <a:close/>
                <a:moveTo>
                  <a:pt x="2035" y="6183"/>
                </a:moveTo>
                <a:cubicBezTo>
                  <a:pt x="2038" y="6206"/>
                  <a:pt x="2042" y="6229"/>
                  <a:pt x="2048" y="6252"/>
                </a:cubicBezTo>
                <a:cubicBezTo>
                  <a:pt x="2019" y="6235"/>
                  <a:pt x="1990" y="6218"/>
                  <a:pt x="1961" y="6200"/>
                </a:cubicBezTo>
                <a:cubicBezTo>
                  <a:pt x="1956" y="6176"/>
                  <a:pt x="1952" y="6152"/>
                  <a:pt x="1950" y="6129"/>
                </a:cubicBezTo>
                <a:cubicBezTo>
                  <a:pt x="1978" y="6147"/>
                  <a:pt x="2007" y="6165"/>
                  <a:pt x="2035" y="6183"/>
                </a:cubicBezTo>
                <a:close/>
                <a:moveTo>
                  <a:pt x="4653" y="8013"/>
                </a:moveTo>
                <a:cubicBezTo>
                  <a:pt x="4646" y="8011"/>
                  <a:pt x="4639" y="8009"/>
                  <a:pt x="4633" y="8007"/>
                </a:cubicBezTo>
                <a:cubicBezTo>
                  <a:pt x="4635" y="8007"/>
                  <a:pt x="4638" y="8008"/>
                  <a:pt x="4641" y="8008"/>
                </a:cubicBezTo>
                <a:cubicBezTo>
                  <a:pt x="4647" y="8010"/>
                  <a:pt x="4653" y="8012"/>
                  <a:pt x="4659" y="8014"/>
                </a:cubicBezTo>
                <a:cubicBezTo>
                  <a:pt x="4657" y="8014"/>
                  <a:pt x="4655" y="8014"/>
                  <a:pt x="4653" y="8013"/>
                </a:cubicBezTo>
                <a:close/>
                <a:moveTo>
                  <a:pt x="4592" y="7994"/>
                </a:moveTo>
                <a:cubicBezTo>
                  <a:pt x="4583" y="7991"/>
                  <a:pt x="4575" y="7988"/>
                  <a:pt x="4566" y="7985"/>
                </a:cubicBezTo>
                <a:cubicBezTo>
                  <a:pt x="4571" y="7986"/>
                  <a:pt x="4576" y="7987"/>
                  <a:pt x="4581" y="7987"/>
                </a:cubicBezTo>
                <a:cubicBezTo>
                  <a:pt x="4589" y="7990"/>
                  <a:pt x="4597" y="7993"/>
                  <a:pt x="4605" y="7996"/>
                </a:cubicBezTo>
                <a:cubicBezTo>
                  <a:pt x="4601" y="7995"/>
                  <a:pt x="4596" y="7994"/>
                  <a:pt x="4592" y="7994"/>
                </a:cubicBezTo>
                <a:close/>
                <a:moveTo>
                  <a:pt x="4559" y="7983"/>
                </a:moveTo>
                <a:cubicBezTo>
                  <a:pt x="4539" y="7976"/>
                  <a:pt x="4520" y="7970"/>
                  <a:pt x="4501" y="7963"/>
                </a:cubicBezTo>
                <a:cubicBezTo>
                  <a:pt x="4508" y="7964"/>
                  <a:pt x="4514" y="7965"/>
                  <a:pt x="4521" y="7966"/>
                </a:cubicBezTo>
                <a:cubicBezTo>
                  <a:pt x="4539" y="7972"/>
                  <a:pt x="4557" y="7979"/>
                  <a:pt x="4575" y="7985"/>
                </a:cubicBezTo>
                <a:cubicBezTo>
                  <a:pt x="4569" y="7984"/>
                  <a:pt x="4564" y="7984"/>
                  <a:pt x="4559" y="7983"/>
                </a:cubicBezTo>
                <a:close/>
                <a:moveTo>
                  <a:pt x="4471" y="7953"/>
                </a:moveTo>
                <a:cubicBezTo>
                  <a:pt x="4460" y="7949"/>
                  <a:pt x="4448" y="7945"/>
                  <a:pt x="4436" y="7940"/>
                </a:cubicBezTo>
                <a:cubicBezTo>
                  <a:pt x="4445" y="7941"/>
                  <a:pt x="4453" y="7942"/>
                  <a:pt x="4461" y="7943"/>
                </a:cubicBezTo>
                <a:cubicBezTo>
                  <a:pt x="4472" y="7947"/>
                  <a:pt x="4484" y="7952"/>
                  <a:pt x="4495" y="7956"/>
                </a:cubicBezTo>
                <a:cubicBezTo>
                  <a:pt x="4487" y="7955"/>
                  <a:pt x="4479" y="7954"/>
                  <a:pt x="4471" y="7953"/>
                </a:cubicBezTo>
                <a:close/>
                <a:moveTo>
                  <a:pt x="4094" y="7854"/>
                </a:moveTo>
                <a:cubicBezTo>
                  <a:pt x="4111" y="7860"/>
                  <a:pt x="4127" y="7866"/>
                  <a:pt x="4144" y="7872"/>
                </a:cubicBezTo>
                <a:cubicBezTo>
                  <a:pt x="4133" y="7871"/>
                  <a:pt x="4123" y="7870"/>
                  <a:pt x="4113" y="7869"/>
                </a:cubicBezTo>
                <a:cubicBezTo>
                  <a:pt x="4095" y="7862"/>
                  <a:pt x="4077" y="7856"/>
                  <a:pt x="4060" y="7850"/>
                </a:cubicBezTo>
                <a:cubicBezTo>
                  <a:pt x="4071" y="7851"/>
                  <a:pt x="4083" y="7852"/>
                  <a:pt x="4094" y="7854"/>
                </a:cubicBezTo>
                <a:close/>
                <a:moveTo>
                  <a:pt x="4049" y="7846"/>
                </a:moveTo>
                <a:cubicBezTo>
                  <a:pt x="4030" y="7839"/>
                  <a:pt x="4012" y="7832"/>
                  <a:pt x="3994" y="7826"/>
                </a:cubicBezTo>
                <a:cubicBezTo>
                  <a:pt x="4007" y="7827"/>
                  <a:pt x="4020" y="7828"/>
                  <a:pt x="4033" y="7830"/>
                </a:cubicBezTo>
                <a:cubicBezTo>
                  <a:pt x="4050" y="7836"/>
                  <a:pt x="4067" y="7843"/>
                  <a:pt x="4085" y="7850"/>
                </a:cubicBezTo>
                <a:cubicBezTo>
                  <a:pt x="4073" y="7849"/>
                  <a:pt x="4061" y="7847"/>
                  <a:pt x="4049" y="7846"/>
                </a:cubicBezTo>
                <a:close/>
                <a:moveTo>
                  <a:pt x="4209" y="7880"/>
                </a:moveTo>
                <a:cubicBezTo>
                  <a:pt x="4197" y="7878"/>
                  <a:pt x="4185" y="7877"/>
                  <a:pt x="4173" y="7876"/>
                </a:cubicBezTo>
                <a:cubicBezTo>
                  <a:pt x="4155" y="7869"/>
                  <a:pt x="4138" y="7863"/>
                  <a:pt x="4121" y="7856"/>
                </a:cubicBezTo>
                <a:cubicBezTo>
                  <a:pt x="4134" y="7858"/>
                  <a:pt x="4146" y="7859"/>
                  <a:pt x="4159" y="7860"/>
                </a:cubicBezTo>
                <a:cubicBezTo>
                  <a:pt x="4175" y="7867"/>
                  <a:pt x="4192" y="7873"/>
                  <a:pt x="4209" y="7880"/>
                </a:cubicBezTo>
                <a:close/>
                <a:moveTo>
                  <a:pt x="4185" y="7862"/>
                </a:moveTo>
                <a:cubicBezTo>
                  <a:pt x="4188" y="7863"/>
                  <a:pt x="4190" y="7863"/>
                  <a:pt x="4193" y="7863"/>
                </a:cubicBezTo>
                <a:cubicBezTo>
                  <a:pt x="4202" y="7864"/>
                  <a:pt x="4212" y="7865"/>
                  <a:pt x="4221" y="7866"/>
                </a:cubicBezTo>
                <a:cubicBezTo>
                  <a:pt x="4237" y="7872"/>
                  <a:pt x="4254" y="7879"/>
                  <a:pt x="4271" y="7886"/>
                </a:cubicBezTo>
                <a:cubicBezTo>
                  <a:pt x="4260" y="7885"/>
                  <a:pt x="4248" y="7884"/>
                  <a:pt x="4237" y="7883"/>
                </a:cubicBezTo>
                <a:cubicBezTo>
                  <a:pt x="4219" y="7876"/>
                  <a:pt x="4202" y="7869"/>
                  <a:pt x="4185" y="7862"/>
                </a:cubicBezTo>
                <a:close/>
                <a:moveTo>
                  <a:pt x="4156" y="7877"/>
                </a:moveTo>
                <a:cubicBezTo>
                  <a:pt x="4172" y="7883"/>
                  <a:pt x="4187" y="7888"/>
                  <a:pt x="4203" y="7894"/>
                </a:cubicBezTo>
                <a:cubicBezTo>
                  <a:pt x="4194" y="7893"/>
                  <a:pt x="4186" y="7892"/>
                  <a:pt x="4177" y="7890"/>
                </a:cubicBezTo>
                <a:cubicBezTo>
                  <a:pt x="4160" y="7885"/>
                  <a:pt x="4143" y="7879"/>
                  <a:pt x="4127" y="7873"/>
                </a:cubicBezTo>
                <a:cubicBezTo>
                  <a:pt x="4136" y="7875"/>
                  <a:pt x="4146" y="7876"/>
                  <a:pt x="4156" y="7877"/>
                </a:cubicBezTo>
                <a:close/>
                <a:moveTo>
                  <a:pt x="4185" y="7880"/>
                </a:moveTo>
                <a:cubicBezTo>
                  <a:pt x="4197" y="7882"/>
                  <a:pt x="4208" y="7883"/>
                  <a:pt x="4220" y="7884"/>
                </a:cubicBezTo>
                <a:cubicBezTo>
                  <a:pt x="4236" y="7890"/>
                  <a:pt x="4251" y="7896"/>
                  <a:pt x="4267" y="7902"/>
                </a:cubicBezTo>
                <a:cubicBezTo>
                  <a:pt x="4256" y="7901"/>
                  <a:pt x="4246" y="7899"/>
                  <a:pt x="4235" y="7898"/>
                </a:cubicBezTo>
                <a:cubicBezTo>
                  <a:pt x="4218" y="7892"/>
                  <a:pt x="4202" y="7886"/>
                  <a:pt x="4185" y="7880"/>
                </a:cubicBezTo>
                <a:close/>
                <a:moveTo>
                  <a:pt x="4291" y="7903"/>
                </a:moveTo>
                <a:cubicBezTo>
                  <a:pt x="4277" y="7898"/>
                  <a:pt x="4263" y="7892"/>
                  <a:pt x="4248" y="7887"/>
                </a:cubicBezTo>
                <a:cubicBezTo>
                  <a:pt x="4259" y="7888"/>
                  <a:pt x="4270" y="7889"/>
                  <a:pt x="4281" y="7890"/>
                </a:cubicBezTo>
                <a:cubicBezTo>
                  <a:pt x="4297" y="7896"/>
                  <a:pt x="4313" y="7903"/>
                  <a:pt x="4329" y="7909"/>
                </a:cubicBezTo>
                <a:cubicBezTo>
                  <a:pt x="4319" y="7908"/>
                  <a:pt x="4308" y="7907"/>
                  <a:pt x="4298" y="7905"/>
                </a:cubicBezTo>
                <a:cubicBezTo>
                  <a:pt x="4296" y="7905"/>
                  <a:pt x="4294" y="7904"/>
                  <a:pt x="4291" y="7903"/>
                </a:cubicBezTo>
                <a:close/>
                <a:moveTo>
                  <a:pt x="4342" y="7914"/>
                </a:moveTo>
                <a:cubicBezTo>
                  <a:pt x="4360" y="7921"/>
                  <a:pt x="4379" y="7928"/>
                  <a:pt x="4397" y="7935"/>
                </a:cubicBezTo>
                <a:cubicBezTo>
                  <a:pt x="4388" y="7933"/>
                  <a:pt x="4380" y="7932"/>
                  <a:pt x="4371" y="7931"/>
                </a:cubicBezTo>
                <a:cubicBezTo>
                  <a:pt x="4351" y="7924"/>
                  <a:pt x="4331" y="7917"/>
                  <a:pt x="4312" y="7911"/>
                </a:cubicBezTo>
                <a:cubicBezTo>
                  <a:pt x="4322" y="7912"/>
                  <a:pt x="4332" y="7913"/>
                  <a:pt x="4342" y="7914"/>
                </a:cubicBezTo>
                <a:close/>
                <a:moveTo>
                  <a:pt x="4403" y="7937"/>
                </a:moveTo>
                <a:cubicBezTo>
                  <a:pt x="4414" y="7941"/>
                  <a:pt x="4424" y="7944"/>
                  <a:pt x="4434" y="7948"/>
                </a:cubicBezTo>
                <a:cubicBezTo>
                  <a:pt x="4426" y="7947"/>
                  <a:pt x="4418" y="7946"/>
                  <a:pt x="4410" y="7945"/>
                </a:cubicBezTo>
                <a:cubicBezTo>
                  <a:pt x="4399" y="7941"/>
                  <a:pt x="4388" y="7937"/>
                  <a:pt x="4378" y="7934"/>
                </a:cubicBezTo>
                <a:cubicBezTo>
                  <a:pt x="4386" y="7935"/>
                  <a:pt x="4395" y="7936"/>
                  <a:pt x="4403" y="7937"/>
                </a:cubicBezTo>
                <a:close/>
                <a:moveTo>
                  <a:pt x="4431" y="7938"/>
                </a:moveTo>
                <a:cubicBezTo>
                  <a:pt x="4411" y="7931"/>
                  <a:pt x="4392" y="7924"/>
                  <a:pt x="4373" y="7917"/>
                </a:cubicBezTo>
                <a:cubicBezTo>
                  <a:pt x="4382" y="7918"/>
                  <a:pt x="4391" y="7919"/>
                  <a:pt x="4401" y="7920"/>
                </a:cubicBezTo>
                <a:cubicBezTo>
                  <a:pt x="4419" y="7927"/>
                  <a:pt x="4437" y="7934"/>
                  <a:pt x="4456" y="7941"/>
                </a:cubicBezTo>
                <a:cubicBezTo>
                  <a:pt x="4447" y="7940"/>
                  <a:pt x="4439" y="7939"/>
                  <a:pt x="4431" y="7938"/>
                </a:cubicBezTo>
                <a:close/>
                <a:moveTo>
                  <a:pt x="4360" y="7912"/>
                </a:moveTo>
                <a:cubicBezTo>
                  <a:pt x="4343" y="7906"/>
                  <a:pt x="4326" y="7899"/>
                  <a:pt x="4310" y="7893"/>
                </a:cubicBezTo>
                <a:cubicBezTo>
                  <a:pt x="4314" y="7893"/>
                  <a:pt x="4318" y="7893"/>
                  <a:pt x="4322" y="7894"/>
                </a:cubicBezTo>
                <a:cubicBezTo>
                  <a:pt x="4328" y="7894"/>
                  <a:pt x="4334" y="7895"/>
                  <a:pt x="4340" y="7895"/>
                </a:cubicBezTo>
                <a:cubicBezTo>
                  <a:pt x="4356" y="7902"/>
                  <a:pt x="4373" y="7908"/>
                  <a:pt x="4389" y="7915"/>
                </a:cubicBezTo>
                <a:cubicBezTo>
                  <a:pt x="4379" y="7914"/>
                  <a:pt x="4369" y="7913"/>
                  <a:pt x="4360" y="7912"/>
                </a:cubicBezTo>
                <a:close/>
                <a:moveTo>
                  <a:pt x="4323" y="7891"/>
                </a:moveTo>
                <a:cubicBezTo>
                  <a:pt x="4315" y="7890"/>
                  <a:pt x="4307" y="7889"/>
                  <a:pt x="4299" y="7889"/>
                </a:cubicBezTo>
                <a:cubicBezTo>
                  <a:pt x="4282" y="7882"/>
                  <a:pt x="4265" y="7875"/>
                  <a:pt x="4247" y="7868"/>
                </a:cubicBezTo>
                <a:cubicBezTo>
                  <a:pt x="4258" y="7869"/>
                  <a:pt x="4269" y="7869"/>
                  <a:pt x="4280" y="7870"/>
                </a:cubicBezTo>
                <a:cubicBezTo>
                  <a:pt x="4297" y="7877"/>
                  <a:pt x="4314" y="7884"/>
                  <a:pt x="4331" y="7891"/>
                </a:cubicBezTo>
                <a:cubicBezTo>
                  <a:pt x="4328" y="7891"/>
                  <a:pt x="4325" y="7891"/>
                  <a:pt x="4323" y="7891"/>
                </a:cubicBezTo>
                <a:close/>
                <a:moveTo>
                  <a:pt x="4239" y="7864"/>
                </a:moveTo>
                <a:cubicBezTo>
                  <a:pt x="4221" y="7857"/>
                  <a:pt x="4203" y="7850"/>
                  <a:pt x="4186" y="7842"/>
                </a:cubicBezTo>
                <a:cubicBezTo>
                  <a:pt x="4197" y="7843"/>
                  <a:pt x="4209" y="7844"/>
                  <a:pt x="4221" y="7845"/>
                </a:cubicBezTo>
                <a:cubicBezTo>
                  <a:pt x="4238" y="7852"/>
                  <a:pt x="4255" y="7860"/>
                  <a:pt x="4273" y="7867"/>
                </a:cubicBezTo>
                <a:cubicBezTo>
                  <a:pt x="4261" y="7866"/>
                  <a:pt x="4250" y="7865"/>
                  <a:pt x="4239" y="7864"/>
                </a:cubicBezTo>
                <a:close/>
                <a:moveTo>
                  <a:pt x="4212" y="7862"/>
                </a:moveTo>
                <a:cubicBezTo>
                  <a:pt x="4206" y="7862"/>
                  <a:pt x="4200" y="7861"/>
                  <a:pt x="4194" y="7861"/>
                </a:cubicBezTo>
                <a:cubicBezTo>
                  <a:pt x="4188" y="7860"/>
                  <a:pt x="4182" y="7859"/>
                  <a:pt x="4176" y="7859"/>
                </a:cubicBezTo>
                <a:cubicBezTo>
                  <a:pt x="4158" y="7852"/>
                  <a:pt x="4140" y="7845"/>
                  <a:pt x="4122" y="7837"/>
                </a:cubicBezTo>
                <a:cubicBezTo>
                  <a:pt x="4135" y="7838"/>
                  <a:pt x="4148" y="7839"/>
                  <a:pt x="4161" y="7840"/>
                </a:cubicBezTo>
                <a:cubicBezTo>
                  <a:pt x="4178" y="7848"/>
                  <a:pt x="4195" y="7855"/>
                  <a:pt x="4212" y="7862"/>
                </a:cubicBezTo>
                <a:close/>
                <a:moveTo>
                  <a:pt x="4150" y="7857"/>
                </a:moveTo>
                <a:cubicBezTo>
                  <a:pt x="4137" y="7855"/>
                  <a:pt x="4124" y="7854"/>
                  <a:pt x="4111" y="7853"/>
                </a:cubicBezTo>
                <a:cubicBezTo>
                  <a:pt x="4093" y="7846"/>
                  <a:pt x="4075" y="7839"/>
                  <a:pt x="4058" y="7832"/>
                </a:cubicBezTo>
                <a:cubicBezTo>
                  <a:pt x="4061" y="7832"/>
                  <a:pt x="4065" y="7833"/>
                  <a:pt x="4069" y="7833"/>
                </a:cubicBezTo>
                <a:cubicBezTo>
                  <a:pt x="4078" y="7834"/>
                  <a:pt x="4088" y="7835"/>
                  <a:pt x="4098" y="7835"/>
                </a:cubicBezTo>
                <a:cubicBezTo>
                  <a:pt x="4115" y="7843"/>
                  <a:pt x="4132" y="7850"/>
                  <a:pt x="4150" y="7857"/>
                </a:cubicBezTo>
                <a:close/>
                <a:moveTo>
                  <a:pt x="4069" y="7831"/>
                </a:moveTo>
                <a:cubicBezTo>
                  <a:pt x="4063" y="7830"/>
                  <a:pt x="4056" y="7830"/>
                  <a:pt x="4050" y="7829"/>
                </a:cubicBezTo>
                <a:cubicBezTo>
                  <a:pt x="4032" y="7822"/>
                  <a:pt x="4013" y="7814"/>
                  <a:pt x="3995" y="7807"/>
                </a:cubicBezTo>
                <a:cubicBezTo>
                  <a:pt x="4010" y="7808"/>
                  <a:pt x="4024" y="7809"/>
                  <a:pt x="4038" y="7810"/>
                </a:cubicBezTo>
                <a:cubicBezTo>
                  <a:pt x="4056" y="7818"/>
                  <a:pt x="4073" y="7825"/>
                  <a:pt x="4091" y="7833"/>
                </a:cubicBezTo>
                <a:cubicBezTo>
                  <a:pt x="4084" y="7832"/>
                  <a:pt x="4076" y="7831"/>
                  <a:pt x="4069" y="7831"/>
                </a:cubicBezTo>
                <a:close/>
                <a:moveTo>
                  <a:pt x="4026" y="7827"/>
                </a:moveTo>
                <a:cubicBezTo>
                  <a:pt x="4012" y="7825"/>
                  <a:pt x="3999" y="7824"/>
                  <a:pt x="3986" y="7823"/>
                </a:cubicBezTo>
                <a:cubicBezTo>
                  <a:pt x="3967" y="7815"/>
                  <a:pt x="3948" y="7808"/>
                  <a:pt x="3930" y="7801"/>
                </a:cubicBezTo>
                <a:cubicBezTo>
                  <a:pt x="3936" y="7802"/>
                  <a:pt x="3941" y="7802"/>
                  <a:pt x="3947" y="7803"/>
                </a:cubicBezTo>
                <a:cubicBezTo>
                  <a:pt x="3956" y="7803"/>
                  <a:pt x="3964" y="7804"/>
                  <a:pt x="3973" y="7805"/>
                </a:cubicBezTo>
                <a:cubicBezTo>
                  <a:pt x="3990" y="7812"/>
                  <a:pt x="4008" y="7819"/>
                  <a:pt x="4026" y="7827"/>
                </a:cubicBezTo>
                <a:close/>
                <a:moveTo>
                  <a:pt x="3836" y="7792"/>
                </a:moveTo>
                <a:cubicBezTo>
                  <a:pt x="3853" y="7798"/>
                  <a:pt x="3871" y="7805"/>
                  <a:pt x="3889" y="7812"/>
                </a:cubicBezTo>
                <a:cubicBezTo>
                  <a:pt x="3878" y="7810"/>
                  <a:pt x="3868" y="7809"/>
                  <a:pt x="3858" y="7808"/>
                </a:cubicBezTo>
                <a:cubicBezTo>
                  <a:pt x="3839" y="7801"/>
                  <a:pt x="3820" y="7794"/>
                  <a:pt x="3801" y="7788"/>
                </a:cubicBezTo>
                <a:cubicBezTo>
                  <a:pt x="3813" y="7789"/>
                  <a:pt x="3824" y="7790"/>
                  <a:pt x="3836" y="7792"/>
                </a:cubicBezTo>
                <a:close/>
                <a:moveTo>
                  <a:pt x="3794" y="7785"/>
                </a:moveTo>
                <a:cubicBezTo>
                  <a:pt x="3774" y="7778"/>
                  <a:pt x="3755" y="7771"/>
                  <a:pt x="3736" y="7763"/>
                </a:cubicBezTo>
                <a:cubicBezTo>
                  <a:pt x="3749" y="7765"/>
                  <a:pt x="3762" y="7766"/>
                  <a:pt x="3775" y="7767"/>
                </a:cubicBezTo>
                <a:cubicBezTo>
                  <a:pt x="3793" y="7775"/>
                  <a:pt x="3811" y="7782"/>
                  <a:pt x="3829" y="7789"/>
                </a:cubicBezTo>
                <a:cubicBezTo>
                  <a:pt x="3817" y="7788"/>
                  <a:pt x="3805" y="7786"/>
                  <a:pt x="3794" y="7785"/>
                </a:cubicBezTo>
                <a:close/>
                <a:moveTo>
                  <a:pt x="3857" y="7794"/>
                </a:moveTo>
                <a:cubicBezTo>
                  <a:pt x="3873" y="7796"/>
                  <a:pt x="3889" y="7797"/>
                  <a:pt x="3905" y="7799"/>
                </a:cubicBezTo>
                <a:cubicBezTo>
                  <a:pt x="3923" y="7806"/>
                  <a:pt x="3940" y="7813"/>
                  <a:pt x="3958" y="7820"/>
                </a:cubicBezTo>
                <a:cubicBezTo>
                  <a:pt x="3942" y="7818"/>
                  <a:pt x="3927" y="7816"/>
                  <a:pt x="3911" y="7814"/>
                </a:cubicBezTo>
                <a:cubicBezTo>
                  <a:pt x="3893" y="7808"/>
                  <a:pt x="3875" y="7801"/>
                  <a:pt x="3857" y="7794"/>
                </a:cubicBezTo>
                <a:close/>
                <a:moveTo>
                  <a:pt x="3947" y="7801"/>
                </a:moveTo>
                <a:cubicBezTo>
                  <a:pt x="3939" y="7800"/>
                  <a:pt x="3932" y="7799"/>
                  <a:pt x="3924" y="7799"/>
                </a:cubicBezTo>
                <a:cubicBezTo>
                  <a:pt x="3905" y="7791"/>
                  <a:pt x="3886" y="7783"/>
                  <a:pt x="3868" y="7776"/>
                </a:cubicBezTo>
                <a:cubicBezTo>
                  <a:pt x="3883" y="7777"/>
                  <a:pt x="3898" y="7778"/>
                  <a:pt x="3913" y="7780"/>
                </a:cubicBezTo>
                <a:cubicBezTo>
                  <a:pt x="3931" y="7787"/>
                  <a:pt x="3949" y="7795"/>
                  <a:pt x="3967" y="7803"/>
                </a:cubicBezTo>
                <a:cubicBezTo>
                  <a:pt x="3960" y="7802"/>
                  <a:pt x="3954" y="7801"/>
                  <a:pt x="3947" y="7801"/>
                </a:cubicBezTo>
                <a:close/>
                <a:moveTo>
                  <a:pt x="3899" y="7796"/>
                </a:moveTo>
                <a:cubicBezTo>
                  <a:pt x="3883" y="7795"/>
                  <a:pt x="3866" y="7793"/>
                  <a:pt x="3850" y="7791"/>
                </a:cubicBezTo>
                <a:cubicBezTo>
                  <a:pt x="3831" y="7784"/>
                  <a:pt x="3813" y="7777"/>
                  <a:pt x="3795" y="7769"/>
                </a:cubicBezTo>
                <a:cubicBezTo>
                  <a:pt x="3806" y="7770"/>
                  <a:pt x="3817" y="7772"/>
                  <a:pt x="3828" y="7773"/>
                </a:cubicBezTo>
                <a:cubicBezTo>
                  <a:pt x="3834" y="7773"/>
                  <a:pt x="3839" y="7774"/>
                  <a:pt x="3845" y="7774"/>
                </a:cubicBezTo>
                <a:cubicBezTo>
                  <a:pt x="3863" y="7782"/>
                  <a:pt x="3881" y="7789"/>
                  <a:pt x="3899" y="7796"/>
                </a:cubicBezTo>
                <a:close/>
                <a:moveTo>
                  <a:pt x="3829" y="7771"/>
                </a:moveTo>
                <a:cubicBezTo>
                  <a:pt x="3816" y="7770"/>
                  <a:pt x="3803" y="7769"/>
                  <a:pt x="3790" y="7767"/>
                </a:cubicBezTo>
                <a:cubicBezTo>
                  <a:pt x="3658" y="7714"/>
                  <a:pt x="3527" y="7655"/>
                  <a:pt x="3399" y="7589"/>
                </a:cubicBezTo>
                <a:cubicBezTo>
                  <a:pt x="3019" y="7393"/>
                  <a:pt x="2689" y="7153"/>
                  <a:pt x="2445" y="6894"/>
                </a:cubicBezTo>
                <a:cubicBezTo>
                  <a:pt x="2242" y="6680"/>
                  <a:pt x="2110" y="6466"/>
                  <a:pt x="2059" y="6270"/>
                </a:cubicBezTo>
                <a:cubicBezTo>
                  <a:pt x="2087" y="6287"/>
                  <a:pt x="2115" y="6303"/>
                  <a:pt x="2144" y="6319"/>
                </a:cubicBezTo>
                <a:cubicBezTo>
                  <a:pt x="2171" y="6409"/>
                  <a:pt x="2217" y="6505"/>
                  <a:pt x="2280" y="6603"/>
                </a:cubicBezTo>
                <a:cubicBezTo>
                  <a:pt x="2362" y="6730"/>
                  <a:pt x="2472" y="6860"/>
                  <a:pt x="2605" y="6988"/>
                </a:cubicBezTo>
                <a:cubicBezTo>
                  <a:pt x="2742" y="7119"/>
                  <a:pt x="2900" y="7245"/>
                  <a:pt x="3076" y="7363"/>
                </a:cubicBezTo>
                <a:cubicBezTo>
                  <a:pt x="3260" y="7486"/>
                  <a:pt x="3459" y="7599"/>
                  <a:pt x="3670" y="7697"/>
                </a:cubicBezTo>
                <a:cubicBezTo>
                  <a:pt x="3726" y="7723"/>
                  <a:pt x="3783" y="7748"/>
                  <a:pt x="3840" y="7772"/>
                </a:cubicBezTo>
                <a:cubicBezTo>
                  <a:pt x="3836" y="7772"/>
                  <a:pt x="3832" y="7771"/>
                  <a:pt x="3829" y="7771"/>
                </a:cubicBezTo>
                <a:close/>
                <a:moveTo>
                  <a:pt x="2159" y="6526"/>
                </a:moveTo>
                <a:cubicBezTo>
                  <a:pt x="2228" y="6649"/>
                  <a:pt x="2323" y="6774"/>
                  <a:pt x="2440" y="6899"/>
                </a:cubicBezTo>
                <a:cubicBezTo>
                  <a:pt x="2685" y="7157"/>
                  <a:pt x="3016" y="7398"/>
                  <a:pt x="3397" y="7594"/>
                </a:cubicBezTo>
                <a:cubicBezTo>
                  <a:pt x="3518" y="7656"/>
                  <a:pt x="3642" y="7714"/>
                  <a:pt x="3770" y="7766"/>
                </a:cubicBezTo>
                <a:cubicBezTo>
                  <a:pt x="3757" y="7764"/>
                  <a:pt x="3744" y="7763"/>
                  <a:pt x="3731" y="7761"/>
                </a:cubicBezTo>
                <a:cubicBezTo>
                  <a:pt x="3471" y="7662"/>
                  <a:pt x="3273" y="7561"/>
                  <a:pt x="3150" y="7492"/>
                </a:cubicBezTo>
                <a:cubicBezTo>
                  <a:pt x="2800" y="7295"/>
                  <a:pt x="2503" y="7059"/>
                  <a:pt x="2289" y="6810"/>
                </a:cubicBezTo>
                <a:cubicBezTo>
                  <a:pt x="2115" y="6606"/>
                  <a:pt x="2004" y="6403"/>
                  <a:pt x="1964" y="6214"/>
                </a:cubicBezTo>
                <a:cubicBezTo>
                  <a:pt x="1993" y="6231"/>
                  <a:pt x="2022" y="6249"/>
                  <a:pt x="2051" y="6266"/>
                </a:cubicBezTo>
                <a:cubicBezTo>
                  <a:pt x="2073" y="6349"/>
                  <a:pt x="2109" y="6436"/>
                  <a:pt x="2159" y="6526"/>
                </a:cubicBezTo>
                <a:close/>
                <a:moveTo>
                  <a:pt x="1954" y="6196"/>
                </a:moveTo>
                <a:cubicBezTo>
                  <a:pt x="1924" y="6178"/>
                  <a:pt x="1894" y="6159"/>
                  <a:pt x="1865" y="6140"/>
                </a:cubicBezTo>
                <a:cubicBezTo>
                  <a:pt x="1861" y="6116"/>
                  <a:pt x="1859" y="6092"/>
                  <a:pt x="1858" y="6068"/>
                </a:cubicBezTo>
                <a:cubicBezTo>
                  <a:pt x="1886" y="6087"/>
                  <a:pt x="1915" y="6106"/>
                  <a:pt x="1944" y="6125"/>
                </a:cubicBezTo>
                <a:cubicBezTo>
                  <a:pt x="1946" y="6148"/>
                  <a:pt x="1950" y="6172"/>
                  <a:pt x="1954" y="6196"/>
                </a:cubicBezTo>
                <a:close/>
                <a:moveTo>
                  <a:pt x="1851" y="6033"/>
                </a:moveTo>
                <a:cubicBezTo>
                  <a:pt x="1851" y="6039"/>
                  <a:pt x="1851" y="6045"/>
                  <a:pt x="1852" y="6052"/>
                </a:cubicBezTo>
                <a:cubicBezTo>
                  <a:pt x="1822" y="6032"/>
                  <a:pt x="1793" y="6011"/>
                  <a:pt x="1764" y="5990"/>
                </a:cubicBezTo>
                <a:cubicBezTo>
                  <a:pt x="1765" y="5982"/>
                  <a:pt x="1765" y="5973"/>
                  <a:pt x="1765" y="5964"/>
                </a:cubicBezTo>
                <a:cubicBezTo>
                  <a:pt x="1766" y="5950"/>
                  <a:pt x="1767" y="5936"/>
                  <a:pt x="1767" y="5922"/>
                </a:cubicBezTo>
                <a:cubicBezTo>
                  <a:pt x="1795" y="5943"/>
                  <a:pt x="1823" y="5964"/>
                  <a:pt x="1851" y="5984"/>
                </a:cubicBezTo>
                <a:cubicBezTo>
                  <a:pt x="1851" y="6000"/>
                  <a:pt x="1851" y="6016"/>
                  <a:pt x="1851" y="6033"/>
                </a:cubicBezTo>
                <a:close/>
                <a:moveTo>
                  <a:pt x="1768" y="5910"/>
                </a:moveTo>
                <a:cubicBezTo>
                  <a:pt x="1768" y="5888"/>
                  <a:pt x="1769" y="5865"/>
                  <a:pt x="1769" y="5843"/>
                </a:cubicBezTo>
                <a:cubicBezTo>
                  <a:pt x="1795" y="5865"/>
                  <a:pt x="1822" y="5885"/>
                  <a:pt x="1848" y="5906"/>
                </a:cubicBezTo>
                <a:cubicBezTo>
                  <a:pt x="1849" y="5928"/>
                  <a:pt x="1850" y="5950"/>
                  <a:pt x="1850" y="5972"/>
                </a:cubicBezTo>
                <a:cubicBezTo>
                  <a:pt x="1823" y="5952"/>
                  <a:pt x="1795" y="5931"/>
                  <a:pt x="1768" y="5910"/>
                </a:cubicBezTo>
                <a:close/>
                <a:moveTo>
                  <a:pt x="1769" y="5832"/>
                </a:moveTo>
                <a:cubicBezTo>
                  <a:pt x="1770" y="5809"/>
                  <a:pt x="1769" y="5787"/>
                  <a:pt x="1769" y="5765"/>
                </a:cubicBezTo>
                <a:cubicBezTo>
                  <a:pt x="1794" y="5787"/>
                  <a:pt x="1818" y="5808"/>
                  <a:pt x="1843" y="5829"/>
                </a:cubicBezTo>
                <a:cubicBezTo>
                  <a:pt x="1845" y="5850"/>
                  <a:pt x="1846" y="5872"/>
                  <a:pt x="1847" y="5894"/>
                </a:cubicBezTo>
                <a:cubicBezTo>
                  <a:pt x="1821" y="5874"/>
                  <a:pt x="1795" y="5853"/>
                  <a:pt x="1769" y="5832"/>
                </a:cubicBezTo>
                <a:close/>
                <a:moveTo>
                  <a:pt x="1764" y="5828"/>
                </a:moveTo>
                <a:cubicBezTo>
                  <a:pt x="1738" y="5806"/>
                  <a:pt x="1712" y="5784"/>
                  <a:pt x="1685" y="5761"/>
                </a:cubicBezTo>
                <a:cubicBezTo>
                  <a:pt x="1687" y="5738"/>
                  <a:pt x="1688" y="5715"/>
                  <a:pt x="1689" y="5693"/>
                </a:cubicBezTo>
                <a:cubicBezTo>
                  <a:pt x="1714" y="5716"/>
                  <a:pt x="1739" y="5739"/>
                  <a:pt x="1764" y="5761"/>
                </a:cubicBezTo>
                <a:cubicBezTo>
                  <a:pt x="1765" y="5783"/>
                  <a:pt x="1765" y="5805"/>
                  <a:pt x="1764" y="5828"/>
                </a:cubicBezTo>
                <a:close/>
                <a:moveTo>
                  <a:pt x="1681" y="5757"/>
                </a:moveTo>
                <a:cubicBezTo>
                  <a:pt x="1655" y="5733"/>
                  <a:pt x="1628" y="5709"/>
                  <a:pt x="1602" y="5685"/>
                </a:cubicBezTo>
                <a:cubicBezTo>
                  <a:pt x="1605" y="5662"/>
                  <a:pt x="1608" y="5639"/>
                  <a:pt x="1610" y="5617"/>
                </a:cubicBezTo>
                <a:cubicBezTo>
                  <a:pt x="1635" y="5642"/>
                  <a:pt x="1660" y="5666"/>
                  <a:pt x="1685" y="5689"/>
                </a:cubicBezTo>
                <a:cubicBezTo>
                  <a:pt x="1684" y="5711"/>
                  <a:pt x="1683" y="5734"/>
                  <a:pt x="1681" y="5757"/>
                </a:cubicBezTo>
                <a:close/>
                <a:moveTo>
                  <a:pt x="1611" y="5605"/>
                </a:moveTo>
                <a:cubicBezTo>
                  <a:pt x="1614" y="5583"/>
                  <a:pt x="1616" y="5560"/>
                  <a:pt x="1618" y="5538"/>
                </a:cubicBezTo>
                <a:cubicBezTo>
                  <a:pt x="1641" y="5563"/>
                  <a:pt x="1665" y="5587"/>
                  <a:pt x="1688" y="5611"/>
                </a:cubicBezTo>
                <a:cubicBezTo>
                  <a:pt x="1688" y="5633"/>
                  <a:pt x="1687" y="5655"/>
                  <a:pt x="1686" y="5678"/>
                </a:cubicBezTo>
                <a:cubicBezTo>
                  <a:pt x="1661" y="5654"/>
                  <a:pt x="1636" y="5630"/>
                  <a:pt x="1611" y="5605"/>
                </a:cubicBezTo>
                <a:close/>
                <a:moveTo>
                  <a:pt x="1608" y="5602"/>
                </a:moveTo>
                <a:cubicBezTo>
                  <a:pt x="1583" y="5576"/>
                  <a:pt x="1558" y="5550"/>
                  <a:pt x="1534" y="5523"/>
                </a:cubicBezTo>
                <a:cubicBezTo>
                  <a:pt x="1538" y="5500"/>
                  <a:pt x="1541" y="5478"/>
                  <a:pt x="1544" y="5455"/>
                </a:cubicBezTo>
                <a:cubicBezTo>
                  <a:pt x="1567" y="5482"/>
                  <a:pt x="1591" y="5509"/>
                  <a:pt x="1614" y="5534"/>
                </a:cubicBezTo>
                <a:cubicBezTo>
                  <a:pt x="1612" y="5556"/>
                  <a:pt x="1610" y="5579"/>
                  <a:pt x="1608" y="5602"/>
                </a:cubicBezTo>
                <a:close/>
                <a:moveTo>
                  <a:pt x="1546" y="5445"/>
                </a:moveTo>
                <a:cubicBezTo>
                  <a:pt x="1549" y="5422"/>
                  <a:pt x="1553" y="5399"/>
                  <a:pt x="1556" y="5377"/>
                </a:cubicBezTo>
                <a:cubicBezTo>
                  <a:pt x="1577" y="5404"/>
                  <a:pt x="1599" y="5430"/>
                  <a:pt x="1620" y="5456"/>
                </a:cubicBezTo>
                <a:cubicBezTo>
                  <a:pt x="1619" y="5478"/>
                  <a:pt x="1617" y="5500"/>
                  <a:pt x="1615" y="5523"/>
                </a:cubicBezTo>
                <a:cubicBezTo>
                  <a:pt x="1592" y="5498"/>
                  <a:pt x="1569" y="5472"/>
                  <a:pt x="1546" y="5445"/>
                </a:cubicBezTo>
                <a:close/>
                <a:moveTo>
                  <a:pt x="1541" y="5452"/>
                </a:moveTo>
                <a:cubicBezTo>
                  <a:pt x="1538" y="5474"/>
                  <a:pt x="1535" y="5497"/>
                  <a:pt x="1531" y="5520"/>
                </a:cubicBezTo>
                <a:cubicBezTo>
                  <a:pt x="1506" y="5492"/>
                  <a:pt x="1482" y="5464"/>
                  <a:pt x="1459" y="5435"/>
                </a:cubicBezTo>
                <a:cubicBezTo>
                  <a:pt x="1464" y="5412"/>
                  <a:pt x="1468" y="5389"/>
                  <a:pt x="1473" y="5367"/>
                </a:cubicBezTo>
                <a:cubicBezTo>
                  <a:pt x="1495" y="5396"/>
                  <a:pt x="1518" y="5424"/>
                  <a:pt x="1541" y="5452"/>
                </a:cubicBezTo>
                <a:close/>
                <a:moveTo>
                  <a:pt x="1529" y="5531"/>
                </a:moveTo>
                <a:cubicBezTo>
                  <a:pt x="1525" y="5553"/>
                  <a:pt x="1521" y="5576"/>
                  <a:pt x="1517" y="5599"/>
                </a:cubicBezTo>
                <a:cubicBezTo>
                  <a:pt x="1491" y="5572"/>
                  <a:pt x="1466" y="5543"/>
                  <a:pt x="1441" y="5514"/>
                </a:cubicBezTo>
                <a:cubicBezTo>
                  <a:pt x="1446" y="5490"/>
                  <a:pt x="1451" y="5468"/>
                  <a:pt x="1456" y="5446"/>
                </a:cubicBezTo>
                <a:cubicBezTo>
                  <a:pt x="1480" y="5475"/>
                  <a:pt x="1504" y="5503"/>
                  <a:pt x="1529" y="5531"/>
                </a:cubicBezTo>
                <a:close/>
                <a:moveTo>
                  <a:pt x="1532" y="5534"/>
                </a:moveTo>
                <a:cubicBezTo>
                  <a:pt x="1556" y="5561"/>
                  <a:pt x="1581" y="5588"/>
                  <a:pt x="1606" y="5613"/>
                </a:cubicBezTo>
                <a:cubicBezTo>
                  <a:pt x="1604" y="5635"/>
                  <a:pt x="1601" y="5658"/>
                  <a:pt x="1599" y="5681"/>
                </a:cubicBezTo>
                <a:cubicBezTo>
                  <a:pt x="1572" y="5656"/>
                  <a:pt x="1546" y="5630"/>
                  <a:pt x="1520" y="5602"/>
                </a:cubicBezTo>
                <a:cubicBezTo>
                  <a:pt x="1524" y="5579"/>
                  <a:pt x="1528" y="5557"/>
                  <a:pt x="1532" y="5534"/>
                </a:cubicBezTo>
                <a:close/>
                <a:moveTo>
                  <a:pt x="1597" y="5692"/>
                </a:moveTo>
                <a:cubicBezTo>
                  <a:pt x="1594" y="5715"/>
                  <a:pt x="1591" y="5738"/>
                  <a:pt x="1588" y="5761"/>
                </a:cubicBezTo>
                <a:cubicBezTo>
                  <a:pt x="1560" y="5736"/>
                  <a:pt x="1533" y="5709"/>
                  <a:pt x="1506" y="5682"/>
                </a:cubicBezTo>
                <a:cubicBezTo>
                  <a:pt x="1510" y="5659"/>
                  <a:pt x="1514" y="5636"/>
                  <a:pt x="1518" y="5614"/>
                </a:cubicBezTo>
                <a:cubicBezTo>
                  <a:pt x="1544" y="5641"/>
                  <a:pt x="1571" y="5667"/>
                  <a:pt x="1597" y="5692"/>
                </a:cubicBezTo>
                <a:close/>
                <a:moveTo>
                  <a:pt x="1601" y="5696"/>
                </a:moveTo>
                <a:cubicBezTo>
                  <a:pt x="1627" y="5721"/>
                  <a:pt x="1654" y="5745"/>
                  <a:pt x="1681" y="5768"/>
                </a:cubicBezTo>
                <a:cubicBezTo>
                  <a:pt x="1679" y="5791"/>
                  <a:pt x="1677" y="5813"/>
                  <a:pt x="1675" y="5837"/>
                </a:cubicBezTo>
                <a:cubicBezTo>
                  <a:pt x="1647" y="5813"/>
                  <a:pt x="1619" y="5789"/>
                  <a:pt x="1592" y="5764"/>
                </a:cubicBezTo>
                <a:cubicBezTo>
                  <a:pt x="1595" y="5741"/>
                  <a:pt x="1598" y="5718"/>
                  <a:pt x="1601" y="5696"/>
                </a:cubicBezTo>
                <a:close/>
                <a:moveTo>
                  <a:pt x="1685" y="5772"/>
                </a:moveTo>
                <a:cubicBezTo>
                  <a:pt x="1711" y="5795"/>
                  <a:pt x="1738" y="5817"/>
                  <a:pt x="1764" y="5839"/>
                </a:cubicBezTo>
                <a:cubicBezTo>
                  <a:pt x="1764" y="5861"/>
                  <a:pt x="1764" y="5884"/>
                  <a:pt x="1763" y="5907"/>
                </a:cubicBezTo>
                <a:cubicBezTo>
                  <a:pt x="1735" y="5885"/>
                  <a:pt x="1707" y="5863"/>
                  <a:pt x="1679" y="5840"/>
                </a:cubicBezTo>
                <a:cubicBezTo>
                  <a:pt x="1681" y="5817"/>
                  <a:pt x="1683" y="5794"/>
                  <a:pt x="1685" y="5772"/>
                </a:cubicBezTo>
                <a:close/>
                <a:moveTo>
                  <a:pt x="1688" y="5859"/>
                </a:moveTo>
                <a:cubicBezTo>
                  <a:pt x="1712" y="5879"/>
                  <a:pt x="1737" y="5899"/>
                  <a:pt x="1762" y="5918"/>
                </a:cubicBezTo>
                <a:cubicBezTo>
                  <a:pt x="1762" y="5933"/>
                  <a:pt x="1761" y="5949"/>
                  <a:pt x="1760" y="5964"/>
                </a:cubicBezTo>
                <a:cubicBezTo>
                  <a:pt x="1760" y="5972"/>
                  <a:pt x="1760" y="5979"/>
                  <a:pt x="1760" y="5987"/>
                </a:cubicBezTo>
                <a:cubicBezTo>
                  <a:pt x="1730" y="5965"/>
                  <a:pt x="1701" y="5943"/>
                  <a:pt x="1672" y="5920"/>
                </a:cubicBezTo>
                <a:cubicBezTo>
                  <a:pt x="1672" y="5912"/>
                  <a:pt x="1673" y="5904"/>
                  <a:pt x="1674" y="5895"/>
                </a:cubicBezTo>
                <a:cubicBezTo>
                  <a:pt x="1675" y="5881"/>
                  <a:pt x="1677" y="5866"/>
                  <a:pt x="1678" y="5852"/>
                </a:cubicBezTo>
                <a:cubicBezTo>
                  <a:pt x="1681" y="5854"/>
                  <a:pt x="1684" y="5857"/>
                  <a:pt x="1688" y="5859"/>
                </a:cubicBezTo>
                <a:close/>
                <a:moveTo>
                  <a:pt x="1764" y="6003"/>
                </a:moveTo>
                <a:cubicBezTo>
                  <a:pt x="1793" y="6023"/>
                  <a:pt x="1823" y="6044"/>
                  <a:pt x="1852" y="6064"/>
                </a:cubicBezTo>
                <a:cubicBezTo>
                  <a:pt x="1853" y="6088"/>
                  <a:pt x="1856" y="6112"/>
                  <a:pt x="1859" y="6137"/>
                </a:cubicBezTo>
                <a:cubicBezTo>
                  <a:pt x="1828" y="6117"/>
                  <a:pt x="1798" y="6097"/>
                  <a:pt x="1768" y="6076"/>
                </a:cubicBezTo>
                <a:cubicBezTo>
                  <a:pt x="1766" y="6051"/>
                  <a:pt x="1764" y="6027"/>
                  <a:pt x="1764" y="6003"/>
                </a:cubicBezTo>
                <a:close/>
                <a:moveTo>
                  <a:pt x="1861" y="6150"/>
                </a:moveTo>
                <a:cubicBezTo>
                  <a:pt x="1926" y="6569"/>
                  <a:pt x="2320" y="7039"/>
                  <a:pt x="2919" y="7406"/>
                </a:cubicBezTo>
                <a:cubicBezTo>
                  <a:pt x="3060" y="7492"/>
                  <a:pt x="3212" y="7572"/>
                  <a:pt x="3369" y="7643"/>
                </a:cubicBezTo>
                <a:cubicBezTo>
                  <a:pt x="3453" y="7681"/>
                  <a:pt x="3539" y="7716"/>
                  <a:pt x="3626" y="7749"/>
                </a:cubicBezTo>
                <a:cubicBezTo>
                  <a:pt x="3607" y="7747"/>
                  <a:pt x="3587" y="7744"/>
                  <a:pt x="3568" y="7742"/>
                </a:cubicBezTo>
                <a:cubicBezTo>
                  <a:pt x="3246" y="7625"/>
                  <a:pt x="2959" y="7479"/>
                  <a:pt x="2713" y="7318"/>
                </a:cubicBezTo>
                <a:cubicBezTo>
                  <a:pt x="2413" y="7120"/>
                  <a:pt x="2166" y="6890"/>
                  <a:pt x="2001" y="6653"/>
                </a:cubicBezTo>
                <a:cubicBezTo>
                  <a:pt x="1868" y="6463"/>
                  <a:pt x="1789" y="6270"/>
                  <a:pt x="1769" y="6090"/>
                </a:cubicBezTo>
                <a:cubicBezTo>
                  <a:pt x="1800" y="6111"/>
                  <a:pt x="1830" y="6131"/>
                  <a:pt x="1861" y="6150"/>
                </a:cubicBezTo>
                <a:close/>
                <a:moveTo>
                  <a:pt x="2922" y="7401"/>
                </a:moveTo>
                <a:cubicBezTo>
                  <a:pt x="2326" y="7037"/>
                  <a:pt x="1934" y="6570"/>
                  <a:pt x="1867" y="6154"/>
                </a:cubicBezTo>
                <a:cubicBezTo>
                  <a:pt x="1897" y="6173"/>
                  <a:pt x="1927" y="6192"/>
                  <a:pt x="1957" y="6210"/>
                </a:cubicBezTo>
                <a:cubicBezTo>
                  <a:pt x="1996" y="6401"/>
                  <a:pt x="2108" y="6607"/>
                  <a:pt x="2285" y="6814"/>
                </a:cubicBezTo>
                <a:cubicBezTo>
                  <a:pt x="2499" y="7063"/>
                  <a:pt x="2797" y="7299"/>
                  <a:pt x="3147" y="7497"/>
                </a:cubicBezTo>
                <a:cubicBezTo>
                  <a:pt x="3322" y="7595"/>
                  <a:pt x="3506" y="7682"/>
                  <a:pt x="3698" y="7758"/>
                </a:cubicBezTo>
                <a:cubicBezTo>
                  <a:pt x="3683" y="7756"/>
                  <a:pt x="3667" y="7754"/>
                  <a:pt x="3652" y="7752"/>
                </a:cubicBezTo>
                <a:cubicBezTo>
                  <a:pt x="3382" y="7653"/>
                  <a:pt x="3137" y="7533"/>
                  <a:pt x="2922" y="7401"/>
                </a:cubicBezTo>
                <a:close/>
                <a:moveTo>
                  <a:pt x="3704" y="7760"/>
                </a:moveTo>
                <a:cubicBezTo>
                  <a:pt x="3722" y="7767"/>
                  <a:pt x="3739" y="7774"/>
                  <a:pt x="3757" y="7780"/>
                </a:cubicBezTo>
                <a:cubicBezTo>
                  <a:pt x="3743" y="7779"/>
                  <a:pt x="3729" y="7777"/>
                  <a:pt x="3714" y="7775"/>
                </a:cubicBezTo>
                <a:cubicBezTo>
                  <a:pt x="3696" y="7768"/>
                  <a:pt x="3677" y="7762"/>
                  <a:pt x="3658" y="7755"/>
                </a:cubicBezTo>
                <a:cubicBezTo>
                  <a:pt x="3673" y="7756"/>
                  <a:pt x="3689" y="7758"/>
                  <a:pt x="3704" y="7760"/>
                </a:cubicBezTo>
                <a:close/>
                <a:moveTo>
                  <a:pt x="3765" y="7783"/>
                </a:moveTo>
                <a:cubicBezTo>
                  <a:pt x="3783" y="7790"/>
                  <a:pt x="3800" y="7796"/>
                  <a:pt x="3818" y="7803"/>
                </a:cubicBezTo>
                <a:cubicBezTo>
                  <a:pt x="3805" y="7801"/>
                  <a:pt x="3792" y="7799"/>
                  <a:pt x="3780" y="7797"/>
                </a:cubicBezTo>
                <a:cubicBezTo>
                  <a:pt x="3761" y="7791"/>
                  <a:pt x="3742" y="7785"/>
                  <a:pt x="3723" y="7778"/>
                </a:cubicBezTo>
                <a:cubicBezTo>
                  <a:pt x="3737" y="7780"/>
                  <a:pt x="3751" y="7782"/>
                  <a:pt x="3765" y="7783"/>
                </a:cubicBezTo>
                <a:close/>
                <a:moveTo>
                  <a:pt x="3828" y="7806"/>
                </a:moveTo>
                <a:cubicBezTo>
                  <a:pt x="3844" y="7812"/>
                  <a:pt x="3861" y="7818"/>
                  <a:pt x="3877" y="7824"/>
                </a:cubicBezTo>
                <a:cubicBezTo>
                  <a:pt x="3867" y="7822"/>
                  <a:pt x="3856" y="7821"/>
                  <a:pt x="3845" y="7819"/>
                </a:cubicBezTo>
                <a:cubicBezTo>
                  <a:pt x="3827" y="7813"/>
                  <a:pt x="3809" y="7807"/>
                  <a:pt x="3791" y="7801"/>
                </a:cubicBezTo>
                <a:cubicBezTo>
                  <a:pt x="3803" y="7803"/>
                  <a:pt x="3815" y="7805"/>
                  <a:pt x="3828" y="7806"/>
                </a:cubicBezTo>
                <a:close/>
                <a:moveTo>
                  <a:pt x="3868" y="7811"/>
                </a:moveTo>
                <a:cubicBezTo>
                  <a:pt x="3878" y="7813"/>
                  <a:pt x="3888" y="7814"/>
                  <a:pt x="3897" y="7815"/>
                </a:cubicBezTo>
                <a:cubicBezTo>
                  <a:pt x="3914" y="7821"/>
                  <a:pt x="3931" y="7827"/>
                  <a:pt x="3948" y="7834"/>
                </a:cubicBezTo>
                <a:cubicBezTo>
                  <a:pt x="3940" y="7832"/>
                  <a:pt x="3932" y="7831"/>
                  <a:pt x="3923" y="7830"/>
                </a:cubicBezTo>
                <a:cubicBezTo>
                  <a:pt x="3905" y="7824"/>
                  <a:pt x="3886" y="7818"/>
                  <a:pt x="3868" y="7811"/>
                </a:cubicBezTo>
                <a:close/>
                <a:moveTo>
                  <a:pt x="3920" y="7818"/>
                </a:moveTo>
                <a:cubicBezTo>
                  <a:pt x="3935" y="7819"/>
                  <a:pt x="3951" y="7821"/>
                  <a:pt x="3966" y="7823"/>
                </a:cubicBezTo>
                <a:cubicBezTo>
                  <a:pt x="3983" y="7829"/>
                  <a:pt x="4000" y="7836"/>
                  <a:pt x="4017" y="7842"/>
                </a:cubicBezTo>
                <a:cubicBezTo>
                  <a:pt x="4002" y="7840"/>
                  <a:pt x="3988" y="7839"/>
                  <a:pt x="3973" y="7837"/>
                </a:cubicBezTo>
                <a:cubicBezTo>
                  <a:pt x="3955" y="7830"/>
                  <a:pt x="3937" y="7824"/>
                  <a:pt x="3920" y="7818"/>
                </a:cubicBezTo>
                <a:close/>
                <a:moveTo>
                  <a:pt x="4028" y="7846"/>
                </a:moveTo>
                <a:cubicBezTo>
                  <a:pt x="4044" y="7852"/>
                  <a:pt x="4060" y="7858"/>
                  <a:pt x="4077" y="7864"/>
                </a:cubicBezTo>
                <a:cubicBezTo>
                  <a:pt x="4063" y="7862"/>
                  <a:pt x="4049" y="7860"/>
                  <a:pt x="4035" y="7858"/>
                </a:cubicBezTo>
                <a:cubicBezTo>
                  <a:pt x="4018" y="7853"/>
                  <a:pt x="4001" y="7847"/>
                  <a:pt x="3984" y="7841"/>
                </a:cubicBezTo>
                <a:cubicBezTo>
                  <a:pt x="3999" y="7843"/>
                  <a:pt x="4013" y="7844"/>
                  <a:pt x="4028" y="7846"/>
                </a:cubicBezTo>
                <a:close/>
                <a:moveTo>
                  <a:pt x="4090" y="7869"/>
                </a:moveTo>
                <a:cubicBezTo>
                  <a:pt x="4105" y="7874"/>
                  <a:pt x="4120" y="7879"/>
                  <a:pt x="4136" y="7885"/>
                </a:cubicBezTo>
                <a:cubicBezTo>
                  <a:pt x="4123" y="7883"/>
                  <a:pt x="4110" y="7881"/>
                  <a:pt x="4097" y="7879"/>
                </a:cubicBezTo>
                <a:cubicBezTo>
                  <a:pt x="4082" y="7874"/>
                  <a:pt x="4066" y="7869"/>
                  <a:pt x="4050" y="7864"/>
                </a:cubicBezTo>
                <a:cubicBezTo>
                  <a:pt x="4064" y="7865"/>
                  <a:pt x="4077" y="7867"/>
                  <a:pt x="4090" y="7869"/>
                </a:cubicBezTo>
                <a:close/>
                <a:moveTo>
                  <a:pt x="4154" y="7891"/>
                </a:moveTo>
                <a:cubicBezTo>
                  <a:pt x="4171" y="7897"/>
                  <a:pt x="4189" y="7903"/>
                  <a:pt x="4206" y="7908"/>
                </a:cubicBezTo>
                <a:cubicBezTo>
                  <a:pt x="4196" y="7907"/>
                  <a:pt x="4185" y="7905"/>
                  <a:pt x="4175" y="7903"/>
                </a:cubicBezTo>
                <a:cubicBezTo>
                  <a:pt x="4156" y="7898"/>
                  <a:pt x="4137" y="7892"/>
                  <a:pt x="4118" y="7886"/>
                </a:cubicBezTo>
                <a:cubicBezTo>
                  <a:pt x="4130" y="7887"/>
                  <a:pt x="4142" y="7889"/>
                  <a:pt x="4154" y="7891"/>
                </a:cubicBezTo>
                <a:close/>
                <a:moveTo>
                  <a:pt x="4196" y="7897"/>
                </a:moveTo>
                <a:cubicBezTo>
                  <a:pt x="4203" y="7898"/>
                  <a:pt x="4211" y="7899"/>
                  <a:pt x="4219" y="7899"/>
                </a:cubicBezTo>
                <a:cubicBezTo>
                  <a:pt x="4237" y="7906"/>
                  <a:pt x="4255" y="7912"/>
                  <a:pt x="4273" y="7918"/>
                </a:cubicBezTo>
                <a:cubicBezTo>
                  <a:pt x="4267" y="7917"/>
                  <a:pt x="4262" y="7917"/>
                  <a:pt x="4256" y="7916"/>
                </a:cubicBezTo>
                <a:cubicBezTo>
                  <a:pt x="4236" y="7909"/>
                  <a:pt x="4215" y="7903"/>
                  <a:pt x="4196" y="7897"/>
                </a:cubicBezTo>
                <a:close/>
                <a:moveTo>
                  <a:pt x="4251" y="7904"/>
                </a:moveTo>
                <a:cubicBezTo>
                  <a:pt x="4261" y="7905"/>
                  <a:pt x="4271" y="7906"/>
                  <a:pt x="4281" y="7907"/>
                </a:cubicBezTo>
                <a:cubicBezTo>
                  <a:pt x="4284" y="7908"/>
                  <a:pt x="4286" y="7909"/>
                  <a:pt x="4289" y="7910"/>
                </a:cubicBezTo>
                <a:cubicBezTo>
                  <a:pt x="4305" y="7916"/>
                  <a:pt x="4320" y="7921"/>
                  <a:pt x="4336" y="7927"/>
                </a:cubicBezTo>
                <a:cubicBezTo>
                  <a:pt x="4327" y="7926"/>
                  <a:pt x="4318" y="7925"/>
                  <a:pt x="4310" y="7923"/>
                </a:cubicBezTo>
                <a:cubicBezTo>
                  <a:pt x="4290" y="7917"/>
                  <a:pt x="4270" y="7910"/>
                  <a:pt x="4251" y="7904"/>
                </a:cubicBezTo>
                <a:close/>
                <a:moveTo>
                  <a:pt x="4343" y="7929"/>
                </a:moveTo>
                <a:cubicBezTo>
                  <a:pt x="4352" y="7933"/>
                  <a:pt x="4362" y="7936"/>
                  <a:pt x="4371" y="7939"/>
                </a:cubicBezTo>
                <a:cubicBezTo>
                  <a:pt x="4363" y="7938"/>
                  <a:pt x="4354" y="7937"/>
                  <a:pt x="4346" y="7935"/>
                </a:cubicBezTo>
                <a:cubicBezTo>
                  <a:pt x="4337" y="7932"/>
                  <a:pt x="4327" y="7929"/>
                  <a:pt x="4318" y="7926"/>
                </a:cubicBezTo>
                <a:cubicBezTo>
                  <a:pt x="4326" y="7927"/>
                  <a:pt x="4335" y="7928"/>
                  <a:pt x="4343" y="7929"/>
                </a:cubicBezTo>
                <a:close/>
                <a:moveTo>
                  <a:pt x="4405" y="7951"/>
                </a:moveTo>
                <a:cubicBezTo>
                  <a:pt x="4422" y="7957"/>
                  <a:pt x="4440" y="7962"/>
                  <a:pt x="4457" y="7968"/>
                </a:cubicBezTo>
                <a:cubicBezTo>
                  <a:pt x="4453" y="7967"/>
                  <a:pt x="4448" y="7967"/>
                  <a:pt x="4444" y="7966"/>
                </a:cubicBezTo>
                <a:cubicBezTo>
                  <a:pt x="4424" y="7960"/>
                  <a:pt x="4405" y="7954"/>
                  <a:pt x="4386" y="7948"/>
                </a:cubicBezTo>
                <a:cubicBezTo>
                  <a:pt x="4392" y="7949"/>
                  <a:pt x="4398" y="7950"/>
                  <a:pt x="4405" y="7951"/>
                </a:cubicBezTo>
                <a:close/>
                <a:moveTo>
                  <a:pt x="4444" y="7956"/>
                </a:moveTo>
                <a:cubicBezTo>
                  <a:pt x="4451" y="7957"/>
                  <a:pt x="4458" y="7958"/>
                  <a:pt x="4464" y="7959"/>
                </a:cubicBezTo>
                <a:cubicBezTo>
                  <a:pt x="4482" y="7965"/>
                  <a:pt x="4499" y="7971"/>
                  <a:pt x="4517" y="7977"/>
                </a:cubicBezTo>
                <a:cubicBezTo>
                  <a:pt x="4513" y="7976"/>
                  <a:pt x="4508" y="7976"/>
                  <a:pt x="4503" y="7975"/>
                </a:cubicBezTo>
                <a:cubicBezTo>
                  <a:pt x="4483" y="7969"/>
                  <a:pt x="4464" y="7963"/>
                  <a:pt x="4444" y="7956"/>
                </a:cubicBezTo>
                <a:close/>
                <a:moveTo>
                  <a:pt x="4525" y="7980"/>
                </a:moveTo>
                <a:cubicBezTo>
                  <a:pt x="4531" y="7982"/>
                  <a:pt x="4538" y="7984"/>
                  <a:pt x="4544" y="7986"/>
                </a:cubicBezTo>
                <a:cubicBezTo>
                  <a:pt x="4541" y="7986"/>
                  <a:pt x="4537" y="7985"/>
                  <a:pt x="4534" y="7985"/>
                </a:cubicBezTo>
                <a:cubicBezTo>
                  <a:pt x="4527" y="7982"/>
                  <a:pt x="4520" y="7980"/>
                  <a:pt x="4513" y="7978"/>
                </a:cubicBezTo>
                <a:cubicBezTo>
                  <a:pt x="4517" y="7979"/>
                  <a:pt x="4521" y="7979"/>
                  <a:pt x="4525" y="7980"/>
                </a:cubicBezTo>
                <a:close/>
                <a:moveTo>
                  <a:pt x="4585" y="8000"/>
                </a:moveTo>
                <a:cubicBezTo>
                  <a:pt x="4588" y="8001"/>
                  <a:pt x="4590" y="8002"/>
                  <a:pt x="4593" y="8002"/>
                </a:cubicBezTo>
                <a:cubicBezTo>
                  <a:pt x="4590" y="8001"/>
                  <a:pt x="4587" y="8000"/>
                  <a:pt x="4583" y="8000"/>
                </a:cubicBezTo>
                <a:cubicBezTo>
                  <a:pt x="4584" y="8000"/>
                  <a:pt x="4584" y="8000"/>
                  <a:pt x="4585" y="8000"/>
                </a:cubicBezTo>
                <a:close/>
                <a:moveTo>
                  <a:pt x="4750" y="8035"/>
                </a:moveTo>
                <a:cubicBezTo>
                  <a:pt x="4751" y="8035"/>
                  <a:pt x="4752" y="8036"/>
                  <a:pt x="4752" y="8036"/>
                </a:cubicBezTo>
                <a:cubicBezTo>
                  <a:pt x="4756" y="8037"/>
                  <a:pt x="4760" y="8038"/>
                  <a:pt x="4764" y="8040"/>
                </a:cubicBezTo>
                <a:cubicBezTo>
                  <a:pt x="4760" y="8038"/>
                  <a:pt x="4755" y="8037"/>
                  <a:pt x="4750" y="8035"/>
                </a:cubicBezTo>
                <a:close/>
                <a:moveTo>
                  <a:pt x="4712" y="8023"/>
                </a:moveTo>
                <a:cubicBezTo>
                  <a:pt x="4703" y="8020"/>
                  <a:pt x="4694" y="8017"/>
                  <a:pt x="4685" y="8014"/>
                </a:cubicBezTo>
                <a:cubicBezTo>
                  <a:pt x="4688" y="8015"/>
                  <a:pt x="4691" y="8015"/>
                  <a:pt x="4694" y="8015"/>
                </a:cubicBezTo>
                <a:cubicBezTo>
                  <a:pt x="4703" y="8018"/>
                  <a:pt x="4711" y="8021"/>
                  <a:pt x="4719" y="8024"/>
                </a:cubicBezTo>
                <a:cubicBezTo>
                  <a:pt x="4717" y="8024"/>
                  <a:pt x="4715" y="8023"/>
                  <a:pt x="4712" y="8023"/>
                </a:cubicBezTo>
                <a:close/>
                <a:moveTo>
                  <a:pt x="4650" y="8002"/>
                </a:moveTo>
                <a:cubicBezTo>
                  <a:pt x="4640" y="7999"/>
                  <a:pt x="4631" y="7996"/>
                  <a:pt x="4621" y="7992"/>
                </a:cubicBezTo>
                <a:cubicBezTo>
                  <a:pt x="4626" y="7993"/>
                  <a:pt x="4631" y="7993"/>
                  <a:pt x="4635" y="7994"/>
                </a:cubicBezTo>
                <a:cubicBezTo>
                  <a:pt x="4645" y="7997"/>
                  <a:pt x="4654" y="8001"/>
                  <a:pt x="4663" y="8004"/>
                </a:cubicBezTo>
                <a:cubicBezTo>
                  <a:pt x="4659" y="8003"/>
                  <a:pt x="4654" y="8003"/>
                  <a:pt x="4650" y="8002"/>
                </a:cubicBezTo>
                <a:close/>
                <a:moveTo>
                  <a:pt x="4615" y="7990"/>
                </a:moveTo>
                <a:cubicBezTo>
                  <a:pt x="4596" y="7983"/>
                  <a:pt x="4576" y="7977"/>
                  <a:pt x="4557" y="7970"/>
                </a:cubicBezTo>
                <a:cubicBezTo>
                  <a:pt x="4564" y="7970"/>
                  <a:pt x="4570" y="7971"/>
                  <a:pt x="4576" y="7972"/>
                </a:cubicBezTo>
                <a:cubicBezTo>
                  <a:pt x="4594" y="7979"/>
                  <a:pt x="4612" y="7985"/>
                  <a:pt x="4630" y="7992"/>
                </a:cubicBezTo>
                <a:cubicBezTo>
                  <a:pt x="4625" y="7991"/>
                  <a:pt x="4620" y="7991"/>
                  <a:pt x="4615" y="7990"/>
                </a:cubicBezTo>
                <a:close/>
                <a:moveTo>
                  <a:pt x="4531" y="7960"/>
                </a:moveTo>
                <a:cubicBezTo>
                  <a:pt x="4519" y="7956"/>
                  <a:pt x="4506" y="7951"/>
                  <a:pt x="4494" y="7946"/>
                </a:cubicBezTo>
                <a:cubicBezTo>
                  <a:pt x="4502" y="7947"/>
                  <a:pt x="4509" y="7948"/>
                  <a:pt x="4517" y="7949"/>
                </a:cubicBezTo>
                <a:cubicBezTo>
                  <a:pt x="4528" y="7953"/>
                  <a:pt x="4540" y="7958"/>
                  <a:pt x="4552" y="7963"/>
                </a:cubicBezTo>
                <a:cubicBezTo>
                  <a:pt x="4545" y="7962"/>
                  <a:pt x="4538" y="7961"/>
                  <a:pt x="4531" y="7960"/>
                </a:cubicBezTo>
                <a:close/>
                <a:moveTo>
                  <a:pt x="4489" y="7945"/>
                </a:moveTo>
                <a:cubicBezTo>
                  <a:pt x="4470" y="7937"/>
                  <a:pt x="4450" y="7930"/>
                  <a:pt x="4431" y="7922"/>
                </a:cubicBezTo>
                <a:cubicBezTo>
                  <a:pt x="4439" y="7923"/>
                  <a:pt x="4448" y="7924"/>
                  <a:pt x="4456" y="7924"/>
                </a:cubicBezTo>
                <a:cubicBezTo>
                  <a:pt x="4456" y="7924"/>
                  <a:pt x="4456" y="7925"/>
                  <a:pt x="4457" y="7925"/>
                </a:cubicBezTo>
                <a:cubicBezTo>
                  <a:pt x="4475" y="7932"/>
                  <a:pt x="4494" y="7940"/>
                  <a:pt x="4512" y="7947"/>
                </a:cubicBezTo>
                <a:cubicBezTo>
                  <a:pt x="4504" y="7946"/>
                  <a:pt x="4497" y="7945"/>
                  <a:pt x="4489" y="7945"/>
                </a:cubicBezTo>
                <a:close/>
                <a:moveTo>
                  <a:pt x="4419" y="7918"/>
                </a:moveTo>
                <a:cubicBezTo>
                  <a:pt x="4403" y="7911"/>
                  <a:pt x="4386" y="7904"/>
                  <a:pt x="4369" y="7898"/>
                </a:cubicBezTo>
                <a:cubicBezTo>
                  <a:pt x="4378" y="7898"/>
                  <a:pt x="4388" y="7899"/>
                  <a:pt x="4397" y="7900"/>
                </a:cubicBezTo>
                <a:cubicBezTo>
                  <a:pt x="4413" y="7907"/>
                  <a:pt x="4430" y="7913"/>
                  <a:pt x="4446" y="7920"/>
                </a:cubicBezTo>
                <a:cubicBezTo>
                  <a:pt x="4437" y="7919"/>
                  <a:pt x="4428" y="7919"/>
                  <a:pt x="4419" y="7918"/>
                </a:cubicBezTo>
                <a:close/>
                <a:moveTo>
                  <a:pt x="4359" y="7894"/>
                </a:moveTo>
                <a:cubicBezTo>
                  <a:pt x="4342" y="7887"/>
                  <a:pt x="4325" y="7879"/>
                  <a:pt x="4307" y="7872"/>
                </a:cubicBezTo>
                <a:cubicBezTo>
                  <a:pt x="4317" y="7873"/>
                  <a:pt x="4327" y="7874"/>
                  <a:pt x="4338" y="7874"/>
                </a:cubicBezTo>
                <a:cubicBezTo>
                  <a:pt x="4353" y="7881"/>
                  <a:pt x="4369" y="7888"/>
                  <a:pt x="4384" y="7894"/>
                </a:cubicBezTo>
                <a:cubicBezTo>
                  <a:pt x="4386" y="7895"/>
                  <a:pt x="4387" y="7895"/>
                  <a:pt x="4388" y="7896"/>
                </a:cubicBezTo>
                <a:cubicBezTo>
                  <a:pt x="4378" y="7895"/>
                  <a:pt x="4369" y="7894"/>
                  <a:pt x="4359" y="7894"/>
                </a:cubicBezTo>
                <a:close/>
                <a:moveTo>
                  <a:pt x="4299" y="7869"/>
                </a:moveTo>
                <a:cubicBezTo>
                  <a:pt x="4282" y="7861"/>
                  <a:pt x="4264" y="7854"/>
                  <a:pt x="4246" y="7846"/>
                </a:cubicBezTo>
                <a:cubicBezTo>
                  <a:pt x="4257" y="7847"/>
                  <a:pt x="4268" y="7847"/>
                  <a:pt x="4278" y="7848"/>
                </a:cubicBezTo>
                <a:cubicBezTo>
                  <a:pt x="4296" y="7856"/>
                  <a:pt x="4313" y="7863"/>
                  <a:pt x="4330" y="7871"/>
                </a:cubicBezTo>
                <a:cubicBezTo>
                  <a:pt x="4320" y="7870"/>
                  <a:pt x="4310" y="7870"/>
                  <a:pt x="4299" y="7869"/>
                </a:cubicBezTo>
                <a:close/>
                <a:moveTo>
                  <a:pt x="4240" y="7843"/>
                </a:moveTo>
                <a:cubicBezTo>
                  <a:pt x="4222" y="7836"/>
                  <a:pt x="4204" y="7828"/>
                  <a:pt x="4186" y="7820"/>
                </a:cubicBezTo>
                <a:cubicBezTo>
                  <a:pt x="4197" y="7820"/>
                  <a:pt x="4208" y="7821"/>
                  <a:pt x="4220" y="7821"/>
                </a:cubicBezTo>
                <a:cubicBezTo>
                  <a:pt x="4237" y="7829"/>
                  <a:pt x="4255" y="7837"/>
                  <a:pt x="4272" y="7845"/>
                </a:cubicBezTo>
                <a:cubicBezTo>
                  <a:pt x="4262" y="7845"/>
                  <a:pt x="4251" y="7844"/>
                  <a:pt x="4240" y="7843"/>
                </a:cubicBezTo>
                <a:close/>
                <a:moveTo>
                  <a:pt x="4215" y="7842"/>
                </a:moveTo>
                <a:cubicBezTo>
                  <a:pt x="4203" y="7841"/>
                  <a:pt x="4191" y="7840"/>
                  <a:pt x="4179" y="7839"/>
                </a:cubicBezTo>
                <a:cubicBezTo>
                  <a:pt x="4161" y="7832"/>
                  <a:pt x="4143" y="7824"/>
                  <a:pt x="4125" y="7816"/>
                </a:cubicBezTo>
                <a:cubicBezTo>
                  <a:pt x="4137" y="7817"/>
                  <a:pt x="4149" y="7818"/>
                  <a:pt x="4162" y="7818"/>
                </a:cubicBezTo>
                <a:cubicBezTo>
                  <a:pt x="4179" y="7826"/>
                  <a:pt x="4197" y="7834"/>
                  <a:pt x="4215" y="7842"/>
                </a:cubicBezTo>
                <a:close/>
                <a:moveTo>
                  <a:pt x="4154" y="7838"/>
                </a:moveTo>
                <a:cubicBezTo>
                  <a:pt x="4141" y="7837"/>
                  <a:pt x="4128" y="7836"/>
                  <a:pt x="4115" y="7835"/>
                </a:cubicBezTo>
                <a:cubicBezTo>
                  <a:pt x="4097" y="7827"/>
                  <a:pt x="4079" y="7820"/>
                  <a:pt x="4060" y="7812"/>
                </a:cubicBezTo>
                <a:cubicBezTo>
                  <a:pt x="4074" y="7813"/>
                  <a:pt x="4088" y="7814"/>
                  <a:pt x="4101" y="7815"/>
                </a:cubicBezTo>
                <a:cubicBezTo>
                  <a:pt x="4119" y="7822"/>
                  <a:pt x="4136" y="7830"/>
                  <a:pt x="4154" y="7838"/>
                </a:cubicBezTo>
                <a:close/>
                <a:moveTo>
                  <a:pt x="4055" y="7810"/>
                </a:moveTo>
                <a:cubicBezTo>
                  <a:pt x="4037" y="7802"/>
                  <a:pt x="4018" y="7794"/>
                  <a:pt x="4000" y="7786"/>
                </a:cubicBezTo>
                <a:cubicBezTo>
                  <a:pt x="4014" y="7787"/>
                  <a:pt x="4028" y="7787"/>
                  <a:pt x="4042" y="7788"/>
                </a:cubicBezTo>
                <a:cubicBezTo>
                  <a:pt x="4060" y="7796"/>
                  <a:pt x="4078" y="7804"/>
                  <a:pt x="4096" y="7812"/>
                </a:cubicBezTo>
                <a:cubicBezTo>
                  <a:pt x="4082" y="7812"/>
                  <a:pt x="4069" y="7811"/>
                  <a:pt x="4055" y="7810"/>
                </a:cubicBezTo>
                <a:close/>
                <a:moveTo>
                  <a:pt x="4033" y="7808"/>
                </a:moveTo>
                <a:cubicBezTo>
                  <a:pt x="4018" y="7807"/>
                  <a:pt x="4004" y="7806"/>
                  <a:pt x="3990" y="7805"/>
                </a:cubicBezTo>
                <a:cubicBezTo>
                  <a:pt x="3983" y="7802"/>
                  <a:pt x="3977" y="7799"/>
                  <a:pt x="3971" y="7797"/>
                </a:cubicBezTo>
                <a:cubicBezTo>
                  <a:pt x="3959" y="7792"/>
                  <a:pt x="3946" y="7786"/>
                  <a:pt x="3934" y="7781"/>
                </a:cubicBezTo>
                <a:cubicBezTo>
                  <a:pt x="3949" y="7782"/>
                  <a:pt x="3964" y="7783"/>
                  <a:pt x="3979" y="7784"/>
                </a:cubicBezTo>
                <a:cubicBezTo>
                  <a:pt x="3997" y="7792"/>
                  <a:pt x="4015" y="7800"/>
                  <a:pt x="4033" y="7808"/>
                </a:cubicBezTo>
                <a:close/>
                <a:moveTo>
                  <a:pt x="3930" y="7779"/>
                </a:moveTo>
                <a:cubicBezTo>
                  <a:pt x="3494" y="7593"/>
                  <a:pt x="3099" y="7351"/>
                  <a:pt x="2785" y="7076"/>
                </a:cubicBezTo>
                <a:cubicBezTo>
                  <a:pt x="2510" y="6837"/>
                  <a:pt x="2321" y="6591"/>
                  <a:pt x="2243" y="6376"/>
                </a:cubicBezTo>
                <a:cubicBezTo>
                  <a:pt x="2269" y="6391"/>
                  <a:pt x="2296" y="6407"/>
                  <a:pt x="2322" y="6422"/>
                </a:cubicBezTo>
                <a:cubicBezTo>
                  <a:pt x="2364" y="6527"/>
                  <a:pt x="2436" y="6642"/>
                  <a:pt x="2535" y="6763"/>
                </a:cubicBezTo>
                <a:cubicBezTo>
                  <a:pt x="2649" y="6901"/>
                  <a:pt x="2794" y="7040"/>
                  <a:pt x="2965" y="7177"/>
                </a:cubicBezTo>
                <a:cubicBezTo>
                  <a:pt x="3144" y="7320"/>
                  <a:pt x="3345" y="7454"/>
                  <a:pt x="3562" y="7576"/>
                </a:cubicBezTo>
                <a:cubicBezTo>
                  <a:pt x="3695" y="7651"/>
                  <a:pt x="3834" y="7720"/>
                  <a:pt x="3975" y="7783"/>
                </a:cubicBezTo>
                <a:cubicBezTo>
                  <a:pt x="3960" y="7782"/>
                  <a:pt x="3945" y="7781"/>
                  <a:pt x="3930" y="7779"/>
                </a:cubicBezTo>
                <a:close/>
                <a:moveTo>
                  <a:pt x="2780" y="7081"/>
                </a:moveTo>
                <a:cubicBezTo>
                  <a:pt x="2936" y="7218"/>
                  <a:pt x="3115" y="7348"/>
                  <a:pt x="3310" y="7468"/>
                </a:cubicBezTo>
                <a:cubicBezTo>
                  <a:pt x="3499" y="7583"/>
                  <a:pt x="3700" y="7688"/>
                  <a:pt x="3909" y="7778"/>
                </a:cubicBezTo>
                <a:cubicBezTo>
                  <a:pt x="3893" y="7777"/>
                  <a:pt x="3878" y="7775"/>
                  <a:pt x="3863" y="7774"/>
                </a:cubicBezTo>
                <a:cubicBezTo>
                  <a:pt x="3792" y="7745"/>
                  <a:pt x="3729" y="7717"/>
                  <a:pt x="3673" y="7691"/>
                </a:cubicBezTo>
                <a:cubicBezTo>
                  <a:pt x="3258" y="7498"/>
                  <a:pt x="2891" y="7253"/>
                  <a:pt x="2610" y="6983"/>
                </a:cubicBezTo>
                <a:cubicBezTo>
                  <a:pt x="2376" y="6759"/>
                  <a:pt x="2216" y="6528"/>
                  <a:pt x="2152" y="6324"/>
                </a:cubicBezTo>
                <a:cubicBezTo>
                  <a:pt x="2169" y="6334"/>
                  <a:pt x="2185" y="6343"/>
                  <a:pt x="2202" y="6353"/>
                </a:cubicBezTo>
                <a:cubicBezTo>
                  <a:pt x="2213" y="6359"/>
                  <a:pt x="2223" y="6365"/>
                  <a:pt x="2234" y="6371"/>
                </a:cubicBezTo>
                <a:cubicBezTo>
                  <a:pt x="2310" y="6589"/>
                  <a:pt x="2502" y="6838"/>
                  <a:pt x="2780" y="7081"/>
                </a:cubicBezTo>
                <a:close/>
                <a:moveTo>
                  <a:pt x="2124" y="6240"/>
                </a:moveTo>
                <a:cubicBezTo>
                  <a:pt x="2128" y="6261"/>
                  <a:pt x="2133" y="6283"/>
                  <a:pt x="2139" y="6305"/>
                </a:cubicBezTo>
                <a:cubicBezTo>
                  <a:pt x="2111" y="6289"/>
                  <a:pt x="2083" y="6273"/>
                  <a:pt x="2055" y="6256"/>
                </a:cubicBezTo>
                <a:cubicBezTo>
                  <a:pt x="2049" y="6233"/>
                  <a:pt x="2045" y="6210"/>
                  <a:pt x="2041" y="6187"/>
                </a:cubicBezTo>
                <a:cubicBezTo>
                  <a:pt x="2069" y="6205"/>
                  <a:pt x="2097" y="6222"/>
                  <a:pt x="2124" y="6239"/>
                </a:cubicBezTo>
                <a:cubicBezTo>
                  <a:pt x="2124" y="6239"/>
                  <a:pt x="2124" y="6240"/>
                  <a:pt x="2124" y="6240"/>
                </a:cubicBezTo>
                <a:close/>
                <a:moveTo>
                  <a:pt x="2040" y="6174"/>
                </a:moveTo>
                <a:cubicBezTo>
                  <a:pt x="2040" y="6173"/>
                  <a:pt x="2039" y="6172"/>
                  <a:pt x="2039" y="6170"/>
                </a:cubicBezTo>
                <a:cubicBezTo>
                  <a:pt x="2037" y="6150"/>
                  <a:pt x="2034" y="6130"/>
                  <a:pt x="2031" y="6111"/>
                </a:cubicBezTo>
                <a:cubicBezTo>
                  <a:pt x="2045" y="6120"/>
                  <a:pt x="2058" y="6129"/>
                  <a:pt x="2072" y="6139"/>
                </a:cubicBezTo>
                <a:cubicBezTo>
                  <a:pt x="2084" y="6147"/>
                  <a:pt x="2096" y="6155"/>
                  <a:pt x="2108" y="6164"/>
                </a:cubicBezTo>
                <a:cubicBezTo>
                  <a:pt x="2113" y="6184"/>
                  <a:pt x="2117" y="6205"/>
                  <a:pt x="2121" y="6226"/>
                </a:cubicBezTo>
                <a:cubicBezTo>
                  <a:pt x="2094" y="6209"/>
                  <a:pt x="2067" y="6192"/>
                  <a:pt x="2040" y="6174"/>
                </a:cubicBezTo>
                <a:close/>
                <a:moveTo>
                  <a:pt x="2033" y="6170"/>
                </a:moveTo>
                <a:cubicBezTo>
                  <a:pt x="2005" y="6152"/>
                  <a:pt x="1977" y="6135"/>
                  <a:pt x="1949" y="6116"/>
                </a:cubicBezTo>
                <a:cubicBezTo>
                  <a:pt x="1949" y="6111"/>
                  <a:pt x="1948" y="6107"/>
                  <a:pt x="1948" y="6102"/>
                </a:cubicBezTo>
                <a:cubicBezTo>
                  <a:pt x="1947" y="6084"/>
                  <a:pt x="1946" y="6068"/>
                  <a:pt x="1944" y="6051"/>
                </a:cubicBezTo>
                <a:cubicBezTo>
                  <a:pt x="1971" y="6069"/>
                  <a:pt x="1998" y="6088"/>
                  <a:pt x="2024" y="6106"/>
                </a:cubicBezTo>
                <a:cubicBezTo>
                  <a:pt x="2027" y="6127"/>
                  <a:pt x="2030" y="6148"/>
                  <a:pt x="2033" y="6170"/>
                </a:cubicBezTo>
                <a:close/>
                <a:moveTo>
                  <a:pt x="1937" y="6034"/>
                </a:moveTo>
                <a:cubicBezTo>
                  <a:pt x="1910" y="6015"/>
                  <a:pt x="1883" y="5996"/>
                  <a:pt x="1856" y="5976"/>
                </a:cubicBezTo>
                <a:cubicBezTo>
                  <a:pt x="1855" y="5954"/>
                  <a:pt x="1854" y="5932"/>
                  <a:pt x="1853" y="5910"/>
                </a:cubicBezTo>
                <a:cubicBezTo>
                  <a:pt x="1879" y="5930"/>
                  <a:pt x="1905" y="5950"/>
                  <a:pt x="1930" y="5969"/>
                </a:cubicBezTo>
                <a:cubicBezTo>
                  <a:pt x="1933" y="5991"/>
                  <a:pt x="1935" y="6012"/>
                  <a:pt x="1937" y="6034"/>
                </a:cubicBezTo>
                <a:close/>
                <a:moveTo>
                  <a:pt x="1853" y="5898"/>
                </a:moveTo>
                <a:cubicBezTo>
                  <a:pt x="1852" y="5877"/>
                  <a:pt x="1850" y="5855"/>
                  <a:pt x="1848" y="5834"/>
                </a:cubicBezTo>
                <a:cubicBezTo>
                  <a:pt x="1872" y="5854"/>
                  <a:pt x="1896" y="5874"/>
                  <a:pt x="1920" y="5893"/>
                </a:cubicBezTo>
                <a:cubicBezTo>
                  <a:pt x="1923" y="5914"/>
                  <a:pt x="1926" y="5935"/>
                  <a:pt x="1929" y="5957"/>
                </a:cubicBezTo>
                <a:cubicBezTo>
                  <a:pt x="1903" y="5938"/>
                  <a:pt x="1878" y="5918"/>
                  <a:pt x="1853" y="5898"/>
                </a:cubicBezTo>
                <a:close/>
                <a:moveTo>
                  <a:pt x="1847" y="5821"/>
                </a:moveTo>
                <a:cubicBezTo>
                  <a:pt x="1846" y="5800"/>
                  <a:pt x="1844" y="5779"/>
                  <a:pt x="1841" y="5758"/>
                </a:cubicBezTo>
                <a:cubicBezTo>
                  <a:pt x="1863" y="5778"/>
                  <a:pt x="1885" y="5798"/>
                  <a:pt x="1907" y="5818"/>
                </a:cubicBezTo>
                <a:cubicBezTo>
                  <a:pt x="1910" y="5838"/>
                  <a:pt x="1914" y="5859"/>
                  <a:pt x="1918" y="5880"/>
                </a:cubicBezTo>
                <a:cubicBezTo>
                  <a:pt x="1894" y="5861"/>
                  <a:pt x="1871" y="5841"/>
                  <a:pt x="1847" y="5821"/>
                </a:cubicBezTo>
                <a:close/>
                <a:moveTo>
                  <a:pt x="1842" y="5817"/>
                </a:moveTo>
                <a:cubicBezTo>
                  <a:pt x="1817" y="5796"/>
                  <a:pt x="1793" y="5775"/>
                  <a:pt x="1769" y="5754"/>
                </a:cubicBezTo>
                <a:cubicBezTo>
                  <a:pt x="1769" y="5732"/>
                  <a:pt x="1768" y="5710"/>
                  <a:pt x="1767" y="5688"/>
                </a:cubicBezTo>
                <a:cubicBezTo>
                  <a:pt x="1790" y="5710"/>
                  <a:pt x="1813" y="5731"/>
                  <a:pt x="1835" y="5753"/>
                </a:cubicBezTo>
                <a:cubicBezTo>
                  <a:pt x="1838" y="5773"/>
                  <a:pt x="1840" y="5795"/>
                  <a:pt x="1842" y="5817"/>
                </a:cubicBezTo>
                <a:close/>
                <a:moveTo>
                  <a:pt x="1764" y="5749"/>
                </a:moveTo>
                <a:cubicBezTo>
                  <a:pt x="1739" y="5727"/>
                  <a:pt x="1715" y="5705"/>
                  <a:pt x="1690" y="5682"/>
                </a:cubicBezTo>
                <a:cubicBezTo>
                  <a:pt x="1691" y="5659"/>
                  <a:pt x="1692" y="5637"/>
                  <a:pt x="1693" y="5615"/>
                </a:cubicBezTo>
                <a:cubicBezTo>
                  <a:pt x="1716" y="5639"/>
                  <a:pt x="1739" y="5661"/>
                  <a:pt x="1762" y="5684"/>
                </a:cubicBezTo>
                <a:cubicBezTo>
                  <a:pt x="1763" y="5705"/>
                  <a:pt x="1764" y="5727"/>
                  <a:pt x="1764" y="5749"/>
                </a:cubicBezTo>
                <a:close/>
                <a:moveTo>
                  <a:pt x="1689" y="5600"/>
                </a:moveTo>
                <a:cubicBezTo>
                  <a:pt x="1665" y="5576"/>
                  <a:pt x="1642" y="5552"/>
                  <a:pt x="1619" y="5527"/>
                </a:cubicBezTo>
                <a:cubicBezTo>
                  <a:pt x="1621" y="5505"/>
                  <a:pt x="1623" y="5482"/>
                  <a:pt x="1624" y="5460"/>
                </a:cubicBezTo>
                <a:cubicBezTo>
                  <a:pt x="1646" y="5485"/>
                  <a:pt x="1667" y="5510"/>
                  <a:pt x="1689" y="5534"/>
                </a:cubicBezTo>
                <a:cubicBezTo>
                  <a:pt x="1689" y="5555"/>
                  <a:pt x="1689" y="5577"/>
                  <a:pt x="1689" y="5600"/>
                </a:cubicBezTo>
                <a:close/>
                <a:moveTo>
                  <a:pt x="1625" y="5449"/>
                </a:moveTo>
                <a:cubicBezTo>
                  <a:pt x="1626" y="5427"/>
                  <a:pt x="1628" y="5405"/>
                  <a:pt x="1629" y="5383"/>
                </a:cubicBezTo>
                <a:cubicBezTo>
                  <a:pt x="1649" y="5408"/>
                  <a:pt x="1668" y="5433"/>
                  <a:pt x="1688" y="5457"/>
                </a:cubicBezTo>
                <a:cubicBezTo>
                  <a:pt x="1689" y="5478"/>
                  <a:pt x="1689" y="5500"/>
                  <a:pt x="1689" y="5522"/>
                </a:cubicBezTo>
                <a:cubicBezTo>
                  <a:pt x="1668" y="5498"/>
                  <a:pt x="1646" y="5474"/>
                  <a:pt x="1625" y="5449"/>
                </a:cubicBezTo>
                <a:close/>
                <a:moveTo>
                  <a:pt x="1621" y="5445"/>
                </a:moveTo>
                <a:cubicBezTo>
                  <a:pt x="1600" y="5420"/>
                  <a:pt x="1578" y="5394"/>
                  <a:pt x="1557" y="5367"/>
                </a:cubicBezTo>
                <a:cubicBezTo>
                  <a:pt x="1560" y="5344"/>
                  <a:pt x="1563" y="5322"/>
                  <a:pt x="1565" y="5300"/>
                </a:cubicBezTo>
                <a:cubicBezTo>
                  <a:pt x="1585" y="5327"/>
                  <a:pt x="1605" y="5353"/>
                  <a:pt x="1625" y="5379"/>
                </a:cubicBezTo>
                <a:cubicBezTo>
                  <a:pt x="1624" y="5400"/>
                  <a:pt x="1623" y="5422"/>
                  <a:pt x="1621" y="5445"/>
                </a:cubicBezTo>
                <a:close/>
                <a:moveTo>
                  <a:pt x="1567" y="5290"/>
                </a:moveTo>
                <a:cubicBezTo>
                  <a:pt x="1569" y="5267"/>
                  <a:pt x="1572" y="5245"/>
                  <a:pt x="1574" y="5223"/>
                </a:cubicBezTo>
                <a:cubicBezTo>
                  <a:pt x="1592" y="5250"/>
                  <a:pt x="1610" y="5276"/>
                  <a:pt x="1628" y="5302"/>
                </a:cubicBezTo>
                <a:cubicBezTo>
                  <a:pt x="1627" y="5323"/>
                  <a:pt x="1626" y="5345"/>
                  <a:pt x="1625" y="5367"/>
                </a:cubicBezTo>
                <a:cubicBezTo>
                  <a:pt x="1606" y="5342"/>
                  <a:pt x="1586" y="5316"/>
                  <a:pt x="1567" y="5290"/>
                </a:cubicBezTo>
                <a:close/>
                <a:moveTo>
                  <a:pt x="1564" y="5286"/>
                </a:moveTo>
                <a:cubicBezTo>
                  <a:pt x="1544" y="5258"/>
                  <a:pt x="1524" y="5231"/>
                  <a:pt x="1505" y="5202"/>
                </a:cubicBezTo>
                <a:cubicBezTo>
                  <a:pt x="1509" y="5179"/>
                  <a:pt x="1513" y="5157"/>
                  <a:pt x="1517" y="5135"/>
                </a:cubicBezTo>
                <a:cubicBezTo>
                  <a:pt x="1535" y="5164"/>
                  <a:pt x="1553" y="5192"/>
                  <a:pt x="1571" y="5219"/>
                </a:cubicBezTo>
                <a:cubicBezTo>
                  <a:pt x="1569" y="5241"/>
                  <a:pt x="1566" y="5263"/>
                  <a:pt x="1564" y="5286"/>
                </a:cubicBezTo>
                <a:close/>
                <a:moveTo>
                  <a:pt x="1519" y="5125"/>
                </a:moveTo>
                <a:cubicBezTo>
                  <a:pt x="1522" y="5103"/>
                  <a:pt x="1526" y="5081"/>
                  <a:pt x="1529" y="5059"/>
                </a:cubicBezTo>
                <a:cubicBezTo>
                  <a:pt x="1545" y="5088"/>
                  <a:pt x="1561" y="5116"/>
                  <a:pt x="1578" y="5143"/>
                </a:cubicBezTo>
                <a:cubicBezTo>
                  <a:pt x="1576" y="5164"/>
                  <a:pt x="1574" y="5186"/>
                  <a:pt x="1572" y="5209"/>
                </a:cubicBezTo>
                <a:cubicBezTo>
                  <a:pt x="1554" y="5181"/>
                  <a:pt x="1536" y="5154"/>
                  <a:pt x="1519" y="5125"/>
                </a:cubicBezTo>
                <a:close/>
                <a:moveTo>
                  <a:pt x="1516" y="5121"/>
                </a:moveTo>
                <a:cubicBezTo>
                  <a:pt x="1499" y="5092"/>
                  <a:pt x="1482" y="5063"/>
                  <a:pt x="1465" y="5033"/>
                </a:cubicBezTo>
                <a:cubicBezTo>
                  <a:pt x="1470" y="5011"/>
                  <a:pt x="1475" y="4990"/>
                  <a:pt x="1480" y="4969"/>
                </a:cubicBezTo>
                <a:cubicBezTo>
                  <a:pt x="1480" y="4968"/>
                  <a:pt x="1480" y="4967"/>
                  <a:pt x="1480" y="4967"/>
                </a:cubicBezTo>
                <a:cubicBezTo>
                  <a:pt x="1495" y="4997"/>
                  <a:pt x="1511" y="5026"/>
                  <a:pt x="1527" y="5055"/>
                </a:cubicBezTo>
                <a:cubicBezTo>
                  <a:pt x="1523" y="5076"/>
                  <a:pt x="1520" y="5098"/>
                  <a:pt x="1516" y="5121"/>
                </a:cubicBezTo>
                <a:close/>
                <a:moveTo>
                  <a:pt x="1482" y="4956"/>
                </a:moveTo>
                <a:cubicBezTo>
                  <a:pt x="1487" y="4934"/>
                  <a:pt x="1492" y="4913"/>
                  <a:pt x="1496" y="4892"/>
                </a:cubicBezTo>
                <a:cubicBezTo>
                  <a:pt x="1510" y="4922"/>
                  <a:pt x="1524" y="4951"/>
                  <a:pt x="1538" y="4979"/>
                </a:cubicBezTo>
                <a:cubicBezTo>
                  <a:pt x="1535" y="5000"/>
                  <a:pt x="1532" y="5021"/>
                  <a:pt x="1528" y="5043"/>
                </a:cubicBezTo>
                <a:cubicBezTo>
                  <a:pt x="1513" y="5015"/>
                  <a:pt x="1498" y="4986"/>
                  <a:pt x="1482" y="4956"/>
                </a:cubicBezTo>
                <a:close/>
                <a:moveTo>
                  <a:pt x="1481" y="4952"/>
                </a:moveTo>
                <a:cubicBezTo>
                  <a:pt x="1466" y="4922"/>
                  <a:pt x="1451" y="4891"/>
                  <a:pt x="1437" y="4859"/>
                </a:cubicBezTo>
                <a:cubicBezTo>
                  <a:pt x="1443" y="4838"/>
                  <a:pt x="1449" y="4817"/>
                  <a:pt x="1455" y="4796"/>
                </a:cubicBezTo>
                <a:cubicBezTo>
                  <a:pt x="1468" y="4828"/>
                  <a:pt x="1481" y="4858"/>
                  <a:pt x="1494" y="4888"/>
                </a:cubicBezTo>
                <a:cubicBezTo>
                  <a:pt x="1490" y="4909"/>
                  <a:pt x="1485" y="4930"/>
                  <a:pt x="1481" y="4952"/>
                </a:cubicBezTo>
                <a:close/>
                <a:moveTo>
                  <a:pt x="1458" y="4786"/>
                </a:moveTo>
                <a:cubicBezTo>
                  <a:pt x="1464" y="4765"/>
                  <a:pt x="1469" y="4744"/>
                  <a:pt x="1475" y="4723"/>
                </a:cubicBezTo>
                <a:cubicBezTo>
                  <a:pt x="1486" y="4754"/>
                  <a:pt x="1498" y="4784"/>
                  <a:pt x="1509" y="4813"/>
                </a:cubicBezTo>
                <a:cubicBezTo>
                  <a:pt x="1505" y="4834"/>
                  <a:pt x="1501" y="4856"/>
                  <a:pt x="1497" y="4877"/>
                </a:cubicBezTo>
                <a:cubicBezTo>
                  <a:pt x="1483" y="4848"/>
                  <a:pt x="1470" y="4817"/>
                  <a:pt x="1458" y="4786"/>
                </a:cubicBezTo>
                <a:close/>
                <a:moveTo>
                  <a:pt x="1456" y="4783"/>
                </a:moveTo>
                <a:cubicBezTo>
                  <a:pt x="1444" y="4752"/>
                  <a:pt x="1432" y="4720"/>
                  <a:pt x="1420" y="4687"/>
                </a:cubicBezTo>
                <a:cubicBezTo>
                  <a:pt x="1427" y="4667"/>
                  <a:pt x="1434" y="4646"/>
                  <a:pt x="1441" y="4626"/>
                </a:cubicBezTo>
                <a:cubicBezTo>
                  <a:pt x="1452" y="4658"/>
                  <a:pt x="1463" y="4690"/>
                  <a:pt x="1474" y="4720"/>
                </a:cubicBezTo>
                <a:cubicBezTo>
                  <a:pt x="1468" y="4740"/>
                  <a:pt x="1462" y="4761"/>
                  <a:pt x="1456" y="4783"/>
                </a:cubicBezTo>
                <a:close/>
                <a:moveTo>
                  <a:pt x="1444" y="4617"/>
                </a:moveTo>
                <a:cubicBezTo>
                  <a:pt x="1451" y="4596"/>
                  <a:pt x="1458" y="4576"/>
                  <a:pt x="1465" y="4556"/>
                </a:cubicBezTo>
                <a:cubicBezTo>
                  <a:pt x="1474" y="4587"/>
                  <a:pt x="1483" y="4618"/>
                  <a:pt x="1493" y="4647"/>
                </a:cubicBezTo>
                <a:cubicBezTo>
                  <a:pt x="1487" y="4668"/>
                  <a:pt x="1482" y="4689"/>
                  <a:pt x="1476" y="4710"/>
                </a:cubicBezTo>
                <a:cubicBezTo>
                  <a:pt x="1465" y="4680"/>
                  <a:pt x="1455" y="4649"/>
                  <a:pt x="1444" y="4617"/>
                </a:cubicBezTo>
                <a:close/>
                <a:moveTo>
                  <a:pt x="1443" y="4614"/>
                </a:moveTo>
                <a:cubicBezTo>
                  <a:pt x="1433" y="4583"/>
                  <a:pt x="1423" y="4551"/>
                  <a:pt x="1414" y="4518"/>
                </a:cubicBezTo>
                <a:cubicBezTo>
                  <a:pt x="1422" y="4498"/>
                  <a:pt x="1430" y="4478"/>
                  <a:pt x="1438" y="4459"/>
                </a:cubicBezTo>
                <a:cubicBezTo>
                  <a:pt x="1446" y="4491"/>
                  <a:pt x="1455" y="4522"/>
                  <a:pt x="1464" y="4553"/>
                </a:cubicBezTo>
                <a:cubicBezTo>
                  <a:pt x="1457" y="4573"/>
                  <a:pt x="1450" y="4593"/>
                  <a:pt x="1443" y="4614"/>
                </a:cubicBezTo>
                <a:close/>
                <a:moveTo>
                  <a:pt x="1441" y="4451"/>
                </a:moveTo>
                <a:cubicBezTo>
                  <a:pt x="1449" y="4431"/>
                  <a:pt x="1457" y="4411"/>
                  <a:pt x="1465" y="4392"/>
                </a:cubicBezTo>
                <a:cubicBezTo>
                  <a:pt x="1472" y="4423"/>
                  <a:pt x="1479" y="4453"/>
                  <a:pt x="1486" y="4483"/>
                </a:cubicBezTo>
                <a:cubicBezTo>
                  <a:pt x="1480" y="4503"/>
                  <a:pt x="1474" y="4523"/>
                  <a:pt x="1467" y="4544"/>
                </a:cubicBezTo>
                <a:cubicBezTo>
                  <a:pt x="1458" y="4514"/>
                  <a:pt x="1450" y="4483"/>
                  <a:pt x="1441" y="4451"/>
                </a:cubicBezTo>
                <a:close/>
                <a:moveTo>
                  <a:pt x="1441" y="4448"/>
                </a:moveTo>
                <a:cubicBezTo>
                  <a:pt x="1386" y="4235"/>
                  <a:pt x="1341" y="3979"/>
                  <a:pt x="1317" y="3646"/>
                </a:cubicBezTo>
                <a:cubicBezTo>
                  <a:pt x="1309" y="3528"/>
                  <a:pt x="1316" y="3410"/>
                  <a:pt x="1334" y="3293"/>
                </a:cubicBezTo>
                <a:cubicBezTo>
                  <a:pt x="1344" y="3283"/>
                  <a:pt x="1354" y="3272"/>
                  <a:pt x="1363" y="3262"/>
                </a:cubicBezTo>
                <a:cubicBezTo>
                  <a:pt x="1350" y="3372"/>
                  <a:pt x="1346" y="3479"/>
                  <a:pt x="1353" y="3581"/>
                </a:cubicBezTo>
                <a:cubicBezTo>
                  <a:pt x="1375" y="3918"/>
                  <a:pt x="1416" y="4175"/>
                  <a:pt x="1464" y="4389"/>
                </a:cubicBezTo>
                <a:cubicBezTo>
                  <a:pt x="1457" y="4408"/>
                  <a:pt x="1449" y="4428"/>
                  <a:pt x="1441" y="4448"/>
                </a:cubicBezTo>
                <a:close/>
                <a:moveTo>
                  <a:pt x="1371" y="3239"/>
                </a:moveTo>
                <a:cubicBezTo>
                  <a:pt x="1372" y="3230"/>
                  <a:pt x="1373" y="3220"/>
                  <a:pt x="1375" y="3211"/>
                </a:cubicBezTo>
                <a:cubicBezTo>
                  <a:pt x="1385" y="3200"/>
                  <a:pt x="1395" y="3189"/>
                  <a:pt x="1405" y="3177"/>
                </a:cubicBezTo>
                <a:cubicBezTo>
                  <a:pt x="1404" y="3187"/>
                  <a:pt x="1403" y="3197"/>
                  <a:pt x="1402" y="3206"/>
                </a:cubicBezTo>
                <a:cubicBezTo>
                  <a:pt x="1392" y="3217"/>
                  <a:pt x="1381" y="3228"/>
                  <a:pt x="1371" y="3239"/>
                </a:cubicBezTo>
                <a:close/>
                <a:moveTo>
                  <a:pt x="1410" y="3172"/>
                </a:moveTo>
                <a:cubicBezTo>
                  <a:pt x="1420" y="3161"/>
                  <a:pt x="1431" y="3149"/>
                  <a:pt x="1442" y="3138"/>
                </a:cubicBezTo>
                <a:cubicBezTo>
                  <a:pt x="1441" y="3148"/>
                  <a:pt x="1440" y="3158"/>
                  <a:pt x="1439" y="3168"/>
                </a:cubicBezTo>
                <a:cubicBezTo>
                  <a:pt x="1428" y="3179"/>
                  <a:pt x="1417" y="3190"/>
                  <a:pt x="1407" y="3201"/>
                </a:cubicBezTo>
                <a:cubicBezTo>
                  <a:pt x="1408" y="3192"/>
                  <a:pt x="1409" y="3182"/>
                  <a:pt x="1410" y="3172"/>
                </a:cubicBezTo>
                <a:close/>
                <a:moveTo>
                  <a:pt x="1412" y="3155"/>
                </a:moveTo>
                <a:cubicBezTo>
                  <a:pt x="1413" y="3146"/>
                  <a:pt x="1415" y="3136"/>
                  <a:pt x="1416" y="3127"/>
                </a:cubicBezTo>
                <a:cubicBezTo>
                  <a:pt x="1426" y="3115"/>
                  <a:pt x="1436" y="3103"/>
                  <a:pt x="1447" y="3092"/>
                </a:cubicBezTo>
                <a:cubicBezTo>
                  <a:pt x="1446" y="3102"/>
                  <a:pt x="1444" y="3112"/>
                  <a:pt x="1443" y="3122"/>
                </a:cubicBezTo>
                <a:cubicBezTo>
                  <a:pt x="1433" y="3133"/>
                  <a:pt x="1422" y="3144"/>
                  <a:pt x="1412" y="3155"/>
                </a:cubicBezTo>
                <a:close/>
                <a:moveTo>
                  <a:pt x="1451" y="3087"/>
                </a:moveTo>
                <a:cubicBezTo>
                  <a:pt x="1462" y="3075"/>
                  <a:pt x="1472" y="3063"/>
                  <a:pt x="1483" y="3051"/>
                </a:cubicBezTo>
                <a:cubicBezTo>
                  <a:pt x="1482" y="3062"/>
                  <a:pt x="1481" y="3072"/>
                  <a:pt x="1480" y="3083"/>
                </a:cubicBezTo>
                <a:cubicBezTo>
                  <a:pt x="1469" y="3094"/>
                  <a:pt x="1458" y="3106"/>
                  <a:pt x="1448" y="3117"/>
                </a:cubicBezTo>
                <a:cubicBezTo>
                  <a:pt x="1449" y="3107"/>
                  <a:pt x="1450" y="3097"/>
                  <a:pt x="1451" y="3087"/>
                </a:cubicBezTo>
                <a:close/>
                <a:moveTo>
                  <a:pt x="1453" y="3070"/>
                </a:moveTo>
                <a:cubicBezTo>
                  <a:pt x="1454" y="3060"/>
                  <a:pt x="1456" y="3050"/>
                  <a:pt x="1457" y="3040"/>
                </a:cubicBezTo>
                <a:cubicBezTo>
                  <a:pt x="1467" y="3028"/>
                  <a:pt x="1477" y="3016"/>
                  <a:pt x="1488" y="3004"/>
                </a:cubicBezTo>
                <a:cubicBezTo>
                  <a:pt x="1487" y="3014"/>
                  <a:pt x="1486" y="3025"/>
                  <a:pt x="1485" y="3035"/>
                </a:cubicBezTo>
                <a:cubicBezTo>
                  <a:pt x="1474" y="3047"/>
                  <a:pt x="1463" y="3059"/>
                  <a:pt x="1453" y="3070"/>
                </a:cubicBezTo>
                <a:close/>
                <a:moveTo>
                  <a:pt x="1492" y="2999"/>
                </a:moveTo>
                <a:cubicBezTo>
                  <a:pt x="1502" y="2987"/>
                  <a:pt x="1513" y="2975"/>
                  <a:pt x="1524" y="2962"/>
                </a:cubicBezTo>
                <a:cubicBezTo>
                  <a:pt x="1523" y="2974"/>
                  <a:pt x="1522" y="2985"/>
                  <a:pt x="1521" y="2996"/>
                </a:cubicBezTo>
                <a:cubicBezTo>
                  <a:pt x="1510" y="3008"/>
                  <a:pt x="1499" y="3019"/>
                  <a:pt x="1488" y="3031"/>
                </a:cubicBezTo>
                <a:cubicBezTo>
                  <a:pt x="1489" y="3021"/>
                  <a:pt x="1491" y="3010"/>
                  <a:pt x="1492" y="2999"/>
                </a:cubicBezTo>
                <a:close/>
                <a:moveTo>
                  <a:pt x="1494" y="2983"/>
                </a:moveTo>
                <a:cubicBezTo>
                  <a:pt x="1495" y="2973"/>
                  <a:pt x="1496" y="2962"/>
                  <a:pt x="1497" y="2952"/>
                </a:cubicBezTo>
                <a:cubicBezTo>
                  <a:pt x="1508" y="2939"/>
                  <a:pt x="1518" y="2927"/>
                  <a:pt x="1528" y="2914"/>
                </a:cubicBezTo>
                <a:cubicBezTo>
                  <a:pt x="1527" y="2925"/>
                  <a:pt x="1526" y="2936"/>
                  <a:pt x="1525" y="2947"/>
                </a:cubicBezTo>
                <a:cubicBezTo>
                  <a:pt x="1515" y="2959"/>
                  <a:pt x="1504" y="2971"/>
                  <a:pt x="1494" y="2983"/>
                </a:cubicBezTo>
                <a:close/>
                <a:moveTo>
                  <a:pt x="1499" y="2935"/>
                </a:moveTo>
                <a:cubicBezTo>
                  <a:pt x="1501" y="2924"/>
                  <a:pt x="1502" y="2914"/>
                  <a:pt x="1504" y="2904"/>
                </a:cubicBezTo>
                <a:cubicBezTo>
                  <a:pt x="1514" y="2891"/>
                  <a:pt x="1523" y="2878"/>
                  <a:pt x="1533" y="2866"/>
                </a:cubicBezTo>
                <a:cubicBezTo>
                  <a:pt x="1532" y="2876"/>
                  <a:pt x="1531" y="2887"/>
                  <a:pt x="1530" y="2898"/>
                </a:cubicBezTo>
                <a:cubicBezTo>
                  <a:pt x="1520" y="2911"/>
                  <a:pt x="1510" y="2923"/>
                  <a:pt x="1499" y="2935"/>
                </a:cubicBezTo>
                <a:close/>
                <a:moveTo>
                  <a:pt x="1506" y="2886"/>
                </a:moveTo>
                <a:cubicBezTo>
                  <a:pt x="1508" y="2876"/>
                  <a:pt x="1509" y="2865"/>
                  <a:pt x="1511" y="2855"/>
                </a:cubicBezTo>
                <a:cubicBezTo>
                  <a:pt x="1520" y="2842"/>
                  <a:pt x="1530" y="2829"/>
                  <a:pt x="1539" y="2816"/>
                </a:cubicBezTo>
                <a:cubicBezTo>
                  <a:pt x="1538" y="2827"/>
                  <a:pt x="1536" y="2838"/>
                  <a:pt x="1535" y="2849"/>
                </a:cubicBezTo>
                <a:cubicBezTo>
                  <a:pt x="1525" y="2862"/>
                  <a:pt x="1516" y="2874"/>
                  <a:pt x="1506" y="2886"/>
                </a:cubicBezTo>
                <a:close/>
                <a:moveTo>
                  <a:pt x="1514" y="2837"/>
                </a:moveTo>
                <a:cubicBezTo>
                  <a:pt x="1515" y="2827"/>
                  <a:pt x="1517" y="2816"/>
                  <a:pt x="1519" y="2806"/>
                </a:cubicBezTo>
                <a:cubicBezTo>
                  <a:pt x="1528" y="2793"/>
                  <a:pt x="1537" y="2780"/>
                  <a:pt x="1546" y="2767"/>
                </a:cubicBezTo>
                <a:cubicBezTo>
                  <a:pt x="1544" y="2778"/>
                  <a:pt x="1543" y="2789"/>
                  <a:pt x="1541" y="2800"/>
                </a:cubicBezTo>
                <a:cubicBezTo>
                  <a:pt x="1532" y="2812"/>
                  <a:pt x="1523" y="2825"/>
                  <a:pt x="1514" y="2837"/>
                </a:cubicBezTo>
                <a:close/>
                <a:moveTo>
                  <a:pt x="1522" y="2788"/>
                </a:moveTo>
                <a:cubicBezTo>
                  <a:pt x="1524" y="2777"/>
                  <a:pt x="1526" y="2767"/>
                  <a:pt x="1528" y="2757"/>
                </a:cubicBezTo>
                <a:cubicBezTo>
                  <a:pt x="1536" y="2744"/>
                  <a:pt x="1544" y="2730"/>
                  <a:pt x="1553" y="2717"/>
                </a:cubicBezTo>
                <a:cubicBezTo>
                  <a:pt x="1551" y="2728"/>
                  <a:pt x="1549" y="2739"/>
                  <a:pt x="1548" y="2750"/>
                </a:cubicBezTo>
                <a:cubicBezTo>
                  <a:pt x="1539" y="2763"/>
                  <a:pt x="1531" y="2775"/>
                  <a:pt x="1522" y="2788"/>
                </a:cubicBezTo>
                <a:close/>
                <a:moveTo>
                  <a:pt x="1531" y="2737"/>
                </a:moveTo>
                <a:cubicBezTo>
                  <a:pt x="1533" y="2727"/>
                  <a:pt x="1535" y="2717"/>
                  <a:pt x="1537" y="2707"/>
                </a:cubicBezTo>
                <a:cubicBezTo>
                  <a:pt x="1544" y="2694"/>
                  <a:pt x="1552" y="2681"/>
                  <a:pt x="1560" y="2668"/>
                </a:cubicBezTo>
                <a:cubicBezTo>
                  <a:pt x="1558" y="2679"/>
                  <a:pt x="1557" y="2689"/>
                  <a:pt x="1555" y="2700"/>
                </a:cubicBezTo>
                <a:cubicBezTo>
                  <a:pt x="1547" y="2713"/>
                  <a:pt x="1539" y="2725"/>
                  <a:pt x="1531" y="2737"/>
                </a:cubicBezTo>
                <a:close/>
                <a:moveTo>
                  <a:pt x="1541" y="2687"/>
                </a:moveTo>
                <a:cubicBezTo>
                  <a:pt x="1543" y="2677"/>
                  <a:pt x="1545" y="2667"/>
                  <a:pt x="1547" y="2657"/>
                </a:cubicBezTo>
                <a:cubicBezTo>
                  <a:pt x="1554" y="2644"/>
                  <a:pt x="1561" y="2631"/>
                  <a:pt x="1568" y="2618"/>
                </a:cubicBezTo>
                <a:cubicBezTo>
                  <a:pt x="1566" y="2629"/>
                  <a:pt x="1565" y="2639"/>
                  <a:pt x="1563" y="2650"/>
                </a:cubicBezTo>
                <a:cubicBezTo>
                  <a:pt x="1555" y="2662"/>
                  <a:pt x="1548" y="2674"/>
                  <a:pt x="1541" y="2687"/>
                </a:cubicBezTo>
                <a:close/>
                <a:moveTo>
                  <a:pt x="1536" y="2696"/>
                </a:moveTo>
                <a:cubicBezTo>
                  <a:pt x="1529" y="2707"/>
                  <a:pt x="1522" y="2719"/>
                  <a:pt x="1516" y="2730"/>
                </a:cubicBezTo>
                <a:cubicBezTo>
                  <a:pt x="1518" y="2722"/>
                  <a:pt x="1520" y="2713"/>
                  <a:pt x="1522" y="2705"/>
                </a:cubicBezTo>
                <a:cubicBezTo>
                  <a:pt x="1528" y="2692"/>
                  <a:pt x="1535" y="2680"/>
                  <a:pt x="1541" y="2668"/>
                </a:cubicBezTo>
                <a:cubicBezTo>
                  <a:pt x="1539" y="2677"/>
                  <a:pt x="1537" y="2686"/>
                  <a:pt x="1536" y="2696"/>
                </a:cubicBezTo>
                <a:close/>
                <a:moveTo>
                  <a:pt x="1532" y="2716"/>
                </a:moveTo>
                <a:cubicBezTo>
                  <a:pt x="1530" y="2726"/>
                  <a:pt x="1528" y="2735"/>
                  <a:pt x="1526" y="2745"/>
                </a:cubicBezTo>
                <a:cubicBezTo>
                  <a:pt x="1519" y="2757"/>
                  <a:pt x="1511" y="2769"/>
                  <a:pt x="1504" y="2781"/>
                </a:cubicBezTo>
                <a:cubicBezTo>
                  <a:pt x="1506" y="2772"/>
                  <a:pt x="1508" y="2763"/>
                  <a:pt x="1510" y="2754"/>
                </a:cubicBezTo>
                <a:cubicBezTo>
                  <a:pt x="1517" y="2741"/>
                  <a:pt x="1524" y="2728"/>
                  <a:pt x="1532" y="2716"/>
                </a:cubicBezTo>
                <a:close/>
                <a:moveTo>
                  <a:pt x="1501" y="2778"/>
                </a:moveTo>
                <a:cubicBezTo>
                  <a:pt x="1500" y="2782"/>
                  <a:pt x="1499" y="2786"/>
                  <a:pt x="1498" y="2790"/>
                </a:cubicBezTo>
                <a:cubicBezTo>
                  <a:pt x="1491" y="2801"/>
                  <a:pt x="1485" y="2812"/>
                  <a:pt x="1478" y="2823"/>
                </a:cubicBezTo>
                <a:cubicBezTo>
                  <a:pt x="1480" y="2815"/>
                  <a:pt x="1482" y="2808"/>
                  <a:pt x="1484" y="2800"/>
                </a:cubicBezTo>
                <a:cubicBezTo>
                  <a:pt x="1491" y="2788"/>
                  <a:pt x="1497" y="2777"/>
                  <a:pt x="1504" y="2765"/>
                </a:cubicBezTo>
                <a:cubicBezTo>
                  <a:pt x="1503" y="2769"/>
                  <a:pt x="1502" y="2773"/>
                  <a:pt x="1501" y="2778"/>
                </a:cubicBezTo>
                <a:close/>
                <a:moveTo>
                  <a:pt x="1493" y="2812"/>
                </a:moveTo>
                <a:cubicBezTo>
                  <a:pt x="1492" y="2821"/>
                  <a:pt x="1490" y="2829"/>
                  <a:pt x="1488" y="2838"/>
                </a:cubicBezTo>
                <a:cubicBezTo>
                  <a:pt x="1480" y="2849"/>
                  <a:pt x="1473" y="2861"/>
                  <a:pt x="1466" y="2872"/>
                </a:cubicBezTo>
                <a:cubicBezTo>
                  <a:pt x="1468" y="2864"/>
                  <a:pt x="1470" y="2856"/>
                  <a:pt x="1472" y="2848"/>
                </a:cubicBezTo>
                <a:cubicBezTo>
                  <a:pt x="1479" y="2836"/>
                  <a:pt x="1486" y="2824"/>
                  <a:pt x="1493" y="2812"/>
                </a:cubicBezTo>
                <a:close/>
                <a:moveTo>
                  <a:pt x="1459" y="2882"/>
                </a:moveTo>
                <a:cubicBezTo>
                  <a:pt x="1453" y="2892"/>
                  <a:pt x="1446" y="2903"/>
                  <a:pt x="1439" y="2913"/>
                </a:cubicBezTo>
                <a:cubicBezTo>
                  <a:pt x="1441" y="2906"/>
                  <a:pt x="1443" y="2900"/>
                  <a:pt x="1445" y="2893"/>
                </a:cubicBezTo>
                <a:cubicBezTo>
                  <a:pt x="1451" y="2882"/>
                  <a:pt x="1458" y="2871"/>
                  <a:pt x="1465" y="2860"/>
                </a:cubicBezTo>
                <a:cubicBezTo>
                  <a:pt x="1463" y="2867"/>
                  <a:pt x="1461" y="2875"/>
                  <a:pt x="1459" y="2882"/>
                </a:cubicBezTo>
                <a:close/>
                <a:moveTo>
                  <a:pt x="1431" y="2926"/>
                </a:moveTo>
                <a:cubicBezTo>
                  <a:pt x="1427" y="2933"/>
                  <a:pt x="1422" y="2941"/>
                  <a:pt x="1417" y="2948"/>
                </a:cubicBezTo>
                <a:cubicBezTo>
                  <a:pt x="1419" y="2943"/>
                  <a:pt x="1420" y="2938"/>
                  <a:pt x="1422" y="2934"/>
                </a:cubicBezTo>
                <a:cubicBezTo>
                  <a:pt x="1427" y="2925"/>
                  <a:pt x="1431" y="2917"/>
                  <a:pt x="1436" y="2909"/>
                </a:cubicBezTo>
                <a:cubicBezTo>
                  <a:pt x="1435" y="2914"/>
                  <a:pt x="1433" y="2920"/>
                  <a:pt x="1431" y="2926"/>
                </a:cubicBezTo>
                <a:close/>
                <a:moveTo>
                  <a:pt x="1424" y="2952"/>
                </a:moveTo>
                <a:cubicBezTo>
                  <a:pt x="1423" y="2959"/>
                  <a:pt x="1421" y="2965"/>
                  <a:pt x="1419" y="2972"/>
                </a:cubicBezTo>
                <a:cubicBezTo>
                  <a:pt x="1413" y="2980"/>
                  <a:pt x="1408" y="2989"/>
                  <a:pt x="1402" y="2997"/>
                </a:cubicBezTo>
                <a:cubicBezTo>
                  <a:pt x="1404" y="2992"/>
                  <a:pt x="1406" y="2986"/>
                  <a:pt x="1408" y="2980"/>
                </a:cubicBezTo>
                <a:cubicBezTo>
                  <a:pt x="1413" y="2970"/>
                  <a:pt x="1419" y="2961"/>
                  <a:pt x="1424" y="2952"/>
                </a:cubicBezTo>
                <a:close/>
                <a:moveTo>
                  <a:pt x="1391" y="3014"/>
                </a:moveTo>
                <a:cubicBezTo>
                  <a:pt x="1387" y="3021"/>
                  <a:pt x="1382" y="3028"/>
                  <a:pt x="1378" y="3035"/>
                </a:cubicBezTo>
                <a:cubicBezTo>
                  <a:pt x="1379" y="3031"/>
                  <a:pt x="1381" y="3027"/>
                  <a:pt x="1382" y="3023"/>
                </a:cubicBezTo>
                <a:cubicBezTo>
                  <a:pt x="1386" y="3015"/>
                  <a:pt x="1391" y="3008"/>
                  <a:pt x="1395" y="3000"/>
                </a:cubicBezTo>
                <a:cubicBezTo>
                  <a:pt x="1394" y="3005"/>
                  <a:pt x="1392" y="3010"/>
                  <a:pt x="1391" y="3014"/>
                </a:cubicBezTo>
                <a:close/>
                <a:moveTo>
                  <a:pt x="1383" y="3042"/>
                </a:moveTo>
                <a:cubicBezTo>
                  <a:pt x="1381" y="3048"/>
                  <a:pt x="1380" y="3054"/>
                  <a:pt x="1378" y="3060"/>
                </a:cubicBezTo>
                <a:cubicBezTo>
                  <a:pt x="1373" y="3067"/>
                  <a:pt x="1367" y="3075"/>
                  <a:pt x="1362" y="3083"/>
                </a:cubicBezTo>
                <a:cubicBezTo>
                  <a:pt x="1364" y="3078"/>
                  <a:pt x="1365" y="3073"/>
                  <a:pt x="1367" y="3068"/>
                </a:cubicBezTo>
                <a:cubicBezTo>
                  <a:pt x="1372" y="3059"/>
                  <a:pt x="1378" y="3051"/>
                  <a:pt x="1383" y="3042"/>
                </a:cubicBezTo>
                <a:close/>
                <a:moveTo>
                  <a:pt x="1350" y="3101"/>
                </a:moveTo>
                <a:cubicBezTo>
                  <a:pt x="1346" y="3107"/>
                  <a:pt x="1342" y="3113"/>
                  <a:pt x="1338" y="3119"/>
                </a:cubicBezTo>
                <a:cubicBezTo>
                  <a:pt x="1339" y="3116"/>
                  <a:pt x="1340" y="3113"/>
                  <a:pt x="1341" y="3110"/>
                </a:cubicBezTo>
                <a:cubicBezTo>
                  <a:pt x="1345" y="3103"/>
                  <a:pt x="1349" y="3096"/>
                  <a:pt x="1353" y="3090"/>
                </a:cubicBezTo>
                <a:cubicBezTo>
                  <a:pt x="1352" y="3093"/>
                  <a:pt x="1351" y="3097"/>
                  <a:pt x="1350" y="3101"/>
                </a:cubicBezTo>
                <a:close/>
                <a:moveTo>
                  <a:pt x="1341" y="3130"/>
                </a:moveTo>
                <a:cubicBezTo>
                  <a:pt x="1340" y="3135"/>
                  <a:pt x="1338" y="3140"/>
                  <a:pt x="1337" y="3145"/>
                </a:cubicBezTo>
                <a:cubicBezTo>
                  <a:pt x="1332" y="3153"/>
                  <a:pt x="1327" y="3160"/>
                  <a:pt x="1322" y="3167"/>
                </a:cubicBezTo>
                <a:cubicBezTo>
                  <a:pt x="1323" y="3163"/>
                  <a:pt x="1324" y="3158"/>
                  <a:pt x="1326" y="3154"/>
                </a:cubicBezTo>
                <a:cubicBezTo>
                  <a:pt x="1331" y="3146"/>
                  <a:pt x="1336" y="3138"/>
                  <a:pt x="1341" y="3130"/>
                </a:cubicBezTo>
                <a:close/>
                <a:moveTo>
                  <a:pt x="1308" y="3186"/>
                </a:moveTo>
                <a:cubicBezTo>
                  <a:pt x="1305" y="3192"/>
                  <a:pt x="1301" y="3197"/>
                  <a:pt x="1297" y="3202"/>
                </a:cubicBezTo>
                <a:cubicBezTo>
                  <a:pt x="1298" y="3200"/>
                  <a:pt x="1299" y="3198"/>
                  <a:pt x="1300" y="3195"/>
                </a:cubicBezTo>
                <a:cubicBezTo>
                  <a:pt x="1304" y="3189"/>
                  <a:pt x="1307" y="3183"/>
                  <a:pt x="1311" y="3177"/>
                </a:cubicBezTo>
                <a:cubicBezTo>
                  <a:pt x="1310" y="3180"/>
                  <a:pt x="1309" y="3183"/>
                  <a:pt x="1308" y="3186"/>
                </a:cubicBezTo>
                <a:close/>
                <a:moveTo>
                  <a:pt x="1299" y="3217"/>
                </a:moveTo>
                <a:cubicBezTo>
                  <a:pt x="1298" y="3221"/>
                  <a:pt x="1296" y="3225"/>
                  <a:pt x="1295" y="3229"/>
                </a:cubicBezTo>
                <a:cubicBezTo>
                  <a:pt x="1290" y="3236"/>
                  <a:pt x="1285" y="3243"/>
                  <a:pt x="1281" y="3249"/>
                </a:cubicBezTo>
                <a:cubicBezTo>
                  <a:pt x="1282" y="3246"/>
                  <a:pt x="1283" y="3242"/>
                  <a:pt x="1284" y="3239"/>
                </a:cubicBezTo>
                <a:cubicBezTo>
                  <a:pt x="1289" y="3231"/>
                  <a:pt x="1294" y="3224"/>
                  <a:pt x="1299" y="3217"/>
                </a:cubicBezTo>
                <a:close/>
                <a:moveTo>
                  <a:pt x="1266" y="3269"/>
                </a:moveTo>
                <a:cubicBezTo>
                  <a:pt x="1263" y="3274"/>
                  <a:pt x="1260" y="3279"/>
                  <a:pt x="1256" y="3284"/>
                </a:cubicBezTo>
                <a:cubicBezTo>
                  <a:pt x="1257" y="3282"/>
                  <a:pt x="1257" y="3281"/>
                  <a:pt x="1258" y="3279"/>
                </a:cubicBezTo>
                <a:cubicBezTo>
                  <a:pt x="1261" y="3274"/>
                  <a:pt x="1265" y="3268"/>
                  <a:pt x="1269" y="3263"/>
                </a:cubicBezTo>
                <a:cubicBezTo>
                  <a:pt x="1268" y="3265"/>
                  <a:pt x="1267" y="3267"/>
                  <a:pt x="1266" y="3269"/>
                </a:cubicBezTo>
                <a:close/>
                <a:moveTo>
                  <a:pt x="1224" y="3351"/>
                </a:moveTo>
                <a:cubicBezTo>
                  <a:pt x="1221" y="3355"/>
                  <a:pt x="1218" y="3359"/>
                  <a:pt x="1215" y="3363"/>
                </a:cubicBezTo>
                <a:cubicBezTo>
                  <a:pt x="1216" y="3361"/>
                  <a:pt x="1217" y="3359"/>
                  <a:pt x="1218" y="3356"/>
                </a:cubicBezTo>
                <a:cubicBezTo>
                  <a:pt x="1221" y="3352"/>
                  <a:pt x="1224" y="3347"/>
                  <a:pt x="1227" y="3343"/>
                </a:cubicBezTo>
                <a:cubicBezTo>
                  <a:pt x="1226" y="3345"/>
                  <a:pt x="1225" y="3348"/>
                  <a:pt x="1224" y="3351"/>
                </a:cubicBezTo>
                <a:close/>
                <a:moveTo>
                  <a:pt x="1196" y="3390"/>
                </a:moveTo>
                <a:cubicBezTo>
                  <a:pt x="1196" y="3390"/>
                  <a:pt x="1196" y="3391"/>
                  <a:pt x="1196" y="3391"/>
                </a:cubicBezTo>
                <a:cubicBezTo>
                  <a:pt x="1196" y="3391"/>
                  <a:pt x="1196" y="3390"/>
                  <a:pt x="1196" y="3390"/>
                </a:cubicBezTo>
                <a:cubicBezTo>
                  <a:pt x="1196" y="3390"/>
                  <a:pt x="1196" y="3390"/>
                  <a:pt x="1196" y="3390"/>
                </a:cubicBezTo>
                <a:close/>
                <a:moveTo>
                  <a:pt x="1184" y="3425"/>
                </a:moveTo>
                <a:cubicBezTo>
                  <a:pt x="1183" y="3427"/>
                  <a:pt x="1183" y="3429"/>
                  <a:pt x="1182" y="3431"/>
                </a:cubicBezTo>
                <a:cubicBezTo>
                  <a:pt x="1179" y="3435"/>
                  <a:pt x="1177" y="3438"/>
                  <a:pt x="1174" y="3442"/>
                </a:cubicBezTo>
                <a:cubicBezTo>
                  <a:pt x="1175" y="3440"/>
                  <a:pt x="1175" y="3438"/>
                  <a:pt x="1176" y="3437"/>
                </a:cubicBezTo>
                <a:cubicBezTo>
                  <a:pt x="1179" y="3433"/>
                  <a:pt x="1181" y="3429"/>
                  <a:pt x="1184" y="3425"/>
                </a:cubicBezTo>
                <a:close/>
                <a:moveTo>
                  <a:pt x="1139" y="3510"/>
                </a:moveTo>
                <a:cubicBezTo>
                  <a:pt x="1137" y="3513"/>
                  <a:pt x="1135" y="3516"/>
                  <a:pt x="1133" y="3519"/>
                </a:cubicBezTo>
                <a:cubicBezTo>
                  <a:pt x="1133" y="3518"/>
                  <a:pt x="1133" y="3517"/>
                  <a:pt x="1134" y="3516"/>
                </a:cubicBezTo>
                <a:cubicBezTo>
                  <a:pt x="1136" y="3512"/>
                  <a:pt x="1139" y="3509"/>
                  <a:pt x="1141" y="3505"/>
                </a:cubicBezTo>
                <a:cubicBezTo>
                  <a:pt x="1141" y="3507"/>
                  <a:pt x="1140" y="3508"/>
                  <a:pt x="1139" y="3510"/>
                </a:cubicBezTo>
                <a:close/>
                <a:moveTo>
                  <a:pt x="1098" y="3585"/>
                </a:moveTo>
                <a:cubicBezTo>
                  <a:pt x="1092" y="3603"/>
                  <a:pt x="1086" y="3621"/>
                  <a:pt x="1080" y="3640"/>
                </a:cubicBezTo>
                <a:cubicBezTo>
                  <a:pt x="1056" y="3717"/>
                  <a:pt x="1040" y="3795"/>
                  <a:pt x="1031" y="3870"/>
                </a:cubicBezTo>
                <a:cubicBezTo>
                  <a:pt x="1021" y="3949"/>
                  <a:pt x="1020" y="4028"/>
                  <a:pt x="1028" y="4106"/>
                </a:cubicBezTo>
                <a:cubicBezTo>
                  <a:pt x="1039" y="4226"/>
                  <a:pt x="1056" y="4342"/>
                  <a:pt x="1077" y="4450"/>
                </a:cubicBezTo>
                <a:cubicBezTo>
                  <a:pt x="1098" y="4552"/>
                  <a:pt x="1123" y="4651"/>
                  <a:pt x="1152" y="4743"/>
                </a:cubicBezTo>
                <a:cubicBezTo>
                  <a:pt x="1175" y="4814"/>
                  <a:pt x="1200" y="4882"/>
                  <a:pt x="1228" y="4947"/>
                </a:cubicBezTo>
                <a:cubicBezTo>
                  <a:pt x="1219" y="4968"/>
                  <a:pt x="1210" y="4988"/>
                  <a:pt x="1201" y="5010"/>
                </a:cubicBezTo>
                <a:cubicBezTo>
                  <a:pt x="1103" y="4789"/>
                  <a:pt x="1030" y="4517"/>
                  <a:pt x="996" y="4170"/>
                </a:cubicBezTo>
                <a:cubicBezTo>
                  <a:pt x="976" y="3972"/>
                  <a:pt x="1015" y="3780"/>
                  <a:pt x="1092" y="3594"/>
                </a:cubicBezTo>
                <a:cubicBezTo>
                  <a:pt x="1094" y="3591"/>
                  <a:pt x="1096" y="3588"/>
                  <a:pt x="1098" y="3585"/>
                </a:cubicBezTo>
                <a:close/>
                <a:moveTo>
                  <a:pt x="1228" y="4949"/>
                </a:moveTo>
                <a:cubicBezTo>
                  <a:pt x="1245" y="4987"/>
                  <a:pt x="1262" y="5024"/>
                  <a:pt x="1281" y="5060"/>
                </a:cubicBezTo>
                <a:cubicBezTo>
                  <a:pt x="1280" y="5061"/>
                  <a:pt x="1280" y="5062"/>
                  <a:pt x="1280" y="5063"/>
                </a:cubicBezTo>
                <a:cubicBezTo>
                  <a:pt x="1272" y="5083"/>
                  <a:pt x="1264" y="5104"/>
                  <a:pt x="1256" y="5125"/>
                </a:cubicBezTo>
                <a:cubicBezTo>
                  <a:pt x="1237" y="5089"/>
                  <a:pt x="1219" y="5051"/>
                  <a:pt x="1202" y="5011"/>
                </a:cubicBezTo>
                <a:cubicBezTo>
                  <a:pt x="1211" y="4990"/>
                  <a:pt x="1220" y="4969"/>
                  <a:pt x="1228" y="4949"/>
                </a:cubicBezTo>
                <a:close/>
                <a:moveTo>
                  <a:pt x="1281" y="5063"/>
                </a:moveTo>
                <a:cubicBezTo>
                  <a:pt x="1281" y="5063"/>
                  <a:pt x="1282" y="5063"/>
                  <a:pt x="1282" y="5063"/>
                </a:cubicBezTo>
                <a:cubicBezTo>
                  <a:pt x="1300" y="5098"/>
                  <a:pt x="1319" y="5133"/>
                  <a:pt x="1339" y="5168"/>
                </a:cubicBezTo>
                <a:cubicBezTo>
                  <a:pt x="1332" y="5189"/>
                  <a:pt x="1325" y="5212"/>
                  <a:pt x="1318" y="5234"/>
                </a:cubicBezTo>
                <a:cubicBezTo>
                  <a:pt x="1297" y="5200"/>
                  <a:pt x="1277" y="5164"/>
                  <a:pt x="1257" y="5127"/>
                </a:cubicBezTo>
                <a:cubicBezTo>
                  <a:pt x="1266" y="5105"/>
                  <a:pt x="1274" y="5084"/>
                  <a:pt x="1281" y="5063"/>
                </a:cubicBezTo>
                <a:close/>
                <a:moveTo>
                  <a:pt x="1341" y="5170"/>
                </a:moveTo>
                <a:cubicBezTo>
                  <a:pt x="1347" y="5181"/>
                  <a:pt x="1354" y="5192"/>
                  <a:pt x="1360" y="5203"/>
                </a:cubicBezTo>
                <a:cubicBezTo>
                  <a:pt x="1374" y="5226"/>
                  <a:pt x="1388" y="5248"/>
                  <a:pt x="1403" y="5269"/>
                </a:cubicBezTo>
                <a:cubicBezTo>
                  <a:pt x="1397" y="5291"/>
                  <a:pt x="1391" y="5313"/>
                  <a:pt x="1385" y="5336"/>
                </a:cubicBezTo>
                <a:cubicBezTo>
                  <a:pt x="1362" y="5304"/>
                  <a:pt x="1341" y="5271"/>
                  <a:pt x="1319" y="5237"/>
                </a:cubicBezTo>
                <a:cubicBezTo>
                  <a:pt x="1327" y="5214"/>
                  <a:pt x="1334" y="5192"/>
                  <a:pt x="1341" y="5170"/>
                </a:cubicBezTo>
                <a:close/>
                <a:moveTo>
                  <a:pt x="1405" y="5272"/>
                </a:moveTo>
                <a:cubicBezTo>
                  <a:pt x="1426" y="5304"/>
                  <a:pt x="1448" y="5334"/>
                  <a:pt x="1470" y="5364"/>
                </a:cubicBezTo>
                <a:cubicBezTo>
                  <a:pt x="1466" y="5386"/>
                  <a:pt x="1461" y="5408"/>
                  <a:pt x="1456" y="5431"/>
                </a:cubicBezTo>
                <a:cubicBezTo>
                  <a:pt x="1432" y="5402"/>
                  <a:pt x="1409" y="5371"/>
                  <a:pt x="1387" y="5339"/>
                </a:cubicBezTo>
                <a:cubicBezTo>
                  <a:pt x="1393" y="5316"/>
                  <a:pt x="1399" y="5294"/>
                  <a:pt x="1405" y="5272"/>
                </a:cubicBezTo>
                <a:close/>
                <a:moveTo>
                  <a:pt x="1454" y="5442"/>
                </a:moveTo>
                <a:cubicBezTo>
                  <a:pt x="1449" y="5465"/>
                  <a:pt x="1444" y="5487"/>
                  <a:pt x="1439" y="5511"/>
                </a:cubicBezTo>
                <a:cubicBezTo>
                  <a:pt x="1414" y="5481"/>
                  <a:pt x="1389" y="5450"/>
                  <a:pt x="1365" y="5418"/>
                </a:cubicBezTo>
                <a:cubicBezTo>
                  <a:pt x="1372" y="5394"/>
                  <a:pt x="1378" y="5372"/>
                  <a:pt x="1384" y="5350"/>
                </a:cubicBezTo>
                <a:cubicBezTo>
                  <a:pt x="1407" y="5382"/>
                  <a:pt x="1430" y="5413"/>
                  <a:pt x="1454" y="5442"/>
                </a:cubicBezTo>
                <a:close/>
                <a:moveTo>
                  <a:pt x="1436" y="5522"/>
                </a:moveTo>
                <a:cubicBezTo>
                  <a:pt x="1431" y="5544"/>
                  <a:pt x="1426" y="5567"/>
                  <a:pt x="1420" y="5590"/>
                </a:cubicBezTo>
                <a:cubicBezTo>
                  <a:pt x="1394" y="5560"/>
                  <a:pt x="1368" y="5529"/>
                  <a:pt x="1344" y="5496"/>
                </a:cubicBezTo>
                <a:cubicBezTo>
                  <a:pt x="1350" y="5473"/>
                  <a:pt x="1356" y="5451"/>
                  <a:pt x="1362" y="5429"/>
                </a:cubicBezTo>
                <a:cubicBezTo>
                  <a:pt x="1386" y="5461"/>
                  <a:pt x="1411" y="5492"/>
                  <a:pt x="1436" y="5522"/>
                </a:cubicBezTo>
                <a:close/>
                <a:moveTo>
                  <a:pt x="1439" y="5525"/>
                </a:moveTo>
                <a:cubicBezTo>
                  <a:pt x="1464" y="5555"/>
                  <a:pt x="1489" y="5583"/>
                  <a:pt x="1515" y="5611"/>
                </a:cubicBezTo>
                <a:cubicBezTo>
                  <a:pt x="1511" y="5633"/>
                  <a:pt x="1507" y="5656"/>
                  <a:pt x="1503" y="5679"/>
                </a:cubicBezTo>
                <a:cubicBezTo>
                  <a:pt x="1476" y="5652"/>
                  <a:pt x="1449" y="5623"/>
                  <a:pt x="1423" y="5593"/>
                </a:cubicBezTo>
                <a:cubicBezTo>
                  <a:pt x="1428" y="5570"/>
                  <a:pt x="1433" y="5547"/>
                  <a:pt x="1439" y="5525"/>
                </a:cubicBezTo>
                <a:close/>
                <a:moveTo>
                  <a:pt x="1501" y="5691"/>
                </a:moveTo>
                <a:cubicBezTo>
                  <a:pt x="1497" y="5713"/>
                  <a:pt x="1492" y="5735"/>
                  <a:pt x="1488" y="5757"/>
                </a:cubicBezTo>
                <a:cubicBezTo>
                  <a:pt x="1488" y="5758"/>
                  <a:pt x="1488" y="5759"/>
                  <a:pt x="1487" y="5760"/>
                </a:cubicBezTo>
                <a:cubicBezTo>
                  <a:pt x="1459" y="5732"/>
                  <a:pt x="1431" y="5703"/>
                  <a:pt x="1404" y="5673"/>
                </a:cubicBezTo>
                <a:cubicBezTo>
                  <a:pt x="1409" y="5650"/>
                  <a:pt x="1415" y="5627"/>
                  <a:pt x="1420" y="5605"/>
                </a:cubicBezTo>
                <a:cubicBezTo>
                  <a:pt x="1446" y="5634"/>
                  <a:pt x="1472" y="5663"/>
                  <a:pt x="1501" y="5691"/>
                </a:cubicBezTo>
                <a:close/>
                <a:moveTo>
                  <a:pt x="1491" y="5758"/>
                </a:moveTo>
                <a:cubicBezTo>
                  <a:pt x="1496" y="5736"/>
                  <a:pt x="1500" y="5715"/>
                  <a:pt x="1504" y="5694"/>
                </a:cubicBezTo>
                <a:cubicBezTo>
                  <a:pt x="1530" y="5720"/>
                  <a:pt x="1558" y="5747"/>
                  <a:pt x="1586" y="5773"/>
                </a:cubicBezTo>
                <a:cubicBezTo>
                  <a:pt x="1584" y="5790"/>
                  <a:pt x="1581" y="5808"/>
                  <a:pt x="1579" y="5826"/>
                </a:cubicBezTo>
                <a:cubicBezTo>
                  <a:pt x="1578" y="5831"/>
                  <a:pt x="1577" y="5836"/>
                  <a:pt x="1577" y="5842"/>
                </a:cubicBezTo>
                <a:cubicBezTo>
                  <a:pt x="1547" y="5816"/>
                  <a:pt x="1519" y="5790"/>
                  <a:pt x="1490" y="5763"/>
                </a:cubicBezTo>
                <a:cubicBezTo>
                  <a:pt x="1491" y="5761"/>
                  <a:pt x="1491" y="5759"/>
                  <a:pt x="1491" y="5758"/>
                </a:cubicBezTo>
                <a:close/>
                <a:moveTo>
                  <a:pt x="1583" y="5827"/>
                </a:moveTo>
                <a:cubicBezTo>
                  <a:pt x="1585" y="5810"/>
                  <a:pt x="1588" y="5793"/>
                  <a:pt x="1590" y="5776"/>
                </a:cubicBezTo>
                <a:cubicBezTo>
                  <a:pt x="1617" y="5800"/>
                  <a:pt x="1645" y="5824"/>
                  <a:pt x="1674" y="5848"/>
                </a:cubicBezTo>
                <a:cubicBezTo>
                  <a:pt x="1673" y="5864"/>
                  <a:pt x="1671" y="5879"/>
                  <a:pt x="1670" y="5895"/>
                </a:cubicBezTo>
                <a:cubicBezTo>
                  <a:pt x="1669" y="5902"/>
                  <a:pt x="1668" y="5910"/>
                  <a:pt x="1668" y="5917"/>
                </a:cubicBezTo>
                <a:cubicBezTo>
                  <a:pt x="1638" y="5894"/>
                  <a:pt x="1609" y="5870"/>
                  <a:pt x="1580" y="5845"/>
                </a:cubicBezTo>
                <a:cubicBezTo>
                  <a:pt x="1581" y="5839"/>
                  <a:pt x="1582" y="5833"/>
                  <a:pt x="1583" y="5827"/>
                </a:cubicBezTo>
                <a:close/>
                <a:moveTo>
                  <a:pt x="1667" y="5929"/>
                </a:moveTo>
                <a:cubicBezTo>
                  <a:pt x="1665" y="5954"/>
                  <a:pt x="1665" y="5978"/>
                  <a:pt x="1666" y="6003"/>
                </a:cubicBezTo>
                <a:cubicBezTo>
                  <a:pt x="1635" y="5980"/>
                  <a:pt x="1604" y="5956"/>
                  <a:pt x="1574" y="5931"/>
                </a:cubicBezTo>
                <a:cubicBezTo>
                  <a:pt x="1574" y="5906"/>
                  <a:pt x="1576" y="5881"/>
                  <a:pt x="1579" y="5857"/>
                </a:cubicBezTo>
                <a:cubicBezTo>
                  <a:pt x="1607" y="5881"/>
                  <a:pt x="1636" y="5905"/>
                  <a:pt x="1667" y="5929"/>
                </a:cubicBezTo>
                <a:close/>
                <a:moveTo>
                  <a:pt x="2520" y="7240"/>
                </a:moveTo>
                <a:cubicBezTo>
                  <a:pt x="2000" y="6874"/>
                  <a:pt x="1692" y="6427"/>
                  <a:pt x="1671" y="6020"/>
                </a:cubicBezTo>
                <a:cubicBezTo>
                  <a:pt x="1695" y="6038"/>
                  <a:pt x="1720" y="6056"/>
                  <a:pt x="1745" y="6074"/>
                </a:cubicBezTo>
                <a:cubicBezTo>
                  <a:pt x="1751" y="6078"/>
                  <a:pt x="1758" y="6082"/>
                  <a:pt x="1764" y="6086"/>
                </a:cubicBezTo>
                <a:cubicBezTo>
                  <a:pt x="1771" y="6158"/>
                  <a:pt x="1788" y="6231"/>
                  <a:pt x="1813" y="6305"/>
                </a:cubicBezTo>
                <a:cubicBezTo>
                  <a:pt x="1853" y="6421"/>
                  <a:pt x="1915" y="6539"/>
                  <a:pt x="1997" y="6656"/>
                </a:cubicBezTo>
                <a:cubicBezTo>
                  <a:pt x="2079" y="6774"/>
                  <a:pt x="2181" y="6889"/>
                  <a:pt x="2300" y="7001"/>
                </a:cubicBezTo>
                <a:cubicBezTo>
                  <a:pt x="2421" y="7114"/>
                  <a:pt x="2559" y="7222"/>
                  <a:pt x="2710" y="7322"/>
                </a:cubicBezTo>
                <a:cubicBezTo>
                  <a:pt x="2850" y="7413"/>
                  <a:pt x="3001" y="7499"/>
                  <a:pt x="3160" y="7575"/>
                </a:cubicBezTo>
                <a:cubicBezTo>
                  <a:pt x="3286" y="7635"/>
                  <a:pt x="3417" y="7690"/>
                  <a:pt x="3552" y="7739"/>
                </a:cubicBezTo>
                <a:cubicBezTo>
                  <a:pt x="3539" y="7738"/>
                  <a:pt x="3526" y="7736"/>
                  <a:pt x="3513" y="7734"/>
                </a:cubicBezTo>
                <a:cubicBezTo>
                  <a:pt x="3124" y="7602"/>
                  <a:pt x="2789" y="7430"/>
                  <a:pt x="2520" y="7240"/>
                </a:cubicBezTo>
                <a:close/>
                <a:moveTo>
                  <a:pt x="3560" y="7742"/>
                </a:moveTo>
                <a:cubicBezTo>
                  <a:pt x="3577" y="7748"/>
                  <a:pt x="3594" y="7754"/>
                  <a:pt x="3611" y="7760"/>
                </a:cubicBezTo>
                <a:cubicBezTo>
                  <a:pt x="3600" y="7759"/>
                  <a:pt x="3589" y="7757"/>
                  <a:pt x="3577" y="7755"/>
                </a:cubicBezTo>
                <a:cubicBezTo>
                  <a:pt x="3558" y="7749"/>
                  <a:pt x="3540" y="7743"/>
                  <a:pt x="3521" y="7737"/>
                </a:cubicBezTo>
                <a:cubicBezTo>
                  <a:pt x="3534" y="7738"/>
                  <a:pt x="3547" y="7740"/>
                  <a:pt x="3560" y="7742"/>
                </a:cubicBezTo>
                <a:close/>
                <a:moveTo>
                  <a:pt x="3575" y="7744"/>
                </a:moveTo>
                <a:cubicBezTo>
                  <a:pt x="3594" y="7747"/>
                  <a:pt x="3613" y="7749"/>
                  <a:pt x="3632" y="7751"/>
                </a:cubicBezTo>
                <a:cubicBezTo>
                  <a:pt x="3650" y="7758"/>
                  <a:pt x="3667" y="7765"/>
                  <a:pt x="3685" y="7771"/>
                </a:cubicBezTo>
                <a:cubicBezTo>
                  <a:pt x="3666" y="7768"/>
                  <a:pt x="3647" y="7766"/>
                  <a:pt x="3628" y="7763"/>
                </a:cubicBezTo>
                <a:cubicBezTo>
                  <a:pt x="3611" y="7757"/>
                  <a:pt x="3593" y="7751"/>
                  <a:pt x="3575" y="7744"/>
                </a:cubicBezTo>
                <a:close/>
                <a:moveTo>
                  <a:pt x="3694" y="7774"/>
                </a:moveTo>
                <a:cubicBezTo>
                  <a:pt x="3711" y="7781"/>
                  <a:pt x="3729" y="7787"/>
                  <a:pt x="3746" y="7793"/>
                </a:cubicBezTo>
                <a:cubicBezTo>
                  <a:pt x="3728" y="7790"/>
                  <a:pt x="3710" y="7787"/>
                  <a:pt x="3692" y="7784"/>
                </a:cubicBezTo>
                <a:cubicBezTo>
                  <a:pt x="3674" y="7779"/>
                  <a:pt x="3657" y="7773"/>
                  <a:pt x="3639" y="7767"/>
                </a:cubicBezTo>
                <a:cubicBezTo>
                  <a:pt x="3657" y="7769"/>
                  <a:pt x="3676" y="7772"/>
                  <a:pt x="3694" y="7774"/>
                </a:cubicBezTo>
                <a:close/>
                <a:moveTo>
                  <a:pt x="3757" y="7796"/>
                </a:moveTo>
                <a:cubicBezTo>
                  <a:pt x="3773" y="7802"/>
                  <a:pt x="3790" y="7807"/>
                  <a:pt x="3806" y="7813"/>
                </a:cubicBezTo>
                <a:cubicBezTo>
                  <a:pt x="3788" y="7810"/>
                  <a:pt x="3771" y="7807"/>
                  <a:pt x="3754" y="7804"/>
                </a:cubicBezTo>
                <a:cubicBezTo>
                  <a:pt x="3737" y="7799"/>
                  <a:pt x="3721" y="7794"/>
                  <a:pt x="3704" y="7789"/>
                </a:cubicBezTo>
                <a:cubicBezTo>
                  <a:pt x="3722" y="7791"/>
                  <a:pt x="3739" y="7794"/>
                  <a:pt x="3757" y="7796"/>
                </a:cubicBezTo>
                <a:close/>
                <a:moveTo>
                  <a:pt x="3821" y="7818"/>
                </a:moveTo>
                <a:cubicBezTo>
                  <a:pt x="3835" y="7823"/>
                  <a:pt x="3850" y="7827"/>
                  <a:pt x="3864" y="7832"/>
                </a:cubicBezTo>
                <a:cubicBezTo>
                  <a:pt x="3848" y="7829"/>
                  <a:pt x="3831" y="7826"/>
                  <a:pt x="3815" y="7823"/>
                </a:cubicBezTo>
                <a:cubicBezTo>
                  <a:pt x="3800" y="7819"/>
                  <a:pt x="3786" y="7814"/>
                  <a:pt x="3771" y="7810"/>
                </a:cubicBezTo>
                <a:cubicBezTo>
                  <a:pt x="3788" y="7813"/>
                  <a:pt x="3804" y="7815"/>
                  <a:pt x="3821" y="7818"/>
                </a:cubicBezTo>
                <a:close/>
                <a:moveTo>
                  <a:pt x="3860" y="7824"/>
                </a:moveTo>
                <a:cubicBezTo>
                  <a:pt x="3870" y="7825"/>
                  <a:pt x="3881" y="7827"/>
                  <a:pt x="3891" y="7828"/>
                </a:cubicBezTo>
                <a:cubicBezTo>
                  <a:pt x="3906" y="7834"/>
                  <a:pt x="3921" y="7839"/>
                  <a:pt x="3937" y="7844"/>
                </a:cubicBezTo>
                <a:cubicBezTo>
                  <a:pt x="3928" y="7842"/>
                  <a:pt x="3920" y="7841"/>
                  <a:pt x="3912" y="7840"/>
                </a:cubicBezTo>
                <a:cubicBezTo>
                  <a:pt x="3894" y="7835"/>
                  <a:pt x="3877" y="7829"/>
                  <a:pt x="3860" y="7824"/>
                </a:cubicBezTo>
                <a:close/>
                <a:moveTo>
                  <a:pt x="3937" y="7835"/>
                </a:moveTo>
                <a:cubicBezTo>
                  <a:pt x="3945" y="7836"/>
                  <a:pt x="3952" y="7837"/>
                  <a:pt x="3960" y="7838"/>
                </a:cubicBezTo>
                <a:cubicBezTo>
                  <a:pt x="3976" y="7843"/>
                  <a:pt x="3992" y="7849"/>
                  <a:pt x="4008" y="7854"/>
                </a:cubicBezTo>
                <a:cubicBezTo>
                  <a:pt x="4002" y="7854"/>
                  <a:pt x="3996" y="7853"/>
                  <a:pt x="3990" y="7852"/>
                </a:cubicBezTo>
                <a:cubicBezTo>
                  <a:pt x="3972" y="7846"/>
                  <a:pt x="3954" y="7840"/>
                  <a:pt x="3937" y="7835"/>
                </a:cubicBezTo>
                <a:close/>
                <a:moveTo>
                  <a:pt x="4023" y="7860"/>
                </a:moveTo>
                <a:cubicBezTo>
                  <a:pt x="4037" y="7865"/>
                  <a:pt x="4052" y="7869"/>
                  <a:pt x="4066" y="7874"/>
                </a:cubicBezTo>
                <a:cubicBezTo>
                  <a:pt x="4063" y="7874"/>
                  <a:pt x="4060" y="7873"/>
                  <a:pt x="4057" y="7873"/>
                </a:cubicBezTo>
                <a:cubicBezTo>
                  <a:pt x="4041" y="7868"/>
                  <a:pt x="4024" y="7863"/>
                  <a:pt x="4008" y="7858"/>
                </a:cubicBezTo>
                <a:cubicBezTo>
                  <a:pt x="4013" y="7858"/>
                  <a:pt x="4018" y="7859"/>
                  <a:pt x="4023" y="7860"/>
                </a:cubicBezTo>
                <a:close/>
                <a:moveTo>
                  <a:pt x="4087" y="7881"/>
                </a:moveTo>
                <a:cubicBezTo>
                  <a:pt x="4095" y="7884"/>
                  <a:pt x="4103" y="7886"/>
                  <a:pt x="4111" y="7889"/>
                </a:cubicBezTo>
                <a:cubicBezTo>
                  <a:pt x="4101" y="7886"/>
                  <a:pt x="4092" y="7883"/>
                  <a:pt x="4083" y="7880"/>
                </a:cubicBezTo>
                <a:cubicBezTo>
                  <a:pt x="4084" y="7881"/>
                  <a:pt x="4086" y="7881"/>
                  <a:pt x="4087" y="7881"/>
                </a:cubicBezTo>
                <a:close/>
                <a:moveTo>
                  <a:pt x="4188" y="7907"/>
                </a:moveTo>
                <a:cubicBezTo>
                  <a:pt x="4198" y="7909"/>
                  <a:pt x="4207" y="7910"/>
                  <a:pt x="4217" y="7912"/>
                </a:cubicBezTo>
                <a:cubicBezTo>
                  <a:pt x="4222" y="7914"/>
                  <a:pt x="4228" y="7915"/>
                  <a:pt x="4233" y="7917"/>
                </a:cubicBezTo>
                <a:cubicBezTo>
                  <a:pt x="4222" y="7915"/>
                  <a:pt x="4212" y="7913"/>
                  <a:pt x="4201" y="7911"/>
                </a:cubicBezTo>
                <a:cubicBezTo>
                  <a:pt x="4197" y="7910"/>
                  <a:pt x="4192" y="7909"/>
                  <a:pt x="4188" y="7907"/>
                </a:cubicBezTo>
                <a:close/>
                <a:moveTo>
                  <a:pt x="4266" y="7919"/>
                </a:moveTo>
                <a:cubicBezTo>
                  <a:pt x="4271" y="7920"/>
                  <a:pt x="4276" y="7920"/>
                  <a:pt x="4281" y="7921"/>
                </a:cubicBezTo>
                <a:cubicBezTo>
                  <a:pt x="4289" y="7924"/>
                  <a:pt x="4296" y="7926"/>
                  <a:pt x="4304" y="7929"/>
                </a:cubicBezTo>
                <a:cubicBezTo>
                  <a:pt x="4300" y="7928"/>
                  <a:pt x="4296" y="7928"/>
                  <a:pt x="4292" y="7927"/>
                </a:cubicBezTo>
                <a:cubicBezTo>
                  <a:pt x="4283" y="7924"/>
                  <a:pt x="4275" y="7922"/>
                  <a:pt x="4266" y="7919"/>
                </a:cubicBezTo>
                <a:close/>
                <a:moveTo>
                  <a:pt x="4343" y="7942"/>
                </a:moveTo>
                <a:cubicBezTo>
                  <a:pt x="4349" y="7944"/>
                  <a:pt x="4355" y="7946"/>
                  <a:pt x="4361" y="7947"/>
                </a:cubicBezTo>
                <a:cubicBezTo>
                  <a:pt x="4354" y="7945"/>
                  <a:pt x="4347" y="7943"/>
                  <a:pt x="4340" y="7941"/>
                </a:cubicBezTo>
                <a:cubicBezTo>
                  <a:pt x="4341" y="7941"/>
                  <a:pt x="4342" y="7942"/>
                  <a:pt x="4343" y="7942"/>
                </a:cubicBezTo>
                <a:close/>
                <a:moveTo>
                  <a:pt x="4466" y="7971"/>
                </a:moveTo>
                <a:cubicBezTo>
                  <a:pt x="4470" y="7973"/>
                  <a:pt x="4475" y="7974"/>
                  <a:pt x="4479" y="7975"/>
                </a:cubicBezTo>
                <a:cubicBezTo>
                  <a:pt x="4475" y="7975"/>
                  <a:pt x="4472" y="7974"/>
                  <a:pt x="4468" y="7973"/>
                </a:cubicBezTo>
                <a:cubicBezTo>
                  <a:pt x="4464" y="7972"/>
                  <a:pt x="4460" y="7971"/>
                  <a:pt x="4456" y="7970"/>
                </a:cubicBezTo>
                <a:cubicBezTo>
                  <a:pt x="4459" y="7970"/>
                  <a:pt x="4463" y="7971"/>
                  <a:pt x="4466" y="7971"/>
                </a:cubicBezTo>
                <a:close/>
                <a:moveTo>
                  <a:pt x="4801" y="8042"/>
                </a:moveTo>
                <a:cubicBezTo>
                  <a:pt x="4801" y="8042"/>
                  <a:pt x="4802" y="8043"/>
                  <a:pt x="4803" y="8043"/>
                </a:cubicBezTo>
                <a:cubicBezTo>
                  <a:pt x="4811" y="8045"/>
                  <a:pt x="4819" y="8048"/>
                  <a:pt x="4826" y="8051"/>
                </a:cubicBezTo>
                <a:cubicBezTo>
                  <a:pt x="4818" y="8048"/>
                  <a:pt x="4809" y="8045"/>
                  <a:pt x="4801" y="8042"/>
                </a:cubicBezTo>
                <a:close/>
                <a:moveTo>
                  <a:pt x="4769" y="8032"/>
                </a:moveTo>
                <a:cubicBezTo>
                  <a:pt x="4758" y="8028"/>
                  <a:pt x="4748" y="8024"/>
                  <a:pt x="4737" y="8021"/>
                </a:cubicBezTo>
                <a:cubicBezTo>
                  <a:pt x="4740" y="8021"/>
                  <a:pt x="4743" y="8021"/>
                  <a:pt x="4746" y="8022"/>
                </a:cubicBezTo>
                <a:cubicBezTo>
                  <a:pt x="4756" y="8025"/>
                  <a:pt x="4766" y="8029"/>
                  <a:pt x="4775" y="8033"/>
                </a:cubicBezTo>
                <a:cubicBezTo>
                  <a:pt x="4773" y="8032"/>
                  <a:pt x="4771" y="8032"/>
                  <a:pt x="4769" y="8032"/>
                </a:cubicBezTo>
                <a:close/>
                <a:moveTo>
                  <a:pt x="4706" y="8010"/>
                </a:moveTo>
                <a:cubicBezTo>
                  <a:pt x="4695" y="8006"/>
                  <a:pt x="4685" y="8002"/>
                  <a:pt x="4674" y="7998"/>
                </a:cubicBezTo>
                <a:cubicBezTo>
                  <a:pt x="4679" y="7999"/>
                  <a:pt x="4683" y="7999"/>
                  <a:pt x="4688" y="8000"/>
                </a:cubicBezTo>
                <a:cubicBezTo>
                  <a:pt x="4698" y="8004"/>
                  <a:pt x="4708" y="8008"/>
                  <a:pt x="4718" y="8011"/>
                </a:cubicBezTo>
                <a:cubicBezTo>
                  <a:pt x="4714" y="8011"/>
                  <a:pt x="4710" y="8010"/>
                  <a:pt x="4706" y="8010"/>
                </a:cubicBezTo>
                <a:close/>
                <a:moveTo>
                  <a:pt x="4588" y="7966"/>
                </a:moveTo>
                <a:cubicBezTo>
                  <a:pt x="4575" y="7962"/>
                  <a:pt x="4562" y="7957"/>
                  <a:pt x="4549" y="7952"/>
                </a:cubicBezTo>
                <a:cubicBezTo>
                  <a:pt x="4556" y="7952"/>
                  <a:pt x="4563" y="7953"/>
                  <a:pt x="4570" y="7953"/>
                </a:cubicBezTo>
                <a:cubicBezTo>
                  <a:pt x="4582" y="7958"/>
                  <a:pt x="4595" y="7963"/>
                  <a:pt x="4607" y="7968"/>
                </a:cubicBezTo>
                <a:cubicBezTo>
                  <a:pt x="4601" y="7968"/>
                  <a:pt x="4594" y="7967"/>
                  <a:pt x="4588" y="7966"/>
                </a:cubicBezTo>
                <a:close/>
                <a:moveTo>
                  <a:pt x="4545" y="7950"/>
                </a:moveTo>
                <a:cubicBezTo>
                  <a:pt x="4526" y="7942"/>
                  <a:pt x="4506" y="7935"/>
                  <a:pt x="4487" y="7927"/>
                </a:cubicBezTo>
                <a:cubicBezTo>
                  <a:pt x="4495" y="7928"/>
                  <a:pt x="4503" y="7928"/>
                  <a:pt x="4510" y="7929"/>
                </a:cubicBezTo>
                <a:cubicBezTo>
                  <a:pt x="4529" y="7936"/>
                  <a:pt x="4547" y="7944"/>
                  <a:pt x="4566" y="7952"/>
                </a:cubicBezTo>
                <a:cubicBezTo>
                  <a:pt x="4559" y="7951"/>
                  <a:pt x="4552" y="7950"/>
                  <a:pt x="4545" y="7950"/>
                </a:cubicBezTo>
                <a:close/>
                <a:moveTo>
                  <a:pt x="4476" y="7923"/>
                </a:moveTo>
                <a:cubicBezTo>
                  <a:pt x="4459" y="7916"/>
                  <a:pt x="4442" y="7909"/>
                  <a:pt x="4425" y="7902"/>
                </a:cubicBezTo>
                <a:cubicBezTo>
                  <a:pt x="4434" y="7902"/>
                  <a:pt x="4443" y="7903"/>
                  <a:pt x="4451" y="7903"/>
                </a:cubicBezTo>
                <a:cubicBezTo>
                  <a:pt x="4467" y="7910"/>
                  <a:pt x="4484" y="7917"/>
                  <a:pt x="4500" y="7924"/>
                </a:cubicBezTo>
                <a:cubicBezTo>
                  <a:pt x="4492" y="7924"/>
                  <a:pt x="4484" y="7923"/>
                  <a:pt x="4476" y="7923"/>
                </a:cubicBezTo>
                <a:close/>
                <a:moveTo>
                  <a:pt x="4416" y="7898"/>
                </a:moveTo>
                <a:cubicBezTo>
                  <a:pt x="4399" y="7891"/>
                  <a:pt x="4382" y="7883"/>
                  <a:pt x="4364" y="7876"/>
                </a:cubicBezTo>
                <a:cubicBezTo>
                  <a:pt x="4373" y="7876"/>
                  <a:pt x="4383" y="7877"/>
                  <a:pt x="4392" y="7877"/>
                </a:cubicBezTo>
                <a:cubicBezTo>
                  <a:pt x="4409" y="7885"/>
                  <a:pt x="4426" y="7892"/>
                  <a:pt x="4443" y="7900"/>
                </a:cubicBezTo>
                <a:cubicBezTo>
                  <a:pt x="4434" y="7899"/>
                  <a:pt x="4425" y="7899"/>
                  <a:pt x="4416" y="7898"/>
                </a:cubicBezTo>
                <a:close/>
                <a:moveTo>
                  <a:pt x="4357" y="7873"/>
                </a:moveTo>
                <a:cubicBezTo>
                  <a:pt x="4339" y="7865"/>
                  <a:pt x="4321" y="7857"/>
                  <a:pt x="4304" y="7849"/>
                </a:cubicBezTo>
                <a:cubicBezTo>
                  <a:pt x="4313" y="7850"/>
                  <a:pt x="4323" y="7850"/>
                  <a:pt x="4333" y="7851"/>
                </a:cubicBezTo>
                <a:cubicBezTo>
                  <a:pt x="4350" y="7859"/>
                  <a:pt x="4368" y="7867"/>
                  <a:pt x="4385" y="7874"/>
                </a:cubicBezTo>
                <a:cubicBezTo>
                  <a:pt x="4376" y="7874"/>
                  <a:pt x="4366" y="7873"/>
                  <a:pt x="4357" y="7873"/>
                </a:cubicBezTo>
                <a:close/>
                <a:moveTo>
                  <a:pt x="4298" y="7847"/>
                </a:moveTo>
                <a:cubicBezTo>
                  <a:pt x="4280" y="7839"/>
                  <a:pt x="4261" y="7831"/>
                  <a:pt x="4243" y="7822"/>
                </a:cubicBezTo>
                <a:cubicBezTo>
                  <a:pt x="4254" y="7823"/>
                  <a:pt x="4264" y="7823"/>
                  <a:pt x="4275" y="7824"/>
                </a:cubicBezTo>
                <a:cubicBezTo>
                  <a:pt x="4292" y="7832"/>
                  <a:pt x="4310" y="7840"/>
                  <a:pt x="4327" y="7848"/>
                </a:cubicBezTo>
                <a:cubicBezTo>
                  <a:pt x="4317" y="7848"/>
                  <a:pt x="4308" y="7847"/>
                  <a:pt x="4298" y="7847"/>
                </a:cubicBezTo>
                <a:close/>
                <a:moveTo>
                  <a:pt x="4239" y="7820"/>
                </a:moveTo>
                <a:cubicBezTo>
                  <a:pt x="4221" y="7812"/>
                  <a:pt x="4202" y="7803"/>
                  <a:pt x="4184" y="7795"/>
                </a:cubicBezTo>
                <a:cubicBezTo>
                  <a:pt x="4195" y="7795"/>
                  <a:pt x="4206" y="7795"/>
                  <a:pt x="4216" y="7796"/>
                </a:cubicBezTo>
                <a:cubicBezTo>
                  <a:pt x="4234" y="7804"/>
                  <a:pt x="4252" y="7813"/>
                  <a:pt x="4270" y="7821"/>
                </a:cubicBezTo>
                <a:cubicBezTo>
                  <a:pt x="4260" y="7821"/>
                  <a:pt x="4249" y="7821"/>
                  <a:pt x="4239" y="7820"/>
                </a:cubicBezTo>
                <a:close/>
                <a:moveTo>
                  <a:pt x="4215" y="7819"/>
                </a:moveTo>
                <a:cubicBezTo>
                  <a:pt x="4204" y="7819"/>
                  <a:pt x="4192" y="7818"/>
                  <a:pt x="4181" y="7817"/>
                </a:cubicBezTo>
                <a:cubicBezTo>
                  <a:pt x="4163" y="7809"/>
                  <a:pt x="4144" y="7801"/>
                  <a:pt x="4126" y="7792"/>
                </a:cubicBezTo>
                <a:cubicBezTo>
                  <a:pt x="4138" y="7793"/>
                  <a:pt x="4150" y="7793"/>
                  <a:pt x="4161" y="7794"/>
                </a:cubicBezTo>
                <a:cubicBezTo>
                  <a:pt x="4179" y="7802"/>
                  <a:pt x="4197" y="7811"/>
                  <a:pt x="4215" y="7819"/>
                </a:cubicBezTo>
                <a:close/>
                <a:moveTo>
                  <a:pt x="4104" y="7792"/>
                </a:moveTo>
                <a:cubicBezTo>
                  <a:pt x="4122" y="7800"/>
                  <a:pt x="4139" y="7808"/>
                  <a:pt x="4157" y="7816"/>
                </a:cubicBezTo>
                <a:cubicBezTo>
                  <a:pt x="4145" y="7815"/>
                  <a:pt x="4132" y="7815"/>
                  <a:pt x="4120" y="7814"/>
                </a:cubicBezTo>
                <a:cubicBezTo>
                  <a:pt x="4101" y="7806"/>
                  <a:pt x="4083" y="7798"/>
                  <a:pt x="4065" y="7789"/>
                </a:cubicBezTo>
                <a:cubicBezTo>
                  <a:pt x="4078" y="7790"/>
                  <a:pt x="4090" y="7791"/>
                  <a:pt x="4103" y="7791"/>
                </a:cubicBezTo>
                <a:cubicBezTo>
                  <a:pt x="4103" y="7792"/>
                  <a:pt x="4104" y="7792"/>
                  <a:pt x="4104" y="7792"/>
                </a:cubicBezTo>
                <a:close/>
                <a:moveTo>
                  <a:pt x="3160" y="7275"/>
                </a:moveTo>
                <a:cubicBezTo>
                  <a:pt x="3364" y="7425"/>
                  <a:pt x="3589" y="7562"/>
                  <a:pt x="3828" y="7685"/>
                </a:cubicBezTo>
                <a:cubicBezTo>
                  <a:pt x="3897" y="7720"/>
                  <a:pt x="3968" y="7754"/>
                  <a:pt x="4039" y="7787"/>
                </a:cubicBezTo>
                <a:cubicBezTo>
                  <a:pt x="4024" y="7786"/>
                  <a:pt x="4010" y="7785"/>
                  <a:pt x="3996" y="7784"/>
                </a:cubicBezTo>
                <a:cubicBezTo>
                  <a:pt x="3618" y="7618"/>
                  <a:pt x="3268" y="7409"/>
                  <a:pt x="2970" y="7172"/>
                </a:cubicBezTo>
                <a:cubicBezTo>
                  <a:pt x="2654" y="6920"/>
                  <a:pt x="2425" y="6652"/>
                  <a:pt x="2332" y="6428"/>
                </a:cubicBezTo>
                <a:cubicBezTo>
                  <a:pt x="2357" y="6442"/>
                  <a:pt x="2382" y="6457"/>
                  <a:pt x="2407" y="6472"/>
                </a:cubicBezTo>
                <a:cubicBezTo>
                  <a:pt x="2515" y="6711"/>
                  <a:pt x="2788" y="7002"/>
                  <a:pt x="3160" y="7275"/>
                </a:cubicBezTo>
                <a:close/>
                <a:moveTo>
                  <a:pt x="2326" y="6412"/>
                </a:moveTo>
                <a:cubicBezTo>
                  <a:pt x="2321" y="6400"/>
                  <a:pt x="2317" y="6388"/>
                  <a:pt x="2313" y="6376"/>
                </a:cubicBezTo>
                <a:cubicBezTo>
                  <a:pt x="2310" y="6369"/>
                  <a:pt x="2308" y="6361"/>
                  <a:pt x="2305" y="6354"/>
                </a:cubicBezTo>
                <a:cubicBezTo>
                  <a:pt x="2329" y="6369"/>
                  <a:pt x="2353" y="6385"/>
                  <a:pt x="2377" y="6401"/>
                </a:cubicBezTo>
                <a:cubicBezTo>
                  <a:pt x="2384" y="6416"/>
                  <a:pt x="2390" y="6432"/>
                  <a:pt x="2397" y="6448"/>
                </a:cubicBezTo>
                <a:cubicBezTo>
                  <a:pt x="2398" y="6450"/>
                  <a:pt x="2399" y="6453"/>
                  <a:pt x="2400" y="6456"/>
                </a:cubicBezTo>
                <a:cubicBezTo>
                  <a:pt x="2376" y="6441"/>
                  <a:pt x="2351" y="6427"/>
                  <a:pt x="2326" y="6412"/>
                </a:cubicBezTo>
                <a:close/>
                <a:moveTo>
                  <a:pt x="2306" y="6378"/>
                </a:moveTo>
                <a:cubicBezTo>
                  <a:pt x="2309" y="6388"/>
                  <a:pt x="2312" y="6397"/>
                  <a:pt x="2316" y="6406"/>
                </a:cubicBezTo>
                <a:cubicBezTo>
                  <a:pt x="2290" y="6391"/>
                  <a:pt x="2264" y="6376"/>
                  <a:pt x="2238" y="6361"/>
                </a:cubicBezTo>
                <a:cubicBezTo>
                  <a:pt x="2232" y="6343"/>
                  <a:pt x="2226" y="6325"/>
                  <a:pt x="2222" y="6308"/>
                </a:cubicBezTo>
                <a:cubicBezTo>
                  <a:pt x="2221" y="6305"/>
                  <a:pt x="2220" y="6302"/>
                  <a:pt x="2219" y="6299"/>
                </a:cubicBezTo>
                <a:cubicBezTo>
                  <a:pt x="2245" y="6315"/>
                  <a:pt x="2270" y="6331"/>
                  <a:pt x="2295" y="6347"/>
                </a:cubicBezTo>
                <a:cubicBezTo>
                  <a:pt x="2299" y="6358"/>
                  <a:pt x="2302" y="6368"/>
                  <a:pt x="2306" y="6378"/>
                </a:cubicBezTo>
                <a:close/>
                <a:moveTo>
                  <a:pt x="2216" y="6285"/>
                </a:moveTo>
                <a:cubicBezTo>
                  <a:pt x="2210" y="6265"/>
                  <a:pt x="2205" y="6246"/>
                  <a:pt x="2199" y="6227"/>
                </a:cubicBezTo>
                <a:cubicBezTo>
                  <a:pt x="2222" y="6243"/>
                  <a:pt x="2245" y="6259"/>
                  <a:pt x="2268" y="6276"/>
                </a:cubicBezTo>
                <a:cubicBezTo>
                  <a:pt x="2276" y="6294"/>
                  <a:pt x="2283" y="6313"/>
                  <a:pt x="2290" y="6332"/>
                </a:cubicBezTo>
                <a:cubicBezTo>
                  <a:pt x="2265" y="6316"/>
                  <a:pt x="2240" y="6301"/>
                  <a:pt x="2216" y="6285"/>
                </a:cubicBezTo>
                <a:close/>
                <a:moveTo>
                  <a:pt x="2207" y="6280"/>
                </a:moveTo>
                <a:cubicBezTo>
                  <a:pt x="2184" y="6265"/>
                  <a:pt x="2162" y="6251"/>
                  <a:pt x="2139" y="6237"/>
                </a:cubicBezTo>
                <a:cubicBezTo>
                  <a:pt x="2136" y="6235"/>
                  <a:pt x="2132" y="6233"/>
                  <a:pt x="2129" y="6230"/>
                </a:cubicBezTo>
                <a:cubicBezTo>
                  <a:pt x="2125" y="6210"/>
                  <a:pt x="2121" y="6189"/>
                  <a:pt x="2116" y="6169"/>
                </a:cubicBezTo>
                <a:cubicBezTo>
                  <a:pt x="2140" y="6186"/>
                  <a:pt x="2165" y="6203"/>
                  <a:pt x="2190" y="6220"/>
                </a:cubicBezTo>
                <a:cubicBezTo>
                  <a:pt x="2196" y="6239"/>
                  <a:pt x="2201" y="6259"/>
                  <a:pt x="2207" y="6280"/>
                </a:cubicBezTo>
                <a:close/>
                <a:moveTo>
                  <a:pt x="2113" y="6156"/>
                </a:moveTo>
                <a:cubicBezTo>
                  <a:pt x="2108" y="6135"/>
                  <a:pt x="2103" y="6115"/>
                  <a:pt x="2098" y="6096"/>
                </a:cubicBezTo>
                <a:cubicBezTo>
                  <a:pt x="2120" y="6113"/>
                  <a:pt x="2143" y="6130"/>
                  <a:pt x="2165" y="6148"/>
                </a:cubicBezTo>
                <a:cubicBezTo>
                  <a:pt x="2172" y="6166"/>
                  <a:pt x="2179" y="6186"/>
                  <a:pt x="2185" y="6205"/>
                </a:cubicBezTo>
                <a:cubicBezTo>
                  <a:pt x="2161" y="6188"/>
                  <a:pt x="2137" y="6172"/>
                  <a:pt x="2113" y="6156"/>
                </a:cubicBezTo>
                <a:close/>
                <a:moveTo>
                  <a:pt x="2105" y="6150"/>
                </a:moveTo>
                <a:cubicBezTo>
                  <a:pt x="2096" y="6144"/>
                  <a:pt x="2086" y="6137"/>
                  <a:pt x="2077" y="6131"/>
                </a:cubicBezTo>
                <a:cubicBezTo>
                  <a:pt x="2061" y="6120"/>
                  <a:pt x="2045" y="6109"/>
                  <a:pt x="2029" y="6098"/>
                </a:cubicBezTo>
                <a:cubicBezTo>
                  <a:pt x="2026" y="6077"/>
                  <a:pt x="2022" y="6056"/>
                  <a:pt x="2018" y="6036"/>
                </a:cubicBezTo>
                <a:cubicBezTo>
                  <a:pt x="2042" y="6054"/>
                  <a:pt x="2066" y="6072"/>
                  <a:pt x="2089" y="6090"/>
                </a:cubicBezTo>
                <a:cubicBezTo>
                  <a:pt x="2095" y="6109"/>
                  <a:pt x="2100" y="6129"/>
                  <a:pt x="2105" y="6150"/>
                </a:cubicBezTo>
                <a:close/>
                <a:moveTo>
                  <a:pt x="2019" y="6025"/>
                </a:moveTo>
                <a:cubicBezTo>
                  <a:pt x="2018" y="6024"/>
                  <a:pt x="2017" y="6023"/>
                  <a:pt x="2016" y="6023"/>
                </a:cubicBezTo>
                <a:cubicBezTo>
                  <a:pt x="2012" y="6002"/>
                  <a:pt x="2007" y="5982"/>
                  <a:pt x="2003" y="5962"/>
                </a:cubicBezTo>
                <a:cubicBezTo>
                  <a:pt x="2025" y="5980"/>
                  <a:pt x="2046" y="5998"/>
                  <a:pt x="2068" y="6017"/>
                </a:cubicBezTo>
                <a:cubicBezTo>
                  <a:pt x="2074" y="6036"/>
                  <a:pt x="2080" y="6055"/>
                  <a:pt x="2085" y="6075"/>
                </a:cubicBezTo>
                <a:cubicBezTo>
                  <a:pt x="2063" y="6058"/>
                  <a:pt x="2041" y="6042"/>
                  <a:pt x="2019" y="6025"/>
                </a:cubicBezTo>
                <a:close/>
                <a:moveTo>
                  <a:pt x="2008" y="6017"/>
                </a:moveTo>
                <a:cubicBezTo>
                  <a:pt x="1984" y="5999"/>
                  <a:pt x="1960" y="5980"/>
                  <a:pt x="1935" y="5962"/>
                </a:cubicBezTo>
                <a:cubicBezTo>
                  <a:pt x="1933" y="5941"/>
                  <a:pt x="1930" y="5920"/>
                  <a:pt x="1927" y="5899"/>
                </a:cubicBezTo>
                <a:cubicBezTo>
                  <a:pt x="1938" y="5908"/>
                  <a:pt x="1949" y="5917"/>
                  <a:pt x="1960" y="5926"/>
                </a:cubicBezTo>
                <a:cubicBezTo>
                  <a:pt x="1971" y="5936"/>
                  <a:pt x="1983" y="5946"/>
                  <a:pt x="1995" y="5956"/>
                </a:cubicBezTo>
                <a:cubicBezTo>
                  <a:pt x="2000" y="5976"/>
                  <a:pt x="2004" y="5996"/>
                  <a:pt x="2008" y="6017"/>
                </a:cubicBezTo>
                <a:close/>
                <a:moveTo>
                  <a:pt x="1965" y="5920"/>
                </a:moveTo>
                <a:cubicBezTo>
                  <a:pt x="1952" y="5909"/>
                  <a:pt x="1938" y="5897"/>
                  <a:pt x="1925" y="5886"/>
                </a:cubicBezTo>
                <a:cubicBezTo>
                  <a:pt x="1921" y="5865"/>
                  <a:pt x="1918" y="5845"/>
                  <a:pt x="1914" y="5825"/>
                </a:cubicBezTo>
                <a:cubicBezTo>
                  <a:pt x="1935" y="5844"/>
                  <a:pt x="1955" y="5863"/>
                  <a:pt x="1976" y="5882"/>
                </a:cubicBezTo>
                <a:cubicBezTo>
                  <a:pt x="1981" y="5902"/>
                  <a:pt x="1987" y="5921"/>
                  <a:pt x="1992" y="5942"/>
                </a:cubicBezTo>
                <a:cubicBezTo>
                  <a:pt x="1983" y="5934"/>
                  <a:pt x="1974" y="5927"/>
                  <a:pt x="1965" y="5920"/>
                </a:cubicBezTo>
                <a:close/>
                <a:moveTo>
                  <a:pt x="1840" y="5745"/>
                </a:moveTo>
                <a:cubicBezTo>
                  <a:pt x="1837" y="5725"/>
                  <a:pt x="1835" y="5704"/>
                  <a:pt x="1832" y="5683"/>
                </a:cubicBezTo>
                <a:cubicBezTo>
                  <a:pt x="1842" y="5694"/>
                  <a:pt x="1852" y="5704"/>
                  <a:pt x="1862" y="5715"/>
                </a:cubicBezTo>
                <a:cubicBezTo>
                  <a:pt x="1872" y="5725"/>
                  <a:pt x="1881" y="5734"/>
                  <a:pt x="1891" y="5744"/>
                </a:cubicBezTo>
                <a:cubicBezTo>
                  <a:pt x="1895" y="5764"/>
                  <a:pt x="1900" y="5784"/>
                  <a:pt x="1904" y="5804"/>
                </a:cubicBezTo>
                <a:cubicBezTo>
                  <a:pt x="1882" y="5785"/>
                  <a:pt x="1861" y="5765"/>
                  <a:pt x="1840" y="5745"/>
                </a:cubicBezTo>
                <a:close/>
                <a:moveTo>
                  <a:pt x="1834" y="5740"/>
                </a:moveTo>
                <a:cubicBezTo>
                  <a:pt x="1811" y="5719"/>
                  <a:pt x="1789" y="5698"/>
                  <a:pt x="1767" y="5677"/>
                </a:cubicBezTo>
                <a:cubicBezTo>
                  <a:pt x="1766" y="5655"/>
                  <a:pt x="1765" y="5634"/>
                  <a:pt x="1763" y="5613"/>
                </a:cubicBezTo>
                <a:cubicBezTo>
                  <a:pt x="1784" y="5634"/>
                  <a:pt x="1805" y="5656"/>
                  <a:pt x="1825" y="5677"/>
                </a:cubicBezTo>
                <a:cubicBezTo>
                  <a:pt x="1828" y="5698"/>
                  <a:pt x="1831" y="5719"/>
                  <a:pt x="1834" y="5740"/>
                </a:cubicBezTo>
                <a:close/>
                <a:moveTo>
                  <a:pt x="1757" y="5595"/>
                </a:moveTo>
                <a:cubicBezTo>
                  <a:pt x="1736" y="5572"/>
                  <a:pt x="1715" y="5550"/>
                  <a:pt x="1694" y="5527"/>
                </a:cubicBezTo>
                <a:cubicBezTo>
                  <a:pt x="1694" y="5505"/>
                  <a:pt x="1693" y="5484"/>
                  <a:pt x="1693" y="5462"/>
                </a:cubicBezTo>
                <a:cubicBezTo>
                  <a:pt x="1712" y="5486"/>
                  <a:pt x="1732" y="5508"/>
                  <a:pt x="1751" y="5531"/>
                </a:cubicBezTo>
                <a:cubicBezTo>
                  <a:pt x="1753" y="5552"/>
                  <a:pt x="1755" y="5573"/>
                  <a:pt x="1757" y="5595"/>
                </a:cubicBezTo>
                <a:close/>
                <a:moveTo>
                  <a:pt x="1693" y="5451"/>
                </a:moveTo>
                <a:cubicBezTo>
                  <a:pt x="1692" y="5429"/>
                  <a:pt x="1691" y="5408"/>
                  <a:pt x="1690" y="5387"/>
                </a:cubicBezTo>
                <a:cubicBezTo>
                  <a:pt x="1707" y="5410"/>
                  <a:pt x="1725" y="5433"/>
                  <a:pt x="1742" y="5456"/>
                </a:cubicBezTo>
                <a:cubicBezTo>
                  <a:pt x="1745" y="5476"/>
                  <a:pt x="1747" y="5497"/>
                  <a:pt x="1750" y="5518"/>
                </a:cubicBezTo>
                <a:cubicBezTo>
                  <a:pt x="1731" y="5496"/>
                  <a:pt x="1712" y="5473"/>
                  <a:pt x="1693" y="5451"/>
                </a:cubicBezTo>
                <a:close/>
                <a:moveTo>
                  <a:pt x="1688" y="5445"/>
                </a:moveTo>
                <a:cubicBezTo>
                  <a:pt x="1668" y="5421"/>
                  <a:pt x="1649" y="5397"/>
                  <a:pt x="1629" y="5372"/>
                </a:cubicBezTo>
                <a:cubicBezTo>
                  <a:pt x="1630" y="5350"/>
                  <a:pt x="1631" y="5329"/>
                  <a:pt x="1632" y="5307"/>
                </a:cubicBezTo>
                <a:cubicBezTo>
                  <a:pt x="1649" y="5332"/>
                  <a:pt x="1667" y="5357"/>
                  <a:pt x="1685" y="5381"/>
                </a:cubicBezTo>
                <a:cubicBezTo>
                  <a:pt x="1686" y="5402"/>
                  <a:pt x="1687" y="5423"/>
                  <a:pt x="1688" y="5445"/>
                </a:cubicBezTo>
                <a:close/>
                <a:moveTo>
                  <a:pt x="1628" y="5290"/>
                </a:moveTo>
                <a:cubicBezTo>
                  <a:pt x="1610" y="5265"/>
                  <a:pt x="1592" y="5239"/>
                  <a:pt x="1575" y="5213"/>
                </a:cubicBezTo>
                <a:cubicBezTo>
                  <a:pt x="1577" y="5191"/>
                  <a:pt x="1579" y="5169"/>
                  <a:pt x="1580" y="5147"/>
                </a:cubicBezTo>
                <a:cubicBezTo>
                  <a:pt x="1596" y="5174"/>
                  <a:pt x="1612" y="5200"/>
                  <a:pt x="1629" y="5225"/>
                </a:cubicBezTo>
                <a:cubicBezTo>
                  <a:pt x="1629" y="5246"/>
                  <a:pt x="1628" y="5268"/>
                  <a:pt x="1628" y="5290"/>
                </a:cubicBezTo>
                <a:close/>
                <a:moveTo>
                  <a:pt x="1581" y="5136"/>
                </a:moveTo>
                <a:cubicBezTo>
                  <a:pt x="1583" y="5114"/>
                  <a:pt x="1584" y="5093"/>
                  <a:pt x="1585" y="5072"/>
                </a:cubicBezTo>
                <a:cubicBezTo>
                  <a:pt x="1599" y="5098"/>
                  <a:pt x="1613" y="5124"/>
                  <a:pt x="1627" y="5149"/>
                </a:cubicBezTo>
                <a:cubicBezTo>
                  <a:pt x="1628" y="5170"/>
                  <a:pt x="1628" y="5191"/>
                  <a:pt x="1628" y="5213"/>
                </a:cubicBezTo>
                <a:cubicBezTo>
                  <a:pt x="1613" y="5188"/>
                  <a:pt x="1597" y="5162"/>
                  <a:pt x="1581" y="5136"/>
                </a:cubicBezTo>
                <a:close/>
                <a:moveTo>
                  <a:pt x="1578" y="5131"/>
                </a:moveTo>
                <a:cubicBezTo>
                  <a:pt x="1562" y="5104"/>
                  <a:pt x="1547" y="5076"/>
                  <a:pt x="1531" y="5048"/>
                </a:cubicBezTo>
                <a:cubicBezTo>
                  <a:pt x="1534" y="5026"/>
                  <a:pt x="1537" y="5005"/>
                  <a:pt x="1540" y="4984"/>
                </a:cubicBezTo>
                <a:cubicBezTo>
                  <a:pt x="1554" y="5012"/>
                  <a:pt x="1568" y="5039"/>
                  <a:pt x="1583" y="5066"/>
                </a:cubicBezTo>
                <a:cubicBezTo>
                  <a:pt x="1581" y="5088"/>
                  <a:pt x="1580" y="5109"/>
                  <a:pt x="1578" y="5131"/>
                </a:cubicBezTo>
                <a:close/>
                <a:moveTo>
                  <a:pt x="1541" y="4972"/>
                </a:moveTo>
                <a:cubicBezTo>
                  <a:pt x="1544" y="4951"/>
                  <a:pt x="1547" y="4930"/>
                  <a:pt x="1549" y="4909"/>
                </a:cubicBezTo>
                <a:cubicBezTo>
                  <a:pt x="1561" y="4936"/>
                  <a:pt x="1574" y="4964"/>
                  <a:pt x="1586" y="4990"/>
                </a:cubicBezTo>
                <a:cubicBezTo>
                  <a:pt x="1585" y="5011"/>
                  <a:pt x="1584" y="5033"/>
                  <a:pt x="1583" y="5054"/>
                </a:cubicBezTo>
                <a:cubicBezTo>
                  <a:pt x="1569" y="5028"/>
                  <a:pt x="1555" y="5001"/>
                  <a:pt x="1541" y="4972"/>
                </a:cubicBezTo>
                <a:close/>
                <a:moveTo>
                  <a:pt x="1539" y="4967"/>
                </a:moveTo>
                <a:cubicBezTo>
                  <a:pt x="1525" y="4939"/>
                  <a:pt x="1512" y="4911"/>
                  <a:pt x="1498" y="4881"/>
                </a:cubicBezTo>
                <a:cubicBezTo>
                  <a:pt x="1503" y="4860"/>
                  <a:pt x="1507" y="4839"/>
                  <a:pt x="1511" y="4818"/>
                </a:cubicBezTo>
                <a:cubicBezTo>
                  <a:pt x="1523" y="4847"/>
                  <a:pt x="1535" y="4875"/>
                  <a:pt x="1547" y="4903"/>
                </a:cubicBezTo>
                <a:cubicBezTo>
                  <a:pt x="1544" y="4924"/>
                  <a:pt x="1542" y="4946"/>
                  <a:pt x="1539" y="4967"/>
                </a:cubicBezTo>
                <a:close/>
                <a:moveTo>
                  <a:pt x="1513" y="4807"/>
                </a:moveTo>
                <a:cubicBezTo>
                  <a:pt x="1517" y="4786"/>
                  <a:pt x="1521" y="4765"/>
                  <a:pt x="1525" y="4744"/>
                </a:cubicBezTo>
                <a:cubicBezTo>
                  <a:pt x="1535" y="4772"/>
                  <a:pt x="1545" y="4800"/>
                  <a:pt x="1555" y="4827"/>
                </a:cubicBezTo>
                <a:cubicBezTo>
                  <a:pt x="1553" y="4848"/>
                  <a:pt x="1551" y="4870"/>
                  <a:pt x="1548" y="4891"/>
                </a:cubicBezTo>
                <a:cubicBezTo>
                  <a:pt x="1536" y="4864"/>
                  <a:pt x="1525" y="4836"/>
                  <a:pt x="1513" y="4807"/>
                </a:cubicBezTo>
                <a:close/>
                <a:moveTo>
                  <a:pt x="1511" y="4803"/>
                </a:moveTo>
                <a:cubicBezTo>
                  <a:pt x="1500" y="4774"/>
                  <a:pt x="1489" y="4744"/>
                  <a:pt x="1478" y="4714"/>
                </a:cubicBezTo>
                <a:cubicBezTo>
                  <a:pt x="1483" y="4693"/>
                  <a:pt x="1489" y="4672"/>
                  <a:pt x="1494" y="4651"/>
                </a:cubicBezTo>
                <a:cubicBezTo>
                  <a:pt x="1503" y="4681"/>
                  <a:pt x="1513" y="4710"/>
                  <a:pt x="1523" y="4738"/>
                </a:cubicBezTo>
                <a:cubicBezTo>
                  <a:pt x="1519" y="4760"/>
                  <a:pt x="1515" y="4781"/>
                  <a:pt x="1511" y="4803"/>
                </a:cubicBezTo>
                <a:close/>
                <a:moveTo>
                  <a:pt x="1496" y="4641"/>
                </a:moveTo>
                <a:cubicBezTo>
                  <a:pt x="1502" y="4621"/>
                  <a:pt x="1507" y="4600"/>
                  <a:pt x="1511" y="4579"/>
                </a:cubicBezTo>
                <a:cubicBezTo>
                  <a:pt x="1519" y="4608"/>
                  <a:pt x="1527" y="4636"/>
                  <a:pt x="1535" y="4664"/>
                </a:cubicBezTo>
                <a:cubicBezTo>
                  <a:pt x="1532" y="4685"/>
                  <a:pt x="1528" y="4706"/>
                  <a:pt x="1525" y="4728"/>
                </a:cubicBezTo>
                <a:cubicBezTo>
                  <a:pt x="1515" y="4700"/>
                  <a:pt x="1506" y="4671"/>
                  <a:pt x="1496" y="4641"/>
                </a:cubicBezTo>
                <a:close/>
                <a:moveTo>
                  <a:pt x="1495" y="4637"/>
                </a:moveTo>
                <a:cubicBezTo>
                  <a:pt x="1486" y="4608"/>
                  <a:pt x="1477" y="4578"/>
                  <a:pt x="1468" y="4547"/>
                </a:cubicBezTo>
                <a:cubicBezTo>
                  <a:pt x="1474" y="4527"/>
                  <a:pt x="1481" y="4506"/>
                  <a:pt x="1487" y="4486"/>
                </a:cubicBezTo>
                <a:cubicBezTo>
                  <a:pt x="1495" y="4517"/>
                  <a:pt x="1503" y="4546"/>
                  <a:pt x="1510" y="4575"/>
                </a:cubicBezTo>
                <a:cubicBezTo>
                  <a:pt x="1505" y="4596"/>
                  <a:pt x="1500" y="4616"/>
                  <a:pt x="1495" y="4637"/>
                </a:cubicBezTo>
                <a:close/>
                <a:moveTo>
                  <a:pt x="1490" y="4477"/>
                </a:moveTo>
                <a:cubicBezTo>
                  <a:pt x="1496" y="4457"/>
                  <a:pt x="1503" y="4437"/>
                  <a:pt x="1509" y="4417"/>
                </a:cubicBezTo>
                <a:cubicBezTo>
                  <a:pt x="1515" y="4446"/>
                  <a:pt x="1521" y="4475"/>
                  <a:pt x="1527" y="4502"/>
                </a:cubicBezTo>
                <a:cubicBezTo>
                  <a:pt x="1522" y="4523"/>
                  <a:pt x="1517" y="4544"/>
                  <a:pt x="1513" y="4565"/>
                </a:cubicBezTo>
                <a:cubicBezTo>
                  <a:pt x="1505" y="4536"/>
                  <a:pt x="1498" y="4507"/>
                  <a:pt x="1490" y="4477"/>
                </a:cubicBezTo>
                <a:close/>
                <a:moveTo>
                  <a:pt x="1489" y="4474"/>
                </a:moveTo>
                <a:cubicBezTo>
                  <a:pt x="1482" y="4445"/>
                  <a:pt x="1475" y="4415"/>
                  <a:pt x="1468" y="4384"/>
                </a:cubicBezTo>
                <a:cubicBezTo>
                  <a:pt x="1476" y="4364"/>
                  <a:pt x="1483" y="4344"/>
                  <a:pt x="1491" y="4325"/>
                </a:cubicBezTo>
                <a:cubicBezTo>
                  <a:pt x="1496" y="4355"/>
                  <a:pt x="1502" y="4384"/>
                  <a:pt x="1508" y="4413"/>
                </a:cubicBezTo>
                <a:cubicBezTo>
                  <a:pt x="1502" y="4433"/>
                  <a:pt x="1496" y="4453"/>
                  <a:pt x="1489" y="4474"/>
                </a:cubicBezTo>
                <a:close/>
                <a:moveTo>
                  <a:pt x="1494" y="4317"/>
                </a:moveTo>
                <a:cubicBezTo>
                  <a:pt x="1501" y="4297"/>
                  <a:pt x="1508" y="4277"/>
                  <a:pt x="1515" y="4258"/>
                </a:cubicBezTo>
                <a:cubicBezTo>
                  <a:pt x="1519" y="4287"/>
                  <a:pt x="1523" y="4315"/>
                  <a:pt x="1528" y="4343"/>
                </a:cubicBezTo>
                <a:cubicBezTo>
                  <a:pt x="1522" y="4363"/>
                  <a:pt x="1516" y="4383"/>
                  <a:pt x="1510" y="4404"/>
                </a:cubicBezTo>
                <a:cubicBezTo>
                  <a:pt x="1505" y="4376"/>
                  <a:pt x="1499" y="4347"/>
                  <a:pt x="1494" y="4317"/>
                </a:cubicBezTo>
                <a:close/>
                <a:moveTo>
                  <a:pt x="1493" y="4314"/>
                </a:moveTo>
                <a:cubicBezTo>
                  <a:pt x="1453" y="4101"/>
                  <a:pt x="1418" y="3848"/>
                  <a:pt x="1398" y="3515"/>
                </a:cubicBezTo>
                <a:cubicBezTo>
                  <a:pt x="1392" y="3416"/>
                  <a:pt x="1395" y="3317"/>
                  <a:pt x="1405" y="3218"/>
                </a:cubicBezTo>
                <a:cubicBezTo>
                  <a:pt x="1416" y="3207"/>
                  <a:pt x="1427" y="3195"/>
                  <a:pt x="1438" y="3184"/>
                </a:cubicBezTo>
                <a:cubicBezTo>
                  <a:pt x="1431" y="3277"/>
                  <a:pt x="1429" y="3365"/>
                  <a:pt x="1434" y="3450"/>
                </a:cubicBezTo>
                <a:cubicBezTo>
                  <a:pt x="1453" y="3783"/>
                  <a:pt x="1483" y="4041"/>
                  <a:pt x="1514" y="4254"/>
                </a:cubicBezTo>
                <a:cubicBezTo>
                  <a:pt x="1507" y="4274"/>
                  <a:pt x="1500" y="4294"/>
                  <a:pt x="1493" y="4314"/>
                </a:cubicBezTo>
                <a:close/>
                <a:moveTo>
                  <a:pt x="1443" y="3164"/>
                </a:moveTo>
                <a:cubicBezTo>
                  <a:pt x="1444" y="3154"/>
                  <a:pt x="1445" y="3144"/>
                  <a:pt x="1446" y="3134"/>
                </a:cubicBezTo>
                <a:cubicBezTo>
                  <a:pt x="1457" y="3122"/>
                  <a:pt x="1468" y="3110"/>
                  <a:pt x="1479" y="3098"/>
                </a:cubicBezTo>
                <a:cubicBezTo>
                  <a:pt x="1478" y="3109"/>
                  <a:pt x="1478" y="3120"/>
                  <a:pt x="1477" y="3130"/>
                </a:cubicBezTo>
                <a:cubicBezTo>
                  <a:pt x="1466" y="3141"/>
                  <a:pt x="1454" y="3153"/>
                  <a:pt x="1443" y="3164"/>
                </a:cubicBezTo>
                <a:close/>
                <a:moveTo>
                  <a:pt x="1483" y="3095"/>
                </a:moveTo>
                <a:cubicBezTo>
                  <a:pt x="1494" y="3083"/>
                  <a:pt x="1506" y="3071"/>
                  <a:pt x="1517" y="3059"/>
                </a:cubicBezTo>
                <a:cubicBezTo>
                  <a:pt x="1516" y="3070"/>
                  <a:pt x="1516" y="3081"/>
                  <a:pt x="1515" y="3092"/>
                </a:cubicBezTo>
                <a:cubicBezTo>
                  <a:pt x="1504" y="3104"/>
                  <a:pt x="1492" y="3115"/>
                  <a:pt x="1481" y="3126"/>
                </a:cubicBezTo>
                <a:cubicBezTo>
                  <a:pt x="1481" y="3116"/>
                  <a:pt x="1482" y="3105"/>
                  <a:pt x="1483" y="3095"/>
                </a:cubicBezTo>
                <a:close/>
                <a:moveTo>
                  <a:pt x="1484" y="3079"/>
                </a:moveTo>
                <a:cubicBezTo>
                  <a:pt x="1485" y="3068"/>
                  <a:pt x="1486" y="3058"/>
                  <a:pt x="1487" y="3047"/>
                </a:cubicBezTo>
                <a:cubicBezTo>
                  <a:pt x="1498" y="3035"/>
                  <a:pt x="1509" y="3023"/>
                  <a:pt x="1520" y="3011"/>
                </a:cubicBezTo>
                <a:cubicBezTo>
                  <a:pt x="1519" y="3022"/>
                  <a:pt x="1519" y="3033"/>
                  <a:pt x="1518" y="3044"/>
                </a:cubicBezTo>
                <a:cubicBezTo>
                  <a:pt x="1507" y="3056"/>
                  <a:pt x="1495" y="3067"/>
                  <a:pt x="1484" y="3079"/>
                </a:cubicBezTo>
                <a:close/>
                <a:moveTo>
                  <a:pt x="1523" y="3007"/>
                </a:moveTo>
                <a:cubicBezTo>
                  <a:pt x="1535" y="2995"/>
                  <a:pt x="1546" y="2983"/>
                  <a:pt x="1558" y="2971"/>
                </a:cubicBezTo>
                <a:cubicBezTo>
                  <a:pt x="1557" y="2982"/>
                  <a:pt x="1557" y="2994"/>
                  <a:pt x="1556" y="3005"/>
                </a:cubicBezTo>
                <a:cubicBezTo>
                  <a:pt x="1545" y="3017"/>
                  <a:pt x="1533" y="3029"/>
                  <a:pt x="1521" y="3041"/>
                </a:cubicBezTo>
                <a:cubicBezTo>
                  <a:pt x="1522" y="3030"/>
                  <a:pt x="1523" y="3018"/>
                  <a:pt x="1523" y="3007"/>
                </a:cubicBezTo>
                <a:close/>
                <a:moveTo>
                  <a:pt x="1525" y="2992"/>
                </a:moveTo>
                <a:cubicBezTo>
                  <a:pt x="1525" y="2981"/>
                  <a:pt x="1526" y="2970"/>
                  <a:pt x="1527" y="2958"/>
                </a:cubicBezTo>
                <a:cubicBezTo>
                  <a:pt x="1538" y="2946"/>
                  <a:pt x="1550" y="2933"/>
                  <a:pt x="1561" y="2921"/>
                </a:cubicBezTo>
                <a:cubicBezTo>
                  <a:pt x="1560" y="2933"/>
                  <a:pt x="1559" y="2944"/>
                  <a:pt x="1559" y="2956"/>
                </a:cubicBezTo>
                <a:cubicBezTo>
                  <a:pt x="1547" y="2968"/>
                  <a:pt x="1536" y="2980"/>
                  <a:pt x="1525" y="2992"/>
                </a:cubicBezTo>
                <a:close/>
                <a:moveTo>
                  <a:pt x="1529" y="2943"/>
                </a:moveTo>
                <a:cubicBezTo>
                  <a:pt x="1530" y="2932"/>
                  <a:pt x="1531" y="2921"/>
                  <a:pt x="1532" y="2910"/>
                </a:cubicBezTo>
                <a:cubicBezTo>
                  <a:pt x="1543" y="2897"/>
                  <a:pt x="1553" y="2885"/>
                  <a:pt x="1564" y="2872"/>
                </a:cubicBezTo>
                <a:cubicBezTo>
                  <a:pt x="1563" y="2883"/>
                  <a:pt x="1562" y="2895"/>
                  <a:pt x="1562" y="2906"/>
                </a:cubicBezTo>
                <a:cubicBezTo>
                  <a:pt x="1551" y="2919"/>
                  <a:pt x="1540" y="2931"/>
                  <a:pt x="1529" y="2943"/>
                </a:cubicBezTo>
                <a:close/>
                <a:moveTo>
                  <a:pt x="1533" y="2894"/>
                </a:moveTo>
                <a:cubicBezTo>
                  <a:pt x="1535" y="2883"/>
                  <a:pt x="1536" y="2872"/>
                  <a:pt x="1537" y="2861"/>
                </a:cubicBezTo>
                <a:cubicBezTo>
                  <a:pt x="1547" y="2848"/>
                  <a:pt x="1558" y="2835"/>
                  <a:pt x="1568" y="2822"/>
                </a:cubicBezTo>
                <a:cubicBezTo>
                  <a:pt x="1567" y="2833"/>
                  <a:pt x="1566" y="2845"/>
                  <a:pt x="1565" y="2857"/>
                </a:cubicBezTo>
                <a:cubicBezTo>
                  <a:pt x="1555" y="2869"/>
                  <a:pt x="1544" y="2882"/>
                  <a:pt x="1533" y="2894"/>
                </a:cubicBezTo>
                <a:close/>
                <a:moveTo>
                  <a:pt x="1539" y="2845"/>
                </a:moveTo>
                <a:cubicBezTo>
                  <a:pt x="1540" y="2833"/>
                  <a:pt x="1542" y="2822"/>
                  <a:pt x="1543" y="2811"/>
                </a:cubicBezTo>
                <a:cubicBezTo>
                  <a:pt x="1553" y="2798"/>
                  <a:pt x="1563" y="2785"/>
                  <a:pt x="1573" y="2771"/>
                </a:cubicBezTo>
                <a:cubicBezTo>
                  <a:pt x="1572" y="2783"/>
                  <a:pt x="1570" y="2795"/>
                  <a:pt x="1569" y="2806"/>
                </a:cubicBezTo>
                <a:cubicBezTo>
                  <a:pt x="1559" y="2819"/>
                  <a:pt x="1549" y="2832"/>
                  <a:pt x="1539" y="2845"/>
                </a:cubicBezTo>
                <a:close/>
                <a:moveTo>
                  <a:pt x="1545" y="2795"/>
                </a:moveTo>
                <a:cubicBezTo>
                  <a:pt x="1546" y="2784"/>
                  <a:pt x="1548" y="2772"/>
                  <a:pt x="1549" y="2761"/>
                </a:cubicBezTo>
                <a:cubicBezTo>
                  <a:pt x="1559" y="2748"/>
                  <a:pt x="1568" y="2734"/>
                  <a:pt x="1578" y="2721"/>
                </a:cubicBezTo>
                <a:cubicBezTo>
                  <a:pt x="1576" y="2733"/>
                  <a:pt x="1575" y="2744"/>
                  <a:pt x="1574" y="2756"/>
                </a:cubicBezTo>
                <a:cubicBezTo>
                  <a:pt x="1564" y="2769"/>
                  <a:pt x="1555" y="2782"/>
                  <a:pt x="1545" y="2795"/>
                </a:cubicBezTo>
                <a:close/>
                <a:moveTo>
                  <a:pt x="1552" y="2744"/>
                </a:moveTo>
                <a:cubicBezTo>
                  <a:pt x="1553" y="2733"/>
                  <a:pt x="1555" y="2722"/>
                  <a:pt x="1557" y="2711"/>
                </a:cubicBezTo>
                <a:cubicBezTo>
                  <a:pt x="1565" y="2697"/>
                  <a:pt x="1574" y="2684"/>
                  <a:pt x="1583" y="2670"/>
                </a:cubicBezTo>
                <a:cubicBezTo>
                  <a:pt x="1582" y="2682"/>
                  <a:pt x="1581" y="2694"/>
                  <a:pt x="1579" y="2705"/>
                </a:cubicBezTo>
                <a:cubicBezTo>
                  <a:pt x="1570" y="2718"/>
                  <a:pt x="1561" y="2731"/>
                  <a:pt x="1552" y="2744"/>
                </a:cubicBezTo>
                <a:close/>
                <a:moveTo>
                  <a:pt x="1559" y="2694"/>
                </a:moveTo>
                <a:cubicBezTo>
                  <a:pt x="1561" y="2683"/>
                  <a:pt x="1563" y="2672"/>
                  <a:pt x="1564" y="2661"/>
                </a:cubicBezTo>
                <a:cubicBezTo>
                  <a:pt x="1573" y="2647"/>
                  <a:pt x="1581" y="2633"/>
                  <a:pt x="1589" y="2619"/>
                </a:cubicBezTo>
                <a:cubicBezTo>
                  <a:pt x="1588" y="2631"/>
                  <a:pt x="1586" y="2643"/>
                  <a:pt x="1585" y="2654"/>
                </a:cubicBezTo>
                <a:cubicBezTo>
                  <a:pt x="1576" y="2668"/>
                  <a:pt x="1568" y="2681"/>
                  <a:pt x="1559" y="2694"/>
                </a:cubicBezTo>
                <a:close/>
                <a:moveTo>
                  <a:pt x="1567" y="2643"/>
                </a:moveTo>
                <a:cubicBezTo>
                  <a:pt x="1569" y="2632"/>
                  <a:pt x="1571" y="2621"/>
                  <a:pt x="1573" y="2610"/>
                </a:cubicBezTo>
                <a:cubicBezTo>
                  <a:pt x="1580" y="2596"/>
                  <a:pt x="1588" y="2582"/>
                  <a:pt x="1595" y="2568"/>
                </a:cubicBezTo>
                <a:cubicBezTo>
                  <a:pt x="1594" y="2580"/>
                  <a:pt x="1593" y="2592"/>
                  <a:pt x="1591" y="2603"/>
                </a:cubicBezTo>
                <a:cubicBezTo>
                  <a:pt x="1583" y="2616"/>
                  <a:pt x="1575" y="2629"/>
                  <a:pt x="1567" y="2643"/>
                </a:cubicBezTo>
                <a:close/>
                <a:moveTo>
                  <a:pt x="1576" y="2591"/>
                </a:moveTo>
                <a:cubicBezTo>
                  <a:pt x="1577" y="2580"/>
                  <a:pt x="1579" y="2569"/>
                  <a:pt x="1581" y="2559"/>
                </a:cubicBezTo>
                <a:cubicBezTo>
                  <a:pt x="1588" y="2545"/>
                  <a:pt x="1595" y="2531"/>
                  <a:pt x="1602" y="2517"/>
                </a:cubicBezTo>
                <a:cubicBezTo>
                  <a:pt x="1601" y="2529"/>
                  <a:pt x="1599" y="2540"/>
                  <a:pt x="1598" y="2552"/>
                </a:cubicBezTo>
                <a:cubicBezTo>
                  <a:pt x="1590" y="2565"/>
                  <a:pt x="1583" y="2578"/>
                  <a:pt x="1576" y="2591"/>
                </a:cubicBezTo>
                <a:close/>
                <a:moveTo>
                  <a:pt x="1580" y="2548"/>
                </a:moveTo>
                <a:cubicBezTo>
                  <a:pt x="1574" y="2560"/>
                  <a:pt x="1568" y="2572"/>
                  <a:pt x="1562" y="2583"/>
                </a:cubicBezTo>
                <a:cubicBezTo>
                  <a:pt x="1564" y="2574"/>
                  <a:pt x="1566" y="2565"/>
                  <a:pt x="1568" y="2557"/>
                </a:cubicBezTo>
                <a:cubicBezTo>
                  <a:pt x="1574" y="2544"/>
                  <a:pt x="1579" y="2531"/>
                  <a:pt x="1585" y="2519"/>
                </a:cubicBezTo>
                <a:cubicBezTo>
                  <a:pt x="1583" y="2529"/>
                  <a:pt x="1582" y="2538"/>
                  <a:pt x="1580" y="2548"/>
                </a:cubicBezTo>
                <a:close/>
                <a:moveTo>
                  <a:pt x="1576" y="2568"/>
                </a:moveTo>
                <a:cubicBezTo>
                  <a:pt x="1575" y="2579"/>
                  <a:pt x="1573" y="2589"/>
                  <a:pt x="1571" y="2599"/>
                </a:cubicBezTo>
                <a:cubicBezTo>
                  <a:pt x="1564" y="2611"/>
                  <a:pt x="1558" y="2623"/>
                  <a:pt x="1551" y="2636"/>
                </a:cubicBezTo>
                <a:cubicBezTo>
                  <a:pt x="1553" y="2626"/>
                  <a:pt x="1555" y="2617"/>
                  <a:pt x="1557" y="2607"/>
                </a:cubicBezTo>
                <a:cubicBezTo>
                  <a:pt x="1564" y="2594"/>
                  <a:pt x="1570" y="2581"/>
                  <a:pt x="1576" y="2568"/>
                </a:cubicBezTo>
                <a:close/>
                <a:moveTo>
                  <a:pt x="1546" y="2646"/>
                </a:moveTo>
                <a:cubicBezTo>
                  <a:pt x="1540" y="2657"/>
                  <a:pt x="1534" y="2668"/>
                  <a:pt x="1528" y="2679"/>
                </a:cubicBezTo>
                <a:cubicBezTo>
                  <a:pt x="1530" y="2671"/>
                  <a:pt x="1532" y="2663"/>
                  <a:pt x="1534" y="2656"/>
                </a:cubicBezTo>
                <a:cubicBezTo>
                  <a:pt x="1539" y="2644"/>
                  <a:pt x="1545" y="2632"/>
                  <a:pt x="1551" y="2620"/>
                </a:cubicBezTo>
                <a:cubicBezTo>
                  <a:pt x="1549" y="2629"/>
                  <a:pt x="1547" y="2637"/>
                  <a:pt x="1546" y="2646"/>
                </a:cubicBezTo>
                <a:close/>
                <a:moveTo>
                  <a:pt x="1521" y="2693"/>
                </a:moveTo>
                <a:cubicBezTo>
                  <a:pt x="1516" y="2702"/>
                  <a:pt x="1511" y="2711"/>
                  <a:pt x="1506" y="2720"/>
                </a:cubicBezTo>
                <a:cubicBezTo>
                  <a:pt x="1508" y="2715"/>
                  <a:pt x="1509" y="2710"/>
                  <a:pt x="1511" y="2705"/>
                </a:cubicBezTo>
                <a:cubicBezTo>
                  <a:pt x="1516" y="2694"/>
                  <a:pt x="1521" y="2684"/>
                  <a:pt x="1525" y="2673"/>
                </a:cubicBezTo>
                <a:cubicBezTo>
                  <a:pt x="1524" y="2680"/>
                  <a:pt x="1522" y="2686"/>
                  <a:pt x="1521" y="2693"/>
                </a:cubicBezTo>
                <a:close/>
                <a:moveTo>
                  <a:pt x="1514" y="2719"/>
                </a:moveTo>
                <a:cubicBezTo>
                  <a:pt x="1513" y="2726"/>
                  <a:pt x="1511" y="2734"/>
                  <a:pt x="1509" y="2741"/>
                </a:cubicBezTo>
                <a:cubicBezTo>
                  <a:pt x="1503" y="2752"/>
                  <a:pt x="1497" y="2762"/>
                  <a:pt x="1492" y="2772"/>
                </a:cubicBezTo>
                <a:cubicBezTo>
                  <a:pt x="1493" y="2766"/>
                  <a:pt x="1495" y="2759"/>
                  <a:pt x="1497" y="2752"/>
                </a:cubicBezTo>
                <a:cubicBezTo>
                  <a:pt x="1503" y="2741"/>
                  <a:pt x="1509" y="2730"/>
                  <a:pt x="1514" y="2719"/>
                </a:cubicBezTo>
                <a:close/>
                <a:moveTo>
                  <a:pt x="1483" y="2787"/>
                </a:moveTo>
                <a:cubicBezTo>
                  <a:pt x="1479" y="2795"/>
                  <a:pt x="1474" y="2804"/>
                  <a:pt x="1469" y="2812"/>
                </a:cubicBezTo>
                <a:cubicBezTo>
                  <a:pt x="1471" y="2808"/>
                  <a:pt x="1472" y="2804"/>
                  <a:pt x="1473" y="2800"/>
                </a:cubicBezTo>
                <a:cubicBezTo>
                  <a:pt x="1478" y="2791"/>
                  <a:pt x="1483" y="2781"/>
                  <a:pt x="1488" y="2771"/>
                </a:cubicBezTo>
                <a:cubicBezTo>
                  <a:pt x="1486" y="2776"/>
                  <a:pt x="1485" y="2782"/>
                  <a:pt x="1483" y="2787"/>
                </a:cubicBezTo>
                <a:close/>
                <a:moveTo>
                  <a:pt x="1476" y="2815"/>
                </a:moveTo>
                <a:cubicBezTo>
                  <a:pt x="1474" y="2821"/>
                  <a:pt x="1473" y="2828"/>
                  <a:pt x="1471" y="2835"/>
                </a:cubicBezTo>
                <a:cubicBezTo>
                  <a:pt x="1465" y="2844"/>
                  <a:pt x="1459" y="2854"/>
                  <a:pt x="1454" y="2863"/>
                </a:cubicBezTo>
                <a:cubicBezTo>
                  <a:pt x="1455" y="2858"/>
                  <a:pt x="1457" y="2852"/>
                  <a:pt x="1459" y="2847"/>
                </a:cubicBezTo>
                <a:cubicBezTo>
                  <a:pt x="1464" y="2836"/>
                  <a:pt x="1470" y="2825"/>
                  <a:pt x="1476" y="2815"/>
                </a:cubicBezTo>
                <a:close/>
                <a:moveTo>
                  <a:pt x="1445" y="2879"/>
                </a:moveTo>
                <a:cubicBezTo>
                  <a:pt x="1441" y="2885"/>
                  <a:pt x="1438" y="2891"/>
                  <a:pt x="1434" y="2897"/>
                </a:cubicBezTo>
                <a:cubicBezTo>
                  <a:pt x="1435" y="2894"/>
                  <a:pt x="1436" y="2891"/>
                  <a:pt x="1437" y="2887"/>
                </a:cubicBezTo>
                <a:cubicBezTo>
                  <a:pt x="1441" y="2880"/>
                  <a:pt x="1445" y="2873"/>
                  <a:pt x="1448" y="2866"/>
                </a:cubicBezTo>
                <a:cubicBezTo>
                  <a:pt x="1447" y="2871"/>
                  <a:pt x="1446" y="2875"/>
                  <a:pt x="1445" y="2879"/>
                </a:cubicBezTo>
                <a:close/>
                <a:moveTo>
                  <a:pt x="1419" y="2923"/>
                </a:moveTo>
                <a:cubicBezTo>
                  <a:pt x="1419" y="2924"/>
                  <a:pt x="1418" y="2924"/>
                  <a:pt x="1418" y="2925"/>
                </a:cubicBezTo>
                <a:cubicBezTo>
                  <a:pt x="1419" y="2924"/>
                  <a:pt x="1419" y="2923"/>
                  <a:pt x="1420" y="2922"/>
                </a:cubicBezTo>
                <a:cubicBezTo>
                  <a:pt x="1419" y="2922"/>
                  <a:pt x="1419" y="2923"/>
                  <a:pt x="1419" y="2923"/>
                </a:cubicBezTo>
                <a:close/>
                <a:moveTo>
                  <a:pt x="1405" y="2969"/>
                </a:moveTo>
                <a:cubicBezTo>
                  <a:pt x="1402" y="2974"/>
                  <a:pt x="1398" y="2979"/>
                  <a:pt x="1395" y="2984"/>
                </a:cubicBezTo>
                <a:cubicBezTo>
                  <a:pt x="1396" y="2982"/>
                  <a:pt x="1397" y="2980"/>
                  <a:pt x="1398" y="2977"/>
                </a:cubicBezTo>
                <a:cubicBezTo>
                  <a:pt x="1401" y="2971"/>
                  <a:pt x="1404" y="2965"/>
                  <a:pt x="1408" y="2960"/>
                </a:cubicBezTo>
                <a:cubicBezTo>
                  <a:pt x="1407" y="2963"/>
                  <a:pt x="1406" y="2966"/>
                  <a:pt x="1405" y="2969"/>
                </a:cubicBezTo>
                <a:close/>
                <a:moveTo>
                  <a:pt x="1364" y="3057"/>
                </a:moveTo>
                <a:cubicBezTo>
                  <a:pt x="1361" y="3061"/>
                  <a:pt x="1359" y="3065"/>
                  <a:pt x="1356" y="3069"/>
                </a:cubicBezTo>
                <a:cubicBezTo>
                  <a:pt x="1356" y="3068"/>
                  <a:pt x="1357" y="3067"/>
                  <a:pt x="1357" y="3066"/>
                </a:cubicBezTo>
                <a:cubicBezTo>
                  <a:pt x="1360" y="3061"/>
                  <a:pt x="1363" y="3056"/>
                  <a:pt x="1366" y="3050"/>
                </a:cubicBezTo>
                <a:cubicBezTo>
                  <a:pt x="1365" y="3053"/>
                  <a:pt x="1365" y="3055"/>
                  <a:pt x="1364" y="3057"/>
                </a:cubicBezTo>
                <a:close/>
                <a:moveTo>
                  <a:pt x="1323" y="3143"/>
                </a:moveTo>
                <a:cubicBezTo>
                  <a:pt x="1320" y="3146"/>
                  <a:pt x="1318" y="3149"/>
                  <a:pt x="1316" y="3153"/>
                </a:cubicBezTo>
                <a:cubicBezTo>
                  <a:pt x="1316" y="3153"/>
                  <a:pt x="1316" y="3152"/>
                  <a:pt x="1316" y="3152"/>
                </a:cubicBezTo>
                <a:cubicBezTo>
                  <a:pt x="1319" y="3148"/>
                  <a:pt x="1321" y="3144"/>
                  <a:pt x="1324" y="3139"/>
                </a:cubicBezTo>
                <a:cubicBezTo>
                  <a:pt x="1323" y="3140"/>
                  <a:pt x="1323" y="3141"/>
                  <a:pt x="1323" y="3143"/>
                </a:cubicBezTo>
                <a:close/>
                <a:moveTo>
                  <a:pt x="1281" y="3227"/>
                </a:moveTo>
                <a:cubicBezTo>
                  <a:pt x="1280" y="3227"/>
                  <a:pt x="1280" y="3228"/>
                  <a:pt x="1279" y="3229"/>
                </a:cubicBezTo>
                <a:cubicBezTo>
                  <a:pt x="1280" y="3228"/>
                  <a:pt x="1280" y="3227"/>
                  <a:pt x="1281" y="3226"/>
                </a:cubicBezTo>
                <a:cubicBezTo>
                  <a:pt x="1281" y="3226"/>
                  <a:pt x="1281" y="3227"/>
                  <a:pt x="1281" y="3227"/>
                </a:cubicBezTo>
                <a:close/>
                <a:moveTo>
                  <a:pt x="1067" y="3631"/>
                </a:moveTo>
                <a:cubicBezTo>
                  <a:pt x="1058" y="3653"/>
                  <a:pt x="1051" y="3674"/>
                  <a:pt x="1044" y="3696"/>
                </a:cubicBezTo>
                <a:cubicBezTo>
                  <a:pt x="1018" y="3775"/>
                  <a:pt x="1000" y="3854"/>
                  <a:pt x="991" y="3930"/>
                </a:cubicBezTo>
                <a:cubicBezTo>
                  <a:pt x="981" y="4011"/>
                  <a:pt x="979" y="4092"/>
                  <a:pt x="987" y="4171"/>
                </a:cubicBezTo>
                <a:cubicBezTo>
                  <a:pt x="1022" y="4523"/>
                  <a:pt x="1097" y="4798"/>
                  <a:pt x="1196" y="5021"/>
                </a:cubicBezTo>
                <a:cubicBezTo>
                  <a:pt x="1187" y="5041"/>
                  <a:pt x="1178" y="5062"/>
                  <a:pt x="1169" y="5083"/>
                </a:cubicBezTo>
                <a:cubicBezTo>
                  <a:pt x="1067" y="4860"/>
                  <a:pt x="992" y="4586"/>
                  <a:pt x="956" y="4236"/>
                </a:cubicBezTo>
                <a:cubicBezTo>
                  <a:pt x="936" y="4042"/>
                  <a:pt x="972" y="3843"/>
                  <a:pt x="1064" y="3634"/>
                </a:cubicBezTo>
                <a:cubicBezTo>
                  <a:pt x="1065" y="3633"/>
                  <a:pt x="1066" y="3632"/>
                  <a:pt x="1067" y="3631"/>
                </a:cubicBezTo>
                <a:close/>
                <a:moveTo>
                  <a:pt x="1197" y="5022"/>
                </a:moveTo>
                <a:cubicBezTo>
                  <a:pt x="1215" y="5062"/>
                  <a:pt x="1233" y="5100"/>
                  <a:pt x="1252" y="5136"/>
                </a:cubicBezTo>
                <a:cubicBezTo>
                  <a:pt x="1244" y="5157"/>
                  <a:pt x="1236" y="5179"/>
                  <a:pt x="1228" y="5201"/>
                </a:cubicBezTo>
                <a:cubicBezTo>
                  <a:pt x="1208" y="5164"/>
                  <a:pt x="1189" y="5125"/>
                  <a:pt x="1170" y="5085"/>
                </a:cubicBezTo>
                <a:cubicBezTo>
                  <a:pt x="1179" y="5064"/>
                  <a:pt x="1188" y="5043"/>
                  <a:pt x="1197" y="5022"/>
                </a:cubicBezTo>
                <a:close/>
                <a:moveTo>
                  <a:pt x="1253" y="5138"/>
                </a:moveTo>
                <a:cubicBezTo>
                  <a:pt x="1273" y="5175"/>
                  <a:pt x="1293" y="5211"/>
                  <a:pt x="1314" y="5245"/>
                </a:cubicBezTo>
                <a:cubicBezTo>
                  <a:pt x="1307" y="5267"/>
                  <a:pt x="1300" y="5289"/>
                  <a:pt x="1293" y="5311"/>
                </a:cubicBezTo>
                <a:cubicBezTo>
                  <a:pt x="1271" y="5277"/>
                  <a:pt x="1250" y="5241"/>
                  <a:pt x="1229" y="5203"/>
                </a:cubicBezTo>
                <a:cubicBezTo>
                  <a:pt x="1237" y="5181"/>
                  <a:pt x="1245" y="5159"/>
                  <a:pt x="1253" y="5138"/>
                </a:cubicBezTo>
                <a:close/>
                <a:moveTo>
                  <a:pt x="1316" y="5248"/>
                </a:moveTo>
                <a:cubicBezTo>
                  <a:pt x="1337" y="5282"/>
                  <a:pt x="1359" y="5315"/>
                  <a:pt x="1382" y="5347"/>
                </a:cubicBezTo>
                <a:cubicBezTo>
                  <a:pt x="1376" y="5369"/>
                  <a:pt x="1370" y="5392"/>
                  <a:pt x="1363" y="5415"/>
                </a:cubicBezTo>
                <a:cubicBezTo>
                  <a:pt x="1340" y="5383"/>
                  <a:pt x="1317" y="5349"/>
                  <a:pt x="1294" y="5314"/>
                </a:cubicBezTo>
                <a:cubicBezTo>
                  <a:pt x="1302" y="5291"/>
                  <a:pt x="1309" y="5269"/>
                  <a:pt x="1316" y="5248"/>
                </a:cubicBezTo>
                <a:close/>
                <a:moveTo>
                  <a:pt x="1345" y="5405"/>
                </a:moveTo>
                <a:cubicBezTo>
                  <a:pt x="1350" y="5412"/>
                  <a:pt x="1355" y="5419"/>
                  <a:pt x="1360" y="5426"/>
                </a:cubicBezTo>
                <a:cubicBezTo>
                  <a:pt x="1354" y="5448"/>
                  <a:pt x="1348" y="5471"/>
                  <a:pt x="1342" y="5494"/>
                </a:cubicBezTo>
                <a:cubicBezTo>
                  <a:pt x="1317" y="5461"/>
                  <a:pt x="1293" y="5427"/>
                  <a:pt x="1269" y="5392"/>
                </a:cubicBezTo>
                <a:cubicBezTo>
                  <a:pt x="1276" y="5369"/>
                  <a:pt x="1284" y="5347"/>
                  <a:pt x="1291" y="5326"/>
                </a:cubicBezTo>
                <a:cubicBezTo>
                  <a:pt x="1308" y="5352"/>
                  <a:pt x="1326" y="5379"/>
                  <a:pt x="1345" y="5405"/>
                </a:cubicBezTo>
                <a:close/>
                <a:moveTo>
                  <a:pt x="1340" y="5509"/>
                </a:moveTo>
                <a:cubicBezTo>
                  <a:pt x="1365" y="5540"/>
                  <a:pt x="1390" y="5571"/>
                  <a:pt x="1417" y="5602"/>
                </a:cubicBezTo>
                <a:cubicBezTo>
                  <a:pt x="1412" y="5625"/>
                  <a:pt x="1407" y="5647"/>
                  <a:pt x="1401" y="5670"/>
                </a:cubicBezTo>
                <a:cubicBezTo>
                  <a:pt x="1374" y="5640"/>
                  <a:pt x="1347" y="5609"/>
                  <a:pt x="1321" y="5576"/>
                </a:cubicBezTo>
                <a:cubicBezTo>
                  <a:pt x="1328" y="5553"/>
                  <a:pt x="1334" y="5531"/>
                  <a:pt x="1340" y="5509"/>
                </a:cubicBezTo>
                <a:close/>
                <a:moveTo>
                  <a:pt x="1334" y="5610"/>
                </a:moveTo>
                <a:cubicBezTo>
                  <a:pt x="1355" y="5634"/>
                  <a:pt x="1376" y="5659"/>
                  <a:pt x="1398" y="5683"/>
                </a:cubicBezTo>
                <a:cubicBezTo>
                  <a:pt x="1398" y="5685"/>
                  <a:pt x="1397" y="5686"/>
                  <a:pt x="1397" y="5688"/>
                </a:cubicBezTo>
                <a:cubicBezTo>
                  <a:pt x="1392" y="5710"/>
                  <a:pt x="1387" y="5731"/>
                  <a:pt x="1384" y="5753"/>
                </a:cubicBezTo>
                <a:cubicBezTo>
                  <a:pt x="1355" y="5722"/>
                  <a:pt x="1327" y="5690"/>
                  <a:pt x="1299" y="5657"/>
                </a:cubicBezTo>
                <a:cubicBezTo>
                  <a:pt x="1302" y="5645"/>
                  <a:pt x="1305" y="5632"/>
                  <a:pt x="1309" y="5620"/>
                </a:cubicBezTo>
                <a:cubicBezTo>
                  <a:pt x="1312" y="5610"/>
                  <a:pt x="1315" y="5599"/>
                  <a:pt x="1318" y="5589"/>
                </a:cubicBezTo>
                <a:cubicBezTo>
                  <a:pt x="1323" y="5596"/>
                  <a:pt x="1329" y="5603"/>
                  <a:pt x="1334" y="5610"/>
                </a:cubicBezTo>
                <a:close/>
                <a:moveTo>
                  <a:pt x="1400" y="5689"/>
                </a:moveTo>
                <a:cubicBezTo>
                  <a:pt x="1400" y="5688"/>
                  <a:pt x="1401" y="5687"/>
                  <a:pt x="1401" y="5686"/>
                </a:cubicBezTo>
                <a:cubicBezTo>
                  <a:pt x="1428" y="5715"/>
                  <a:pt x="1456" y="5744"/>
                  <a:pt x="1485" y="5772"/>
                </a:cubicBezTo>
                <a:cubicBezTo>
                  <a:pt x="1481" y="5796"/>
                  <a:pt x="1477" y="5820"/>
                  <a:pt x="1475" y="5844"/>
                </a:cubicBezTo>
                <a:cubicBezTo>
                  <a:pt x="1445" y="5816"/>
                  <a:pt x="1415" y="5787"/>
                  <a:pt x="1386" y="5756"/>
                </a:cubicBezTo>
                <a:cubicBezTo>
                  <a:pt x="1390" y="5734"/>
                  <a:pt x="1395" y="5711"/>
                  <a:pt x="1400" y="5689"/>
                </a:cubicBezTo>
                <a:close/>
                <a:moveTo>
                  <a:pt x="1488" y="5775"/>
                </a:moveTo>
                <a:cubicBezTo>
                  <a:pt x="1516" y="5801"/>
                  <a:pt x="1545" y="5828"/>
                  <a:pt x="1575" y="5854"/>
                </a:cubicBezTo>
                <a:cubicBezTo>
                  <a:pt x="1572" y="5878"/>
                  <a:pt x="1570" y="5903"/>
                  <a:pt x="1570" y="5927"/>
                </a:cubicBezTo>
                <a:cubicBezTo>
                  <a:pt x="1539" y="5902"/>
                  <a:pt x="1508" y="5875"/>
                  <a:pt x="1478" y="5847"/>
                </a:cubicBezTo>
                <a:cubicBezTo>
                  <a:pt x="1481" y="5823"/>
                  <a:pt x="1484" y="5799"/>
                  <a:pt x="1488" y="5775"/>
                </a:cubicBezTo>
                <a:close/>
                <a:moveTo>
                  <a:pt x="3414" y="7720"/>
                </a:moveTo>
                <a:cubicBezTo>
                  <a:pt x="3429" y="7725"/>
                  <a:pt x="3445" y="7730"/>
                  <a:pt x="3461" y="7735"/>
                </a:cubicBezTo>
                <a:cubicBezTo>
                  <a:pt x="3445" y="7733"/>
                  <a:pt x="3429" y="7730"/>
                  <a:pt x="3413" y="7727"/>
                </a:cubicBezTo>
                <a:cubicBezTo>
                  <a:pt x="3397" y="7722"/>
                  <a:pt x="3381" y="7717"/>
                  <a:pt x="3365" y="7712"/>
                </a:cubicBezTo>
                <a:cubicBezTo>
                  <a:pt x="3381" y="7715"/>
                  <a:pt x="3397" y="7717"/>
                  <a:pt x="3414" y="7720"/>
                </a:cubicBezTo>
                <a:close/>
                <a:moveTo>
                  <a:pt x="3434" y="7723"/>
                </a:moveTo>
                <a:cubicBezTo>
                  <a:pt x="3451" y="7726"/>
                  <a:pt x="3469" y="7729"/>
                  <a:pt x="3487" y="7732"/>
                </a:cubicBezTo>
                <a:cubicBezTo>
                  <a:pt x="3488" y="7732"/>
                  <a:pt x="3489" y="7733"/>
                  <a:pt x="3491" y="7733"/>
                </a:cubicBezTo>
                <a:cubicBezTo>
                  <a:pt x="3506" y="7738"/>
                  <a:pt x="3521" y="7743"/>
                  <a:pt x="3536" y="7749"/>
                </a:cubicBezTo>
                <a:cubicBezTo>
                  <a:pt x="3519" y="7746"/>
                  <a:pt x="3501" y="7743"/>
                  <a:pt x="3484" y="7740"/>
                </a:cubicBezTo>
                <a:cubicBezTo>
                  <a:pt x="3467" y="7734"/>
                  <a:pt x="3450" y="7729"/>
                  <a:pt x="3434" y="7723"/>
                </a:cubicBezTo>
                <a:close/>
                <a:moveTo>
                  <a:pt x="3550" y="7753"/>
                </a:moveTo>
                <a:cubicBezTo>
                  <a:pt x="3566" y="7758"/>
                  <a:pt x="3583" y="7764"/>
                  <a:pt x="3600" y="7769"/>
                </a:cubicBezTo>
                <a:cubicBezTo>
                  <a:pt x="3584" y="7766"/>
                  <a:pt x="3568" y="7764"/>
                  <a:pt x="3552" y="7761"/>
                </a:cubicBezTo>
                <a:cubicBezTo>
                  <a:pt x="3535" y="7755"/>
                  <a:pt x="3518" y="7750"/>
                  <a:pt x="3500" y="7745"/>
                </a:cubicBezTo>
                <a:cubicBezTo>
                  <a:pt x="3517" y="7748"/>
                  <a:pt x="3533" y="7750"/>
                  <a:pt x="3550" y="7753"/>
                </a:cubicBezTo>
                <a:close/>
                <a:moveTo>
                  <a:pt x="3591" y="7759"/>
                </a:moveTo>
                <a:cubicBezTo>
                  <a:pt x="3601" y="7761"/>
                  <a:pt x="3612" y="7763"/>
                  <a:pt x="3622" y="7764"/>
                </a:cubicBezTo>
                <a:cubicBezTo>
                  <a:pt x="3639" y="7770"/>
                  <a:pt x="3656" y="7776"/>
                  <a:pt x="3673" y="7781"/>
                </a:cubicBezTo>
                <a:cubicBezTo>
                  <a:pt x="3665" y="7780"/>
                  <a:pt x="3656" y="7779"/>
                  <a:pt x="3648" y="7777"/>
                </a:cubicBezTo>
                <a:cubicBezTo>
                  <a:pt x="3629" y="7771"/>
                  <a:pt x="3610" y="7765"/>
                  <a:pt x="3591" y="7759"/>
                </a:cubicBezTo>
                <a:close/>
                <a:moveTo>
                  <a:pt x="3686" y="7786"/>
                </a:moveTo>
                <a:cubicBezTo>
                  <a:pt x="3701" y="7791"/>
                  <a:pt x="3717" y="7796"/>
                  <a:pt x="3732" y="7801"/>
                </a:cubicBezTo>
                <a:cubicBezTo>
                  <a:pt x="3728" y="7800"/>
                  <a:pt x="3723" y="7799"/>
                  <a:pt x="3718" y="7798"/>
                </a:cubicBezTo>
                <a:cubicBezTo>
                  <a:pt x="3700" y="7793"/>
                  <a:pt x="3681" y="7787"/>
                  <a:pt x="3663" y="7782"/>
                </a:cubicBezTo>
                <a:cubicBezTo>
                  <a:pt x="3671" y="7783"/>
                  <a:pt x="3678" y="7784"/>
                  <a:pt x="3686" y="7786"/>
                </a:cubicBezTo>
                <a:close/>
                <a:moveTo>
                  <a:pt x="3750" y="7806"/>
                </a:moveTo>
                <a:cubicBezTo>
                  <a:pt x="3761" y="7810"/>
                  <a:pt x="3772" y="7813"/>
                  <a:pt x="3783" y="7817"/>
                </a:cubicBezTo>
                <a:cubicBezTo>
                  <a:pt x="3769" y="7813"/>
                  <a:pt x="3755" y="7809"/>
                  <a:pt x="3741" y="7805"/>
                </a:cubicBezTo>
                <a:cubicBezTo>
                  <a:pt x="3744" y="7805"/>
                  <a:pt x="3747" y="7806"/>
                  <a:pt x="3750" y="7806"/>
                </a:cubicBezTo>
                <a:close/>
                <a:moveTo>
                  <a:pt x="3840" y="7831"/>
                </a:moveTo>
                <a:cubicBezTo>
                  <a:pt x="3855" y="7833"/>
                  <a:pt x="3870" y="7836"/>
                  <a:pt x="3885" y="7838"/>
                </a:cubicBezTo>
                <a:cubicBezTo>
                  <a:pt x="3897" y="7842"/>
                  <a:pt x="3909" y="7846"/>
                  <a:pt x="3920" y="7849"/>
                </a:cubicBezTo>
                <a:cubicBezTo>
                  <a:pt x="3904" y="7846"/>
                  <a:pt x="3889" y="7843"/>
                  <a:pt x="3873" y="7840"/>
                </a:cubicBezTo>
                <a:cubicBezTo>
                  <a:pt x="3862" y="7837"/>
                  <a:pt x="3851" y="7834"/>
                  <a:pt x="3840" y="7831"/>
                </a:cubicBezTo>
                <a:close/>
                <a:moveTo>
                  <a:pt x="3933" y="7846"/>
                </a:moveTo>
                <a:cubicBezTo>
                  <a:pt x="3940" y="7847"/>
                  <a:pt x="3947" y="7849"/>
                  <a:pt x="3955" y="7850"/>
                </a:cubicBezTo>
                <a:cubicBezTo>
                  <a:pt x="3968" y="7854"/>
                  <a:pt x="3981" y="7858"/>
                  <a:pt x="3995" y="7862"/>
                </a:cubicBezTo>
                <a:cubicBezTo>
                  <a:pt x="3990" y="7862"/>
                  <a:pt x="3985" y="7861"/>
                  <a:pt x="3979" y="7860"/>
                </a:cubicBezTo>
                <a:cubicBezTo>
                  <a:pt x="3964" y="7855"/>
                  <a:pt x="3948" y="7851"/>
                  <a:pt x="3933" y="7846"/>
                </a:cubicBezTo>
                <a:close/>
                <a:moveTo>
                  <a:pt x="4020" y="7870"/>
                </a:moveTo>
                <a:cubicBezTo>
                  <a:pt x="4030" y="7873"/>
                  <a:pt x="4040" y="7877"/>
                  <a:pt x="4050" y="7880"/>
                </a:cubicBezTo>
                <a:cubicBezTo>
                  <a:pt x="4037" y="7876"/>
                  <a:pt x="4024" y="7873"/>
                  <a:pt x="4012" y="7869"/>
                </a:cubicBezTo>
                <a:cubicBezTo>
                  <a:pt x="4014" y="7869"/>
                  <a:pt x="4017" y="7870"/>
                  <a:pt x="4020" y="7870"/>
                </a:cubicBezTo>
                <a:close/>
                <a:moveTo>
                  <a:pt x="4261" y="7929"/>
                </a:moveTo>
                <a:cubicBezTo>
                  <a:pt x="4268" y="7930"/>
                  <a:pt x="4274" y="7931"/>
                  <a:pt x="4280" y="7932"/>
                </a:cubicBezTo>
                <a:cubicBezTo>
                  <a:pt x="4296" y="7937"/>
                  <a:pt x="4311" y="7941"/>
                  <a:pt x="4327" y="7946"/>
                </a:cubicBezTo>
                <a:cubicBezTo>
                  <a:pt x="4325" y="7946"/>
                  <a:pt x="4324" y="7945"/>
                  <a:pt x="4322" y="7945"/>
                </a:cubicBezTo>
                <a:cubicBezTo>
                  <a:pt x="4315" y="7943"/>
                  <a:pt x="4308" y="7941"/>
                  <a:pt x="4301" y="7940"/>
                </a:cubicBezTo>
                <a:cubicBezTo>
                  <a:pt x="4287" y="7936"/>
                  <a:pt x="4274" y="7932"/>
                  <a:pt x="4261" y="7929"/>
                </a:cubicBezTo>
                <a:close/>
                <a:moveTo>
                  <a:pt x="4880" y="8059"/>
                </a:moveTo>
                <a:cubicBezTo>
                  <a:pt x="4870" y="8056"/>
                  <a:pt x="4860" y="8052"/>
                  <a:pt x="4849" y="8049"/>
                </a:cubicBezTo>
                <a:cubicBezTo>
                  <a:pt x="4851" y="8049"/>
                  <a:pt x="4852" y="8049"/>
                  <a:pt x="4853" y="8049"/>
                </a:cubicBezTo>
                <a:cubicBezTo>
                  <a:pt x="4862" y="8053"/>
                  <a:pt x="4871" y="8056"/>
                  <a:pt x="4880" y="8059"/>
                </a:cubicBezTo>
                <a:cubicBezTo>
                  <a:pt x="4880" y="8059"/>
                  <a:pt x="4880" y="8059"/>
                  <a:pt x="4880" y="8059"/>
                </a:cubicBezTo>
                <a:close/>
                <a:moveTo>
                  <a:pt x="4822" y="8039"/>
                </a:moveTo>
                <a:cubicBezTo>
                  <a:pt x="4811" y="8035"/>
                  <a:pt x="4799" y="8031"/>
                  <a:pt x="4787" y="8027"/>
                </a:cubicBezTo>
                <a:cubicBezTo>
                  <a:pt x="4790" y="8027"/>
                  <a:pt x="4793" y="8027"/>
                  <a:pt x="4796" y="8028"/>
                </a:cubicBezTo>
                <a:cubicBezTo>
                  <a:pt x="4807" y="8032"/>
                  <a:pt x="4817" y="8036"/>
                  <a:pt x="4828" y="8040"/>
                </a:cubicBezTo>
                <a:cubicBezTo>
                  <a:pt x="4826" y="8040"/>
                  <a:pt x="4824" y="8039"/>
                  <a:pt x="4822" y="8039"/>
                </a:cubicBezTo>
                <a:close/>
                <a:moveTo>
                  <a:pt x="4759" y="8016"/>
                </a:moveTo>
                <a:cubicBezTo>
                  <a:pt x="4748" y="8012"/>
                  <a:pt x="4737" y="8008"/>
                  <a:pt x="4725" y="8004"/>
                </a:cubicBezTo>
                <a:cubicBezTo>
                  <a:pt x="4729" y="8004"/>
                  <a:pt x="4734" y="8005"/>
                  <a:pt x="4738" y="8005"/>
                </a:cubicBezTo>
                <a:cubicBezTo>
                  <a:pt x="4748" y="8009"/>
                  <a:pt x="4759" y="8013"/>
                  <a:pt x="4770" y="8018"/>
                </a:cubicBezTo>
                <a:cubicBezTo>
                  <a:pt x="4766" y="8017"/>
                  <a:pt x="4763" y="8017"/>
                  <a:pt x="4759" y="8016"/>
                </a:cubicBezTo>
                <a:close/>
                <a:moveTo>
                  <a:pt x="4721" y="8002"/>
                </a:moveTo>
                <a:cubicBezTo>
                  <a:pt x="4702" y="7995"/>
                  <a:pt x="4682" y="7988"/>
                  <a:pt x="4663" y="7980"/>
                </a:cubicBezTo>
                <a:cubicBezTo>
                  <a:pt x="4669" y="7981"/>
                  <a:pt x="4674" y="7981"/>
                  <a:pt x="4679" y="7982"/>
                </a:cubicBezTo>
                <a:cubicBezTo>
                  <a:pt x="4697" y="7989"/>
                  <a:pt x="4715" y="7996"/>
                  <a:pt x="4733" y="8003"/>
                </a:cubicBezTo>
                <a:cubicBezTo>
                  <a:pt x="4729" y="8003"/>
                  <a:pt x="4725" y="8002"/>
                  <a:pt x="4721" y="8002"/>
                </a:cubicBezTo>
                <a:close/>
                <a:moveTo>
                  <a:pt x="4642" y="7972"/>
                </a:moveTo>
                <a:cubicBezTo>
                  <a:pt x="4628" y="7967"/>
                  <a:pt x="4615" y="7961"/>
                  <a:pt x="4602" y="7956"/>
                </a:cubicBezTo>
                <a:cubicBezTo>
                  <a:pt x="4608" y="7956"/>
                  <a:pt x="4614" y="7957"/>
                  <a:pt x="4621" y="7957"/>
                </a:cubicBezTo>
                <a:cubicBezTo>
                  <a:pt x="4633" y="7963"/>
                  <a:pt x="4646" y="7968"/>
                  <a:pt x="4659" y="7973"/>
                </a:cubicBezTo>
                <a:cubicBezTo>
                  <a:pt x="4653" y="7973"/>
                  <a:pt x="4648" y="7972"/>
                  <a:pt x="4642" y="7972"/>
                </a:cubicBezTo>
                <a:close/>
                <a:moveTo>
                  <a:pt x="4598" y="7954"/>
                </a:moveTo>
                <a:cubicBezTo>
                  <a:pt x="4579" y="7947"/>
                  <a:pt x="4560" y="7939"/>
                  <a:pt x="4540" y="7931"/>
                </a:cubicBezTo>
                <a:cubicBezTo>
                  <a:pt x="4547" y="7931"/>
                  <a:pt x="4555" y="7932"/>
                  <a:pt x="4562" y="7932"/>
                </a:cubicBezTo>
                <a:cubicBezTo>
                  <a:pt x="4580" y="7940"/>
                  <a:pt x="4599" y="7948"/>
                  <a:pt x="4617" y="7956"/>
                </a:cubicBezTo>
                <a:cubicBezTo>
                  <a:pt x="4611" y="7955"/>
                  <a:pt x="4604" y="7955"/>
                  <a:pt x="4598" y="7954"/>
                </a:cubicBezTo>
                <a:close/>
                <a:moveTo>
                  <a:pt x="4530" y="7927"/>
                </a:moveTo>
                <a:cubicBezTo>
                  <a:pt x="4513" y="7920"/>
                  <a:pt x="4496" y="7912"/>
                  <a:pt x="4479" y="7905"/>
                </a:cubicBezTo>
                <a:cubicBezTo>
                  <a:pt x="4487" y="7906"/>
                  <a:pt x="4495" y="7906"/>
                  <a:pt x="4503" y="7906"/>
                </a:cubicBezTo>
                <a:cubicBezTo>
                  <a:pt x="4519" y="7914"/>
                  <a:pt x="4535" y="7921"/>
                  <a:pt x="4552" y="7928"/>
                </a:cubicBezTo>
                <a:cubicBezTo>
                  <a:pt x="4545" y="7928"/>
                  <a:pt x="4537" y="7927"/>
                  <a:pt x="4530" y="7927"/>
                </a:cubicBezTo>
                <a:close/>
                <a:moveTo>
                  <a:pt x="4471" y="7901"/>
                </a:moveTo>
                <a:cubicBezTo>
                  <a:pt x="4453" y="7894"/>
                  <a:pt x="4436" y="7886"/>
                  <a:pt x="4418" y="7879"/>
                </a:cubicBezTo>
                <a:cubicBezTo>
                  <a:pt x="4427" y="7879"/>
                  <a:pt x="4435" y="7880"/>
                  <a:pt x="4444" y="7880"/>
                </a:cubicBezTo>
                <a:cubicBezTo>
                  <a:pt x="4461" y="7888"/>
                  <a:pt x="4478" y="7895"/>
                  <a:pt x="4495" y="7903"/>
                </a:cubicBezTo>
                <a:cubicBezTo>
                  <a:pt x="4487" y="7902"/>
                  <a:pt x="4479" y="7902"/>
                  <a:pt x="4471" y="7901"/>
                </a:cubicBezTo>
                <a:close/>
                <a:moveTo>
                  <a:pt x="4411" y="7876"/>
                </a:moveTo>
                <a:cubicBezTo>
                  <a:pt x="4394" y="7868"/>
                  <a:pt x="4376" y="7860"/>
                  <a:pt x="4358" y="7852"/>
                </a:cubicBezTo>
                <a:cubicBezTo>
                  <a:pt x="4367" y="7852"/>
                  <a:pt x="4376" y="7853"/>
                  <a:pt x="4385" y="7853"/>
                </a:cubicBezTo>
                <a:cubicBezTo>
                  <a:pt x="4402" y="7861"/>
                  <a:pt x="4420" y="7869"/>
                  <a:pt x="4437" y="7877"/>
                </a:cubicBezTo>
                <a:cubicBezTo>
                  <a:pt x="4429" y="7877"/>
                  <a:pt x="4420" y="7876"/>
                  <a:pt x="4411" y="7876"/>
                </a:cubicBezTo>
                <a:close/>
                <a:moveTo>
                  <a:pt x="4353" y="7849"/>
                </a:moveTo>
                <a:cubicBezTo>
                  <a:pt x="4335" y="7841"/>
                  <a:pt x="4317" y="7833"/>
                  <a:pt x="4298" y="7824"/>
                </a:cubicBezTo>
                <a:cubicBezTo>
                  <a:pt x="4308" y="7825"/>
                  <a:pt x="4317" y="7825"/>
                  <a:pt x="4327" y="7825"/>
                </a:cubicBezTo>
                <a:cubicBezTo>
                  <a:pt x="4344" y="7834"/>
                  <a:pt x="4362" y="7842"/>
                  <a:pt x="4380" y="7850"/>
                </a:cubicBezTo>
                <a:cubicBezTo>
                  <a:pt x="4371" y="7850"/>
                  <a:pt x="4362" y="7850"/>
                  <a:pt x="4353" y="7849"/>
                </a:cubicBezTo>
                <a:close/>
                <a:moveTo>
                  <a:pt x="4294" y="7822"/>
                </a:moveTo>
                <a:cubicBezTo>
                  <a:pt x="4276" y="7814"/>
                  <a:pt x="4258" y="7805"/>
                  <a:pt x="4239" y="7796"/>
                </a:cubicBezTo>
                <a:cubicBezTo>
                  <a:pt x="4249" y="7797"/>
                  <a:pt x="4259" y="7797"/>
                  <a:pt x="4269" y="7797"/>
                </a:cubicBezTo>
                <a:cubicBezTo>
                  <a:pt x="4287" y="7806"/>
                  <a:pt x="4305" y="7815"/>
                  <a:pt x="4323" y="7823"/>
                </a:cubicBezTo>
                <a:cubicBezTo>
                  <a:pt x="4313" y="7823"/>
                  <a:pt x="4304" y="7823"/>
                  <a:pt x="4294" y="7822"/>
                </a:cubicBezTo>
                <a:close/>
                <a:moveTo>
                  <a:pt x="4236" y="7795"/>
                </a:moveTo>
                <a:cubicBezTo>
                  <a:pt x="4083" y="7722"/>
                  <a:pt x="3932" y="7641"/>
                  <a:pt x="3785" y="7555"/>
                </a:cubicBezTo>
                <a:cubicBezTo>
                  <a:pt x="3282" y="7259"/>
                  <a:pt x="2857" y="6913"/>
                  <a:pt x="2677" y="6650"/>
                </a:cubicBezTo>
                <a:cubicBezTo>
                  <a:pt x="2676" y="6647"/>
                  <a:pt x="2674" y="6644"/>
                  <a:pt x="2672" y="6642"/>
                </a:cubicBezTo>
                <a:cubicBezTo>
                  <a:pt x="2689" y="6654"/>
                  <a:pt x="2707" y="6667"/>
                  <a:pt x="2724" y="6680"/>
                </a:cubicBezTo>
                <a:cubicBezTo>
                  <a:pt x="2737" y="6694"/>
                  <a:pt x="2749" y="6709"/>
                  <a:pt x="2761" y="6724"/>
                </a:cubicBezTo>
                <a:cubicBezTo>
                  <a:pt x="2810" y="6786"/>
                  <a:pt x="2875" y="6855"/>
                  <a:pt x="2954" y="6928"/>
                </a:cubicBezTo>
                <a:cubicBezTo>
                  <a:pt x="3034" y="7003"/>
                  <a:pt x="3128" y="7081"/>
                  <a:pt x="3231" y="7160"/>
                </a:cubicBezTo>
                <a:cubicBezTo>
                  <a:pt x="3453" y="7330"/>
                  <a:pt x="3716" y="7500"/>
                  <a:pt x="3989" y="7651"/>
                </a:cubicBezTo>
                <a:cubicBezTo>
                  <a:pt x="4081" y="7702"/>
                  <a:pt x="4173" y="7750"/>
                  <a:pt x="4266" y="7796"/>
                </a:cubicBezTo>
                <a:cubicBezTo>
                  <a:pt x="4256" y="7795"/>
                  <a:pt x="4246" y="7795"/>
                  <a:pt x="4236" y="7795"/>
                </a:cubicBezTo>
                <a:close/>
                <a:moveTo>
                  <a:pt x="2670" y="6655"/>
                </a:moveTo>
                <a:cubicBezTo>
                  <a:pt x="2755" y="6780"/>
                  <a:pt x="2900" y="6928"/>
                  <a:pt x="3088" y="7083"/>
                </a:cubicBezTo>
                <a:cubicBezTo>
                  <a:pt x="3286" y="7247"/>
                  <a:pt x="3525" y="7413"/>
                  <a:pt x="3780" y="7562"/>
                </a:cubicBezTo>
                <a:cubicBezTo>
                  <a:pt x="3922" y="7646"/>
                  <a:pt x="4067" y="7723"/>
                  <a:pt x="4213" y="7794"/>
                </a:cubicBezTo>
                <a:cubicBezTo>
                  <a:pt x="4202" y="7794"/>
                  <a:pt x="4192" y="7794"/>
                  <a:pt x="4181" y="7793"/>
                </a:cubicBezTo>
                <a:cubicBezTo>
                  <a:pt x="3973" y="7695"/>
                  <a:pt x="3769" y="7584"/>
                  <a:pt x="3575" y="7462"/>
                </a:cubicBezTo>
                <a:cubicBezTo>
                  <a:pt x="3108" y="7169"/>
                  <a:pt x="2740" y="6841"/>
                  <a:pt x="2588" y="6585"/>
                </a:cubicBezTo>
                <a:cubicBezTo>
                  <a:pt x="2609" y="6599"/>
                  <a:pt x="2630" y="6612"/>
                  <a:pt x="2650" y="6627"/>
                </a:cubicBezTo>
                <a:cubicBezTo>
                  <a:pt x="2657" y="6636"/>
                  <a:pt x="2663" y="6646"/>
                  <a:pt x="2670" y="6655"/>
                </a:cubicBezTo>
                <a:close/>
                <a:moveTo>
                  <a:pt x="2579" y="6586"/>
                </a:moveTo>
                <a:cubicBezTo>
                  <a:pt x="2651" y="6709"/>
                  <a:pt x="2778" y="6854"/>
                  <a:pt x="2946" y="7005"/>
                </a:cubicBezTo>
                <a:cubicBezTo>
                  <a:pt x="3120" y="7162"/>
                  <a:pt x="3336" y="7322"/>
                  <a:pt x="3571" y="7469"/>
                </a:cubicBezTo>
                <a:cubicBezTo>
                  <a:pt x="3759" y="7588"/>
                  <a:pt x="3956" y="7696"/>
                  <a:pt x="4158" y="7792"/>
                </a:cubicBezTo>
                <a:cubicBezTo>
                  <a:pt x="4146" y="7792"/>
                  <a:pt x="4134" y="7791"/>
                  <a:pt x="4122" y="7791"/>
                </a:cubicBezTo>
                <a:cubicBezTo>
                  <a:pt x="3858" y="7669"/>
                  <a:pt x="3602" y="7525"/>
                  <a:pt x="3368" y="7366"/>
                </a:cubicBezTo>
                <a:cubicBezTo>
                  <a:pt x="2954" y="7087"/>
                  <a:pt x="2633" y="6776"/>
                  <a:pt x="2505" y="6531"/>
                </a:cubicBezTo>
                <a:cubicBezTo>
                  <a:pt x="2527" y="6545"/>
                  <a:pt x="2550" y="6560"/>
                  <a:pt x="2572" y="6574"/>
                </a:cubicBezTo>
                <a:cubicBezTo>
                  <a:pt x="2574" y="6578"/>
                  <a:pt x="2577" y="6582"/>
                  <a:pt x="2579" y="6586"/>
                </a:cubicBezTo>
                <a:close/>
                <a:moveTo>
                  <a:pt x="2495" y="6513"/>
                </a:moveTo>
                <a:cubicBezTo>
                  <a:pt x="2495" y="6513"/>
                  <a:pt x="2495" y="6513"/>
                  <a:pt x="2495" y="6513"/>
                </a:cubicBezTo>
                <a:cubicBezTo>
                  <a:pt x="2487" y="6497"/>
                  <a:pt x="2479" y="6481"/>
                  <a:pt x="2470" y="6465"/>
                </a:cubicBezTo>
                <a:cubicBezTo>
                  <a:pt x="2491" y="6479"/>
                  <a:pt x="2511" y="6494"/>
                  <a:pt x="2531" y="6508"/>
                </a:cubicBezTo>
                <a:cubicBezTo>
                  <a:pt x="2540" y="6523"/>
                  <a:pt x="2550" y="6538"/>
                  <a:pt x="2560" y="6554"/>
                </a:cubicBezTo>
                <a:cubicBezTo>
                  <a:pt x="2538" y="6540"/>
                  <a:pt x="2517" y="6527"/>
                  <a:pt x="2495" y="6513"/>
                </a:cubicBezTo>
                <a:close/>
                <a:moveTo>
                  <a:pt x="2482" y="6505"/>
                </a:moveTo>
                <a:cubicBezTo>
                  <a:pt x="2459" y="6491"/>
                  <a:pt x="2435" y="6477"/>
                  <a:pt x="2412" y="6463"/>
                </a:cubicBezTo>
                <a:cubicBezTo>
                  <a:pt x="2409" y="6457"/>
                  <a:pt x="2407" y="6451"/>
                  <a:pt x="2404" y="6445"/>
                </a:cubicBezTo>
                <a:cubicBezTo>
                  <a:pt x="2399" y="6433"/>
                  <a:pt x="2394" y="6421"/>
                  <a:pt x="2389" y="6409"/>
                </a:cubicBezTo>
                <a:cubicBezTo>
                  <a:pt x="2411" y="6424"/>
                  <a:pt x="2433" y="6439"/>
                  <a:pt x="2455" y="6454"/>
                </a:cubicBezTo>
                <a:cubicBezTo>
                  <a:pt x="2464" y="6471"/>
                  <a:pt x="2473" y="6488"/>
                  <a:pt x="2482" y="6505"/>
                </a:cubicBezTo>
                <a:close/>
                <a:moveTo>
                  <a:pt x="2381" y="6392"/>
                </a:moveTo>
                <a:cubicBezTo>
                  <a:pt x="2374" y="6375"/>
                  <a:pt x="2366" y="6358"/>
                  <a:pt x="2358" y="6342"/>
                </a:cubicBezTo>
                <a:cubicBezTo>
                  <a:pt x="2378" y="6357"/>
                  <a:pt x="2397" y="6372"/>
                  <a:pt x="2416" y="6387"/>
                </a:cubicBezTo>
                <a:cubicBezTo>
                  <a:pt x="2426" y="6403"/>
                  <a:pt x="2435" y="6418"/>
                  <a:pt x="2444" y="6434"/>
                </a:cubicBezTo>
                <a:cubicBezTo>
                  <a:pt x="2423" y="6420"/>
                  <a:pt x="2402" y="6406"/>
                  <a:pt x="2381" y="6392"/>
                </a:cubicBezTo>
                <a:close/>
                <a:moveTo>
                  <a:pt x="2369" y="6384"/>
                </a:moveTo>
                <a:cubicBezTo>
                  <a:pt x="2346" y="6368"/>
                  <a:pt x="2323" y="6353"/>
                  <a:pt x="2300" y="6339"/>
                </a:cubicBezTo>
                <a:cubicBezTo>
                  <a:pt x="2293" y="6320"/>
                  <a:pt x="2287" y="6302"/>
                  <a:pt x="2279" y="6284"/>
                </a:cubicBezTo>
                <a:cubicBezTo>
                  <a:pt x="2301" y="6299"/>
                  <a:pt x="2323" y="6315"/>
                  <a:pt x="2344" y="6331"/>
                </a:cubicBezTo>
                <a:cubicBezTo>
                  <a:pt x="2353" y="6348"/>
                  <a:pt x="2361" y="6366"/>
                  <a:pt x="2369" y="6384"/>
                </a:cubicBezTo>
                <a:close/>
                <a:moveTo>
                  <a:pt x="2273" y="6267"/>
                </a:moveTo>
                <a:cubicBezTo>
                  <a:pt x="2266" y="6250"/>
                  <a:pt x="2258" y="6233"/>
                  <a:pt x="2251" y="6216"/>
                </a:cubicBezTo>
                <a:cubicBezTo>
                  <a:pt x="2270" y="6231"/>
                  <a:pt x="2289" y="6247"/>
                  <a:pt x="2307" y="6263"/>
                </a:cubicBezTo>
                <a:cubicBezTo>
                  <a:pt x="2316" y="6279"/>
                  <a:pt x="2325" y="6295"/>
                  <a:pt x="2334" y="6312"/>
                </a:cubicBezTo>
                <a:cubicBezTo>
                  <a:pt x="2314" y="6297"/>
                  <a:pt x="2293" y="6282"/>
                  <a:pt x="2273" y="6267"/>
                </a:cubicBezTo>
                <a:close/>
                <a:moveTo>
                  <a:pt x="2262" y="6259"/>
                </a:moveTo>
                <a:cubicBezTo>
                  <a:pt x="2239" y="6243"/>
                  <a:pt x="2217" y="6227"/>
                  <a:pt x="2194" y="6212"/>
                </a:cubicBezTo>
                <a:cubicBezTo>
                  <a:pt x="2188" y="6193"/>
                  <a:pt x="2182" y="6174"/>
                  <a:pt x="2175" y="6156"/>
                </a:cubicBezTo>
                <a:cubicBezTo>
                  <a:pt x="2196" y="6172"/>
                  <a:pt x="2217" y="6188"/>
                  <a:pt x="2238" y="6205"/>
                </a:cubicBezTo>
                <a:cubicBezTo>
                  <a:pt x="2246" y="6223"/>
                  <a:pt x="2254" y="6241"/>
                  <a:pt x="2262" y="6259"/>
                </a:cubicBezTo>
                <a:close/>
                <a:moveTo>
                  <a:pt x="2170" y="6140"/>
                </a:moveTo>
                <a:cubicBezTo>
                  <a:pt x="2163" y="6122"/>
                  <a:pt x="2156" y="6104"/>
                  <a:pt x="2149" y="6087"/>
                </a:cubicBezTo>
                <a:cubicBezTo>
                  <a:pt x="2168" y="6103"/>
                  <a:pt x="2186" y="6119"/>
                  <a:pt x="2204" y="6136"/>
                </a:cubicBezTo>
                <a:cubicBezTo>
                  <a:pt x="2213" y="6153"/>
                  <a:pt x="2221" y="6170"/>
                  <a:pt x="2229" y="6187"/>
                </a:cubicBezTo>
                <a:cubicBezTo>
                  <a:pt x="2210" y="6171"/>
                  <a:pt x="2190" y="6155"/>
                  <a:pt x="2170" y="6140"/>
                </a:cubicBezTo>
                <a:close/>
                <a:moveTo>
                  <a:pt x="2159" y="6132"/>
                </a:moveTo>
                <a:cubicBezTo>
                  <a:pt x="2137" y="6115"/>
                  <a:pt x="2116" y="6098"/>
                  <a:pt x="2094" y="6082"/>
                </a:cubicBezTo>
                <a:cubicBezTo>
                  <a:pt x="2089" y="6062"/>
                  <a:pt x="2083" y="6043"/>
                  <a:pt x="2077" y="6024"/>
                </a:cubicBezTo>
                <a:cubicBezTo>
                  <a:pt x="2097" y="6042"/>
                  <a:pt x="2117" y="6059"/>
                  <a:pt x="2137" y="6076"/>
                </a:cubicBezTo>
                <a:cubicBezTo>
                  <a:pt x="2145" y="6094"/>
                  <a:pt x="2152" y="6113"/>
                  <a:pt x="2159" y="6132"/>
                </a:cubicBezTo>
                <a:close/>
                <a:moveTo>
                  <a:pt x="2072" y="6009"/>
                </a:moveTo>
                <a:cubicBezTo>
                  <a:pt x="2066" y="5991"/>
                  <a:pt x="2060" y="5973"/>
                  <a:pt x="2053" y="5955"/>
                </a:cubicBezTo>
                <a:cubicBezTo>
                  <a:pt x="2071" y="5972"/>
                  <a:pt x="2089" y="5989"/>
                  <a:pt x="2106" y="6006"/>
                </a:cubicBezTo>
                <a:cubicBezTo>
                  <a:pt x="2114" y="6023"/>
                  <a:pt x="2122" y="6041"/>
                  <a:pt x="2130" y="6059"/>
                </a:cubicBezTo>
                <a:cubicBezTo>
                  <a:pt x="2111" y="6042"/>
                  <a:pt x="2091" y="6025"/>
                  <a:pt x="2072" y="6009"/>
                </a:cubicBezTo>
                <a:close/>
                <a:moveTo>
                  <a:pt x="2063" y="6001"/>
                </a:moveTo>
                <a:cubicBezTo>
                  <a:pt x="2042" y="5983"/>
                  <a:pt x="2021" y="5966"/>
                  <a:pt x="2000" y="5948"/>
                </a:cubicBezTo>
                <a:cubicBezTo>
                  <a:pt x="1995" y="5929"/>
                  <a:pt x="1990" y="5909"/>
                  <a:pt x="1985" y="5890"/>
                </a:cubicBezTo>
                <a:cubicBezTo>
                  <a:pt x="2004" y="5908"/>
                  <a:pt x="2024" y="5926"/>
                  <a:pt x="2043" y="5945"/>
                </a:cubicBezTo>
                <a:cubicBezTo>
                  <a:pt x="2050" y="5963"/>
                  <a:pt x="2056" y="5982"/>
                  <a:pt x="2063" y="6001"/>
                </a:cubicBezTo>
                <a:close/>
                <a:moveTo>
                  <a:pt x="1981" y="5875"/>
                </a:moveTo>
                <a:cubicBezTo>
                  <a:pt x="1975" y="5857"/>
                  <a:pt x="1970" y="5838"/>
                  <a:pt x="1964" y="5820"/>
                </a:cubicBezTo>
                <a:cubicBezTo>
                  <a:pt x="1981" y="5838"/>
                  <a:pt x="1998" y="5856"/>
                  <a:pt x="2015" y="5874"/>
                </a:cubicBezTo>
                <a:cubicBezTo>
                  <a:pt x="2022" y="5891"/>
                  <a:pt x="2029" y="5909"/>
                  <a:pt x="2036" y="5927"/>
                </a:cubicBezTo>
                <a:cubicBezTo>
                  <a:pt x="2018" y="5910"/>
                  <a:pt x="1999" y="5892"/>
                  <a:pt x="1981" y="5875"/>
                </a:cubicBezTo>
                <a:close/>
                <a:moveTo>
                  <a:pt x="1972" y="5867"/>
                </a:moveTo>
                <a:cubicBezTo>
                  <a:pt x="1953" y="5849"/>
                  <a:pt x="1934" y="5832"/>
                  <a:pt x="1915" y="5815"/>
                </a:cubicBezTo>
                <a:cubicBezTo>
                  <a:pt x="1914" y="5814"/>
                  <a:pt x="1912" y="5812"/>
                  <a:pt x="1911" y="5811"/>
                </a:cubicBezTo>
                <a:cubicBezTo>
                  <a:pt x="1907" y="5791"/>
                  <a:pt x="1903" y="5772"/>
                  <a:pt x="1899" y="5752"/>
                </a:cubicBezTo>
                <a:cubicBezTo>
                  <a:pt x="1917" y="5771"/>
                  <a:pt x="1936" y="5790"/>
                  <a:pt x="1954" y="5809"/>
                </a:cubicBezTo>
                <a:cubicBezTo>
                  <a:pt x="1960" y="5828"/>
                  <a:pt x="1966" y="5847"/>
                  <a:pt x="1972" y="5867"/>
                </a:cubicBezTo>
                <a:close/>
                <a:moveTo>
                  <a:pt x="1895" y="5737"/>
                </a:moveTo>
                <a:cubicBezTo>
                  <a:pt x="1891" y="5719"/>
                  <a:pt x="1886" y="5700"/>
                  <a:pt x="1881" y="5681"/>
                </a:cubicBezTo>
                <a:cubicBezTo>
                  <a:pt x="1897" y="5700"/>
                  <a:pt x="1913" y="5719"/>
                  <a:pt x="1929" y="5738"/>
                </a:cubicBezTo>
                <a:cubicBezTo>
                  <a:pt x="1936" y="5756"/>
                  <a:pt x="1942" y="5774"/>
                  <a:pt x="1948" y="5792"/>
                </a:cubicBezTo>
                <a:cubicBezTo>
                  <a:pt x="1931" y="5774"/>
                  <a:pt x="1913" y="5756"/>
                  <a:pt x="1895" y="5737"/>
                </a:cubicBezTo>
                <a:close/>
                <a:moveTo>
                  <a:pt x="1887" y="5729"/>
                </a:moveTo>
                <a:cubicBezTo>
                  <a:pt x="1881" y="5723"/>
                  <a:pt x="1874" y="5716"/>
                  <a:pt x="1868" y="5709"/>
                </a:cubicBezTo>
                <a:cubicBezTo>
                  <a:pt x="1855" y="5696"/>
                  <a:pt x="1842" y="5683"/>
                  <a:pt x="1830" y="5670"/>
                </a:cubicBezTo>
                <a:cubicBezTo>
                  <a:pt x="1827" y="5650"/>
                  <a:pt x="1823" y="5630"/>
                  <a:pt x="1819" y="5610"/>
                </a:cubicBezTo>
                <a:cubicBezTo>
                  <a:pt x="1837" y="5630"/>
                  <a:pt x="1854" y="5650"/>
                  <a:pt x="1872" y="5670"/>
                </a:cubicBezTo>
                <a:cubicBezTo>
                  <a:pt x="1877" y="5690"/>
                  <a:pt x="1882" y="5709"/>
                  <a:pt x="1887" y="5729"/>
                </a:cubicBezTo>
                <a:close/>
                <a:moveTo>
                  <a:pt x="1823" y="5603"/>
                </a:moveTo>
                <a:cubicBezTo>
                  <a:pt x="1821" y="5601"/>
                  <a:pt x="1819" y="5598"/>
                  <a:pt x="1817" y="5596"/>
                </a:cubicBezTo>
                <a:cubicBezTo>
                  <a:pt x="1813" y="5576"/>
                  <a:pt x="1809" y="5557"/>
                  <a:pt x="1805" y="5538"/>
                </a:cubicBezTo>
                <a:cubicBezTo>
                  <a:pt x="1820" y="5558"/>
                  <a:pt x="1835" y="5578"/>
                  <a:pt x="1850" y="5598"/>
                </a:cubicBezTo>
                <a:cubicBezTo>
                  <a:pt x="1856" y="5616"/>
                  <a:pt x="1862" y="5635"/>
                  <a:pt x="1867" y="5654"/>
                </a:cubicBezTo>
                <a:cubicBezTo>
                  <a:pt x="1853" y="5637"/>
                  <a:pt x="1838" y="5620"/>
                  <a:pt x="1823" y="5603"/>
                </a:cubicBezTo>
                <a:close/>
                <a:moveTo>
                  <a:pt x="1810" y="5588"/>
                </a:moveTo>
                <a:cubicBezTo>
                  <a:pt x="1792" y="5567"/>
                  <a:pt x="1774" y="5546"/>
                  <a:pt x="1755" y="5525"/>
                </a:cubicBezTo>
                <a:cubicBezTo>
                  <a:pt x="1753" y="5504"/>
                  <a:pt x="1751" y="5484"/>
                  <a:pt x="1748" y="5464"/>
                </a:cubicBezTo>
                <a:cubicBezTo>
                  <a:pt x="1757" y="5476"/>
                  <a:pt x="1766" y="5488"/>
                  <a:pt x="1776" y="5500"/>
                </a:cubicBezTo>
                <a:cubicBezTo>
                  <a:pt x="1783" y="5509"/>
                  <a:pt x="1790" y="5519"/>
                  <a:pt x="1798" y="5528"/>
                </a:cubicBezTo>
                <a:cubicBezTo>
                  <a:pt x="1802" y="5548"/>
                  <a:pt x="1806" y="5568"/>
                  <a:pt x="1810" y="5588"/>
                </a:cubicBezTo>
                <a:close/>
                <a:moveTo>
                  <a:pt x="1781" y="5495"/>
                </a:moveTo>
                <a:cubicBezTo>
                  <a:pt x="1769" y="5480"/>
                  <a:pt x="1758" y="5465"/>
                  <a:pt x="1746" y="5450"/>
                </a:cubicBezTo>
                <a:cubicBezTo>
                  <a:pt x="1743" y="5430"/>
                  <a:pt x="1740" y="5410"/>
                  <a:pt x="1737" y="5391"/>
                </a:cubicBezTo>
                <a:cubicBezTo>
                  <a:pt x="1751" y="5412"/>
                  <a:pt x="1766" y="5433"/>
                  <a:pt x="1780" y="5455"/>
                </a:cubicBezTo>
                <a:cubicBezTo>
                  <a:pt x="1785" y="5474"/>
                  <a:pt x="1789" y="5493"/>
                  <a:pt x="1794" y="5512"/>
                </a:cubicBezTo>
                <a:cubicBezTo>
                  <a:pt x="1790" y="5507"/>
                  <a:pt x="1785" y="5501"/>
                  <a:pt x="1781" y="5495"/>
                </a:cubicBezTo>
                <a:close/>
                <a:moveTo>
                  <a:pt x="1740" y="5442"/>
                </a:moveTo>
                <a:cubicBezTo>
                  <a:pt x="1723" y="5419"/>
                  <a:pt x="1706" y="5397"/>
                  <a:pt x="1689" y="5375"/>
                </a:cubicBezTo>
                <a:cubicBezTo>
                  <a:pt x="1688" y="5354"/>
                  <a:pt x="1687" y="5333"/>
                  <a:pt x="1685" y="5313"/>
                </a:cubicBezTo>
                <a:cubicBezTo>
                  <a:pt x="1700" y="5335"/>
                  <a:pt x="1715" y="5358"/>
                  <a:pt x="1730" y="5381"/>
                </a:cubicBezTo>
                <a:cubicBezTo>
                  <a:pt x="1734" y="5401"/>
                  <a:pt x="1737" y="5421"/>
                  <a:pt x="1740" y="5442"/>
                </a:cubicBezTo>
                <a:close/>
                <a:moveTo>
                  <a:pt x="1684" y="5299"/>
                </a:moveTo>
                <a:cubicBezTo>
                  <a:pt x="1682" y="5279"/>
                  <a:pt x="1680" y="5259"/>
                  <a:pt x="1678" y="5239"/>
                </a:cubicBezTo>
                <a:cubicBezTo>
                  <a:pt x="1685" y="5250"/>
                  <a:pt x="1691" y="5262"/>
                  <a:pt x="1698" y="5274"/>
                </a:cubicBezTo>
                <a:cubicBezTo>
                  <a:pt x="1704" y="5284"/>
                  <a:pt x="1710" y="5295"/>
                  <a:pt x="1716" y="5306"/>
                </a:cubicBezTo>
                <a:cubicBezTo>
                  <a:pt x="1720" y="5325"/>
                  <a:pt x="1724" y="5345"/>
                  <a:pt x="1728" y="5365"/>
                </a:cubicBezTo>
                <a:cubicBezTo>
                  <a:pt x="1713" y="5343"/>
                  <a:pt x="1699" y="5321"/>
                  <a:pt x="1684" y="5299"/>
                </a:cubicBezTo>
                <a:close/>
                <a:moveTo>
                  <a:pt x="1679" y="5291"/>
                </a:moveTo>
                <a:cubicBezTo>
                  <a:pt x="1663" y="5268"/>
                  <a:pt x="1648" y="5244"/>
                  <a:pt x="1633" y="5219"/>
                </a:cubicBezTo>
                <a:cubicBezTo>
                  <a:pt x="1633" y="5198"/>
                  <a:pt x="1632" y="5177"/>
                  <a:pt x="1632" y="5157"/>
                </a:cubicBezTo>
                <a:cubicBezTo>
                  <a:pt x="1645" y="5181"/>
                  <a:pt x="1659" y="5205"/>
                  <a:pt x="1673" y="5229"/>
                </a:cubicBezTo>
                <a:cubicBezTo>
                  <a:pt x="1675" y="5249"/>
                  <a:pt x="1677" y="5270"/>
                  <a:pt x="1679" y="5291"/>
                </a:cubicBezTo>
                <a:close/>
                <a:moveTo>
                  <a:pt x="1627" y="5136"/>
                </a:moveTo>
                <a:cubicBezTo>
                  <a:pt x="1613" y="5111"/>
                  <a:pt x="1600" y="5086"/>
                  <a:pt x="1586" y="5060"/>
                </a:cubicBezTo>
                <a:cubicBezTo>
                  <a:pt x="1587" y="5039"/>
                  <a:pt x="1588" y="5018"/>
                  <a:pt x="1589" y="4997"/>
                </a:cubicBezTo>
                <a:cubicBezTo>
                  <a:pt x="1601" y="5022"/>
                  <a:pt x="1612" y="5048"/>
                  <a:pt x="1624" y="5073"/>
                </a:cubicBezTo>
                <a:cubicBezTo>
                  <a:pt x="1625" y="5093"/>
                  <a:pt x="1626" y="5114"/>
                  <a:pt x="1627" y="5136"/>
                </a:cubicBezTo>
                <a:close/>
                <a:moveTo>
                  <a:pt x="1589" y="4984"/>
                </a:moveTo>
                <a:cubicBezTo>
                  <a:pt x="1590" y="4968"/>
                  <a:pt x="1590" y="4952"/>
                  <a:pt x="1590" y="4935"/>
                </a:cubicBezTo>
                <a:cubicBezTo>
                  <a:pt x="1590" y="4931"/>
                  <a:pt x="1590" y="4927"/>
                  <a:pt x="1591" y="4922"/>
                </a:cubicBezTo>
                <a:cubicBezTo>
                  <a:pt x="1600" y="4947"/>
                  <a:pt x="1610" y="4972"/>
                  <a:pt x="1619" y="4996"/>
                </a:cubicBezTo>
                <a:cubicBezTo>
                  <a:pt x="1621" y="5016"/>
                  <a:pt x="1622" y="5037"/>
                  <a:pt x="1623" y="5057"/>
                </a:cubicBezTo>
                <a:cubicBezTo>
                  <a:pt x="1612" y="5033"/>
                  <a:pt x="1601" y="5009"/>
                  <a:pt x="1589" y="4984"/>
                </a:cubicBezTo>
                <a:close/>
                <a:moveTo>
                  <a:pt x="1586" y="4977"/>
                </a:moveTo>
                <a:cubicBezTo>
                  <a:pt x="1574" y="4951"/>
                  <a:pt x="1562" y="4925"/>
                  <a:pt x="1551" y="4897"/>
                </a:cubicBezTo>
                <a:cubicBezTo>
                  <a:pt x="1553" y="4876"/>
                  <a:pt x="1555" y="4855"/>
                  <a:pt x="1557" y="4834"/>
                </a:cubicBezTo>
                <a:cubicBezTo>
                  <a:pt x="1567" y="4861"/>
                  <a:pt x="1577" y="4888"/>
                  <a:pt x="1587" y="4914"/>
                </a:cubicBezTo>
                <a:cubicBezTo>
                  <a:pt x="1587" y="4935"/>
                  <a:pt x="1587" y="4956"/>
                  <a:pt x="1586" y="4977"/>
                </a:cubicBezTo>
                <a:close/>
                <a:moveTo>
                  <a:pt x="1556" y="4815"/>
                </a:moveTo>
                <a:cubicBezTo>
                  <a:pt x="1546" y="4788"/>
                  <a:pt x="1536" y="4761"/>
                  <a:pt x="1527" y="4733"/>
                </a:cubicBezTo>
                <a:cubicBezTo>
                  <a:pt x="1530" y="4712"/>
                  <a:pt x="1534" y="4691"/>
                  <a:pt x="1537" y="4670"/>
                </a:cubicBezTo>
                <a:cubicBezTo>
                  <a:pt x="1545" y="4698"/>
                  <a:pt x="1553" y="4725"/>
                  <a:pt x="1561" y="4751"/>
                </a:cubicBezTo>
                <a:cubicBezTo>
                  <a:pt x="1559" y="4772"/>
                  <a:pt x="1558" y="4794"/>
                  <a:pt x="1556" y="4815"/>
                </a:cubicBezTo>
                <a:close/>
                <a:moveTo>
                  <a:pt x="1539" y="4659"/>
                </a:moveTo>
                <a:cubicBezTo>
                  <a:pt x="1542" y="4638"/>
                  <a:pt x="1545" y="4618"/>
                  <a:pt x="1548" y="4597"/>
                </a:cubicBezTo>
                <a:cubicBezTo>
                  <a:pt x="1554" y="4624"/>
                  <a:pt x="1559" y="4650"/>
                  <a:pt x="1565" y="4675"/>
                </a:cubicBezTo>
                <a:cubicBezTo>
                  <a:pt x="1564" y="4696"/>
                  <a:pt x="1563" y="4717"/>
                  <a:pt x="1562" y="4738"/>
                </a:cubicBezTo>
                <a:cubicBezTo>
                  <a:pt x="1554" y="4712"/>
                  <a:pt x="1546" y="4686"/>
                  <a:pt x="1539" y="4659"/>
                </a:cubicBezTo>
                <a:close/>
                <a:moveTo>
                  <a:pt x="1537" y="4652"/>
                </a:moveTo>
                <a:cubicBezTo>
                  <a:pt x="1529" y="4625"/>
                  <a:pt x="1521" y="4598"/>
                  <a:pt x="1514" y="4569"/>
                </a:cubicBezTo>
                <a:cubicBezTo>
                  <a:pt x="1519" y="4549"/>
                  <a:pt x="1523" y="4528"/>
                  <a:pt x="1528" y="4508"/>
                </a:cubicBezTo>
                <a:cubicBezTo>
                  <a:pt x="1534" y="4535"/>
                  <a:pt x="1540" y="4562"/>
                  <a:pt x="1546" y="4589"/>
                </a:cubicBezTo>
                <a:cubicBezTo>
                  <a:pt x="1543" y="4610"/>
                  <a:pt x="1540" y="4631"/>
                  <a:pt x="1537" y="4652"/>
                </a:cubicBezTo>
                <a:close/>
                <a:moveTo>
                  <a:pt x="1530" y="4497"/>
                </a:moveTo>
                <a:cubicBezTo>
                  <a:pt x="1534" y="4477"/>
                  <a:pt x="1538" y="4457"/>
                  <a:pt x="1542" y="4436"/>
                </a:cubicBezTo>
                <a:cubicBezTo>
                  <a:pt x="1546" y="4463"/>
                  <a:pt x="1551" y="4488"/>
                  <a:pt x="1555" y="4513"/>
                </a:cubicBezTo>
                <a:cubicBezTo>
                  <a:pt x="1552" y="4534"/>
                  <a:pt x="1550" y="4555"/>
                  <a:pt x="1547" y="4576"/>
                </a:cubicBezTo>
                <a:cubicBezTo>
                  <a:pt x="1541" y="4550"/>
                  <a:pt x="1536" y="4524"/>
                  <a:pt x="1530" y="4497"/>
                </a:cubicBezTo>
                <a:close/>
                <a:moveTo>
                  <a:pt x="1529" y="4492"/>
                </a:moveTo>
                <a:cubicBezTo>
                  <a:pt x="1523" y="4465"/>
                  <a:pt x="1517" y="4437"/>
                  <a:pt x="1511" y="4408"/>
                </a:cubicBezTo>
                <a:cubicBezTo>
                  <a:pt x="1517" y="4388"/>
                  <a:pt x="1523" y="4368"/>
                  <a:pt x="1528" y="4347"/>
                </a:cubicBezTo>
                <a:cubicBezTo>
                  <a:pt x="1533" y="4376"/>
                  <a:pt x="1537" y="4403"/>
                  <a:pt x="1541" y="4430"/>
                </a:cubicBezTo>
                <a:cubicBezTo>
                  <a:pt x="1537" y="4451"/>
                  <a:pt x="1533" y="4471"/>
                  <a:pt x="1529" y="4492"/>
                </a:cubicBezTo>
                <a:close/>
                <a:moveTo>
                  <a:pt x="1531" y="4338"/>
                </a:moveTo>
                <a:cubicBezTo>
                  <a:pt x="1536" y="4318"/>
                  <a:pt x="1542" y="4298"/>
                  <a:pt x="1547" y="4279"/>
                </a:cubicBezTo>
                <a:cubicBezTo>
                  <a:pt x="1549" y="4306"/>
                  <a:pt x="1552" y="4332"/>
                  <a:pt x="1554" y="4358"/>
                </a:cubicBezTo>
                <a:cubicBezTo>
                  <a:pt x="1551" y="4378"/>
                  <a:pt x="1547" y="4398"/>
                  <a:pt x="1543" y="4419"/>
                </a:cubicBezTo>
                <a:cubicBezTo>
                  <a:pt x="1539" y="4392"/>
                  <a:pt x="1535" y="4366"/>
                  <a:pt x="1531" y="4338"/>
                </a:cubicBezTo>
                <a:close/>
                <a:moveTo>
                  <a:pt x="1530" y="4333"/>
                </a:moveTo>
                <a:cubicBezTo>
                  <a:pt x="1526" y="4306"/>
                  <a:pt x="1522" y="4278"/>
                  <a:pt x="1518" y="4250"/>
                </a:cubicBezTo>
                <a:cubicBezTo>
                  <a:pt x="1525" y="4230"/>
                  <a:pt x="1531" y="4211"/>
                  <a:pt x="1538" y="4191"/>
                </a:cubicBezTo>
                <a:cubicBezTo>
                  <a:pt x="1540" y="4212"/>
                  <a:pt x="1542" y="4232"/>
                  <a:pt x="1544" y="4252"/>
                </a:cubicBezTo>
                <a:cubicBezTo>
                  <a:pt x="1545" y="4259"/>
                  <a:pt x="1545" y="4266"/>
                  <a:pt x="1546" y="4273"/>
                </a:cubicBezTo>
                <a:cubicBezTo>
                  <a:pt x="1541" y="4293"/>
                  <a:pt x="1536" y="4313"/>
                  <a:pt x="1530" y="4333"/>
                </a:cubicBezTo>
                <a:close/>
                <a:moveTo>
                  <a:pt x="1547" y="4252"/>
                </a:moveTo>
                <a:cubicBezTo>
                  <a:pt x="1545" y="4229"/>
                  <a:pt x="1543" y="4207"/>
                  <a:pt x="1540" y="4183"/>
                </a:cubicBezTo>
                <a:cubicBezTo>
                  <a:pt x="1547" y="4164"/>
                  <a:pt x="1553" y="4144"/>
                  <a:pt x="1559" y="4125"/>
                </a:cubicBezTo>
                <a:cubicBezTo>
                  <a:pt x="1560" y="4152"/>
                  <a:pt x="1561" y="4177"/>
                  <a:pt x="1563" y="4203"/>
                </a:cubicBezTo>
                <a:cubicBezTo>
                  <a:pt x="1558" y="4223"/>
                  <a:pt x="1553" y="4243"/>
                  <a:pt x="1548" y="4263"/>
                </a:cubicBezTo>
                <a:cubicBezTo>
                  <a:pt x="1548" y="4259"/>
                  <a:pt x="1548" y="4255"/>
                  <a:pt x="1547" y="4252"/>
                </a:cubicBezTo>
                <a:close/>
                <a:moveTo>
                  <a:pt x="1540" y="4179"/>
                </a:moveTo>
                <a:cubicBezTo>
                  <a:pt x="1519" y="3970"/>
                  <a:pt x="1495" y="3714"/>
                  <a:pt x="1478" y="3384"/>
                </a:cubicBezTo>
                <a:cubicBezTo>
                  <a:pt x="1474" y="3303"/>
                  <a:pt x="1475" y="3223"/>
                  <a:pt x="1480" y="3142"/>
                </a:cubicBezTo>
                <a:cubicBezTo>
                  <a:pt x="1491" y="3130"/>
                  <a:pt x="1503" y="3119"/>
                  <a:pt x="1515" y="3107"/>
                </a:cubicBezTo>
                <a:cubicBezTo>
                  <a:pt x="1512" y="3178"/>
                  <a:pt x="1512" y="3248"/>
                  <a:pt x="1515" y="3319"/>
                </a:cubicBezTo>
                <a:cubicBezTo>
                  <a:pt x="1524" y="3524"/>
                  <a:pt x="1535" y="3698"/>
                  <a:pt x="1544" y="3852"/>
                </a:cubicBezTo>
                <a:cubicBezTo>
                  <a:pt x="1549" y="3949"/>
                  <a:pt x="1554" y="4037"/>
                  <a:pt x="1559" y="4120"/>
                </a:cubicBezTo>
                <a:cubicBezTo>
                  <a:pt x="1553" y="4139"/>
                  <a:pt x="1546" y="4159"/>
                  <a:pt x="1540" y="4179"/>
                </a:cubicBezTo>
                <a:close/>
                <a:moveTo>
                  <a:pt x="1519" y="3089"/>
                </a:moveTo>
                <a:cubicBezTo>
                  <a:pt x="1519" y="3078"/>
                  <a:pt x="1520" y="3067"/>
                  <a:pt x="1520" y="3056"/>
                </a:cubicBezTo>
                <a:cubicBezTo>
                  <a:pt x="1532" y="3044"/>
                  <a:pt x="1544" y="3032"/>
                  <a:pt x="1556" y="3020"/>
                </a:cubicBezTo>
                <a:cubicBezTo>
                  <a:pt x="1555" y="3031"/>
                  <a:pt x="1555" y="3043"/>
                  <a:pt x="1555" y="3054"/>
                </a:cubicBezTo>
                <a:cubicBezTo>
                  <a:pt x="1543" y="3066"/>
                  <a:pt x="1531" y="3077"/>
                  <a:pt x="1519" y="3089"/>
                </a:cubicBezTo>
                <a:close/>
                <a:moveTo>
                  <a:pt x="1559" y="3017"/>
                </a:moveTo>
                <a:cubicBezTo>
                  <a:pt x="1571" y="3005"/>
                  <a:pt x="1583" y="2993"/>
                  <a:pt x="1595" y="2981"/>
                </a:cubicBezTo>
                <a:cubicBezTo>
                  <a:pt x="1595" y="2993"/>
                  <a:pt x="1595" y="3004"/>
                  <a:pt x="1595" y="3016"/>
                </a:cubicBezTo>
                <a:cubicBezTo>
                  <a:pt x="1582" y="3028"/>
                  <a:pt x="1570" y="3040"/>
                  <a:pt x="1558" y="3052"/>
                </a:cubicBezTo>
                <a:cubicBezTo>
                  <a:pt x="1558" y="3040"/>
                  <a:pt x="1558" y="3029"/>
                  <a:pt x="1559" y="3017"/>
                </a:cubicBezTo>
                <a:close/>
                <a:moveTo>
                  <a:pt x="1559" y="3002"/>
                </a:moveTo>
                <a:cubicBezTo>
                  <a:pt x="1560" y="2991"/>
                  <a:pt x="1560" y="2979"/>
                  <a:pt x="1561" y="2967"/>
                </a:cubicBezTo>
                <a:cubicBezTo>
                  <a:pt x="1573" y="2955"/>
                  <a:pt x="1585" y="2943"/>
                  <a:pt x="1597" y="2930"/>
                </a:cubicBezTo>
                <a:cubicBezTo>
                  <a:pt x="1596" y="2942"/>
                  <a:pt x="1596" y="2954"/>
                  <a:pt x="1596" y="2966"/>
                </a:cubicBezTo>
                <a:cubicBezTo>
                  <a:pt x="1583" y="2978"/>
                  <a:pt x="1571" y="2990"/>
                  <a:pt x="1559" y="3002"/>
                </a:cubicBezTo>
                <a:close/>
                <a:moveTo>
                  <a:pt x="1562" y="2953"/>
                </a:moveTo>
                <a:cubicBezTo>
                  <a:pt x="1562" y="2941"/>
                  <a:pt x="1563" y="2929"/>
                  <a:pt x="1564" y="2918"/>
                </a:cubicBezTo>
                <a:cubicBezTo>
                  <a:pt x="1575" y="2905"/>
                  <a:pt x="1587" y="2892"/>
                  <a:pt x="1598" y="2879"/>
                </a:cubicBezTo>
                <a:cubicBezTo>
                  <a:pt x="1598" y="2892"/>
                  <a:pt x="1597" y="2904"/>
                  <a:pt x="1597" y="2916"/>
                </a:cubicBezTo>
                <a:cubicBezTo>
                  <a:pt x="1585" y="2928"/>
                  <a:pt x="1573" y="2941"/>
                  <a:pt x="1562" y="2953"/>
                </a:cubicBezTo>
                <a:close/>
                <a:moveTo>
                  <a:pt x="1565" y="2903"/>
                </a:moveTo>
                <a:cubicBezTo>
                  <a:pt x="1565" y="2892"/>
                  <a:pt x="1566" y="2880"/>
                  <a:pt x="1567" y="2868"/>
                </a:cubicBezTo>
                <a:cubicBezTo>
                  <a:pt x="1578" y="2855"/>
                  <a:pt x="1590" y="2842"/>
                  <a:pt x="1601" y="2829"/>
                </a:cubicBezTo>
                <a:cubicBezTo>
                  <a:pt x="1600" y="2841"/>
                  <a:pt x="1600" y="2853"/>
                  <a:pt x="1599" y="2865"/>
                </a:cubicBezTo>
                <a:cubicBezTo>
                  <a:pt x="1588" y="2878"/>
                  <a:pt x="1576" y="2891"/>
                  <a:pt x="1565" y="2903"/>
                </a:cubicBezTo>
                <a:close/>
                <a:moveTo>
                  <a:pt x="1568" y="2853"/>
                </a:moveTo>
                <a:cubicBezTo>
                  <a:pt x="1569" y="2841"/>
                  <a:pt x="1570" y="2830"/>
                  <a:pt x="1571" y="2818"/>
                </a:cubicBezTo>
                <a:cubicBezTo>
                  <a:pt x="1582" y="2805"/>
                  <a:pt x="1593" y="2791"/>
                  <a:pt x="1604" y="2778"/>
                </a:cubicBezTo>
                <a:cubicBezTo>
                  <a:pt x="1603" y="2790"/>
                  <a:pt x="1602" y="2802"/>
                  <a:pt x="1602" y="2815"/>
                </a:cubicBezTo>
                <a:cubicBezTo>
                  <a:pt x="1590" y="2827"/>
                  <a:pt x="1579" y="2840"/>
                  <a:pt x="1568" y="2853"/>
                </a:cubicBezTo>
                <a:close/>
                <a:moveTo>
                  <a:pt x="1573" y="2803"/>
                </a:moveTo>
                <a:cubicBezTo>
                  <a:pt x="1574" y="2791"/>
                  <a:pt x="1575" y="2779"/>
                  <a:pt x="1576" y="2767"/>
                </a:cubicBezTo>
                <a:cubicBezTo>
                  <a:pt x="1586" y="2754"/>
                  <a:pt x="1596" y="2740"/>
                  <a:pt x="1607" y="2727"/>
                </a:cubicBezTo>
                <a:cubicBezTo>
                  <a:pt x="1606" y="2739"/>
                  <a:pt x="1605" y="2751"/>
                  <a:pt x="1605" y="2763"/>
                </a:cubicBezTo>
                <a:cubicBezTo>
                  <a:pt x="1594" y="2777"/>
                  <a:pt x="1583" y="2790"/>
                  <a:pt x="1573" y="2803"/>
                </a:cubicBezTo>
                <a:close/>
                <a:moveTo>
                  <a:pt x="1577" y="2752"/>
                </a:moveTo>
                <a:cubicBezTo>
                  <a:pt x="1578" y="2740"/>
                  <a:pt x="1580" y="2728"/>
                  <a:pt x="1581" y="2716"/>
                </a:cubicBezTo>
                <a:cubicBezTo>
                  <a:pt x="1591" y="2703"/>
                  <a:pt x="1601" y="2689"/>
                  <a:pt x="1611" y="2675"/>
                </a:cubicBezTo>
                <a:cubicBezTo>
                  <a:pt x="1610" y="2687"/>
                  <a:pt x="1609" y="2700"/>
                  <a:pt x="1608" y="2712"/>
                </a:cubicBezTo>
                <a:cubicBezTo>
                  <a:pt x="1598" y="2725"/>
                  <a:pt x="1587" y="2739"/>
                  <a:pt x="1577" y="2752"/>
                </a:cubicBezTo>
                <a:close/>
                <a:moveTo>
                  <a:pt x="1583" y="2701"/>
                </a:moveTo>
                <a:cubicBezTo>
                  <a:pt x="1584" y="2689"/>
                  <a:pt x="1585" y="2677"/>
                  <a:pt x="1587" y="2665"/>
                </a:cubicBezTo>
                <a:cubicBezTo>
                  <a:pt x="1596" y="2651"/>
                  <a:pt x="1605" y="2637"/>
                  <a:pt x="1615" y="2623"/>
                </a:cubicBezTo>
                <a:cubicBezTo>
                  <a:pt x="1614" y="2636"/>
                  <a:pt x="1613" y="2648"/>
                  <a:pt x="1612" y="2660"/>
                </a:cubicBezTo>
                <a:cubicBezTo>
                  <a:pt x="1602" y="2674"/>
                  <a:pt x="1592" y="2687"/>
                  <a:pt x="1583" y="2701"/>
                </a:cubicBezTo>
                <a:close/>
                <a:moveTo>
                  <a:pt x="1588" y="2650"/>
                </a:moveTo>
                <a:cubicBezTo>
                  <a:pt x="1590" y="2638"/>
                  <a:pt x="1591" y="2626"/>
                  <a:pt x="1593" y="2614"/>
                </a:cubicBezTo>
                <a:cubicBezTo>
                  <a:pt x="1601" y="2599"/>
                  <a:pt x="1610" y="2585"/>
                  <a:pt x="1619" y="2571"/>
                </a:cubicBezTo>
                <a:cubicBezTo>
                  <a:pt x="1618" y="2584"/>
                  <a:pt x="1617" y="2596"/>
                  <a:pt x="1616" y="2609"/>
                </a:cubicBezTo>
                <a:cubicBezTo>
                  <a:pt x="1607" y="2622"/>
                  <a:pt x="1597" y="2636"/>
                  <a:pt x="1588" y="2650"/>
                </a:cubicBezTo>
                <a:close/>
                <a:moveTo>
                  <a:pt x="1595" y="2598"/>
                </a:moveTo>
                <a:cubicBezTo>
                  <a:pt x="1596" y="2586"/>
                  <a:pt x="1597" y="2574"/>
                  <a:pt x="1599" y="2562"/>
                </a:cubicBezTo>
                <a:cubicBezTo>
                  <a:pt x="1607" y="2548"/>
                  <a:pt x="1615" y="2533"/>
                  <a:pt x="1623" y="2519"/>
                </a:cubicBezTo>
                <a:cubicBezTo>
                  <a:pt x="1622" y="2531"/>
                  <a:pt x="1621" y="2544"/>
                  <a:pt x="1620" y="2556"/>
                </a:cubicBezTo>
                <a:cubicBezTo>
                  <a:pt x="1612" y="2570"/>
                  <a:pt x="1603" y="2584"/>
                  <a:pt x="1595" y="2598"/>
                </a:cubicBezTo>
                <a:close/>
                <a:moveTo>
                  <a:pt x="1601" y="2545"/>
                </a:moveTo>
                <a:cubicBezTo>
                  <a:pt x="1603" y="2534"/>
                  <a:pt x="1604" y="2522"/>
                  <a:pt x="1606" y="2510"/>
                </a:cubicBezTo>
                <a:cubicBezTo>
                  <a:pt x="1613" y="2495"/>
                  <a:pt x="1621" y="2481"/>
                  <a:pt x="1628" y="2466"/>
                </a:cubicBezTo>
                <a:cubicBezTo>
                  <a:pt x="1627" y="2479"/>
                  <a:pt x="1626" y="2491"/>
                  <a:pt x="1625" y="2504"/>
                </a:cubicBezTo>
                <a:cubicBezTo>
                  <a:pt x="1617" y="2518"/>
                  <a:pt x="1609" y="2532"/>
                  <a:pt x="1601" y="2545"/>
                </a:cubicBezTo>
                <a:close/>
                <a:moveTo>
                  <a:pt x="1608" y="2493"/>
                </a:moveTo>
                <a:cubicBezTo>
                  <a:pt x="1610" y="2481"/>
                  <a:pt x="1611" y="2469"/>
                  <a:pt x="1613" y="2458"/>
                </a:cubicBezTo>
                <a:cubicBezTo>
                  <a:pt x="1620" y="2443"/>
                  <a:pt x="1627" y="2428"/>
                  <a:pt x="1633" y="2414"/>
                </a:cubicBezTo>
                <a:cubicBezTo>
                  <a:pt x="1632" y="2426"/>
                  <a:pt x="1631" y="2439"/>
                  <a:pt x="1630" y="2451"/>
                </a:cubicBezTo>
                <a:cubicBezTo>
                  <a:pt x="1623" y="2465"/>
                  <a:pt x="1615" y="2479"/>
                  <a:pt x="1608" y="2493"/>
                </a:cubicBezTo>
                <a:close/>
                <a:moveTo>
                  <a:pt x="1616" y="2439"/>
                </a:moveTo>
                <a:cubicBezTo>
                  <a:pt x="1617" y="2428"/>
                  <a:pt x="1619" y="2416"/>
                  <a:pt x="1621" y="2404"/>
                </a:cubicBezTo>
                <a:cubicBezTo>
                  <a:pt x="1626" y="2390"/>
                  <a:pt x="1632" y="2375"/>
                  <a:pt x="1638" y="2361"/>
                </a:cubicBezTo>
                <a:cubicBezTo>
                  <a:pt x="1637" y="2373"/>
                  <a:pt x="1636" y="2386"/>
                  <a:pt x="1635" y="2398"/>
                </a:cubicBezTo>
                <a:cubicBezTo>
                  <a:pt x="1628" y="2412"/>
                  <a:pt x="1622" y="2426"/>
                  <a:pt x="1616" y="2439"/>
                </a:cubicBezTo>
                <a:close/>
                <a:moveTo>
                  <a:pt x="1623" y="2385"/>
                </a:moveTo>
                <a:cubicBezTo>
                  <a:pt x="1625" y="2374"/>
                  <a:pt x="1627" y="2363"/>
                  <a:pt x="1628" y="2351"/>
                </a:cubicBezTo>
                <a:cubicBezTo>
                  <a:pt x="1633" y="2337"/>
                  <a:pt x="1639" y="2323"/>
                  <a:pt x="1644" y="2309"/>
                </a:cubicBezTo>
                <a:cubicBezTo>
                  <a:pt x="1643" y="2321"/>
                  <a:pt x="1641" y="2333"/>
                  <a:pt x="1640" y="2345"/>
                </a:cubicBezTo>
                <a:cubicBezTo>
                  <a:pt x="1634" y="2358"/>
                  <a:pt x="1629" y="2372"/>
                  <a:pt x="1623" y="2385"/>
                </a:cubicBezTo>
                <a:close/>
                <a:moveTo>
                  <a:pt x="1627" y="2343"/>
                </a:moveTo>
                <a:cubicBezTo>
                  <a:pt x="1623" y="2353"/>
                  <a:pt x="1619" y="2363"/>
                  <a:pt x="1616" y="2374"/>
                </a:cubicBezTo>
                <a:cubicBezTo>
                  <a:pt x="1617" y="2366"/>
                  <a:pt x="1619" y="2358"/>
                  <a:pt x="1620" y="2350"/>
                </a:cubicBezTo>
                <a:cubicBezTo>
                  <a:pt x="1624" y="2338"/>
                  <a:pt x="1627" y="2327"/>
                  <a:pt x="1631" y="2315"/>
                </a:cubicBezTo>
                <a:cubicBezTo>
                  <a:pt x="1629" y="2324"/>
                  <a:pt x="1628" y="2333"/>
                  <a:pt x="1627" y="2343"/>
                </a:cubicBezTo>
                <a:close/>
                <a:moveTo>
                  <a:pt x="1624" y="2364"/>
                </a:moveTo>
                <a:cubicBezTo>
                  <a:pt x="1622" y="2375"/>
                  <a:pt x="1621" y="2385"/>
                  <a:pt x="1619" y="2395"/>
                </a:cubicBezTo>
                <a:cubicBezTo>
                  <a:pt x="1614" y="2407"/>
                  <a:pt x="1609" y="2419"/>
                  <a:pt x="1605" y="2431"/>
                </a:cubicBezTo>
                <a:cubicBezTo>
                  <a:pt x="1606" y="2421"/>
                  <a:pt x="1608" y="2412"/>
                  <a:pt x="1610" y="2402"/>
                </a:cubicBezTo>
                <a:cubicBezTo>
                  <a:pt x="1615" y="2390"/>
                  <a:pt x="1619" y="2377"/>
                  <a:pt x="1624" y="2364"/>
                </a:cubicBezTo>
                <a:close/>
                <a:moveTo>
                  <a:pt x="1599" y="2445"/>
                </a:moveTo>
                <a:cubicBezTo>
                  <a:pt x="1595" y="2455"/>
                  <a:pt x="1591" y="2464"/>
                  <a:pt x="1587" y="2473"/>
                </a:cubicBezTo>
                <a:cubicBezTo>
                  <a:pt x="1589" y="2466"/>
                  <a:pt x="1591" y="2459"/>
                  <a:pt x="1592" y="2453"/>
                </a:cubicBezTo>
                <a:cubicBezTo>
                  <a:pt x="1596" y="2442"/>
                  <a:pt x="1599" y="2432"/>
                  <a:pt x="1603" y="2422"/>
                </a:cubicBezTo>
                <a:cubicBezTo>
                  <a:pt x="1602" y="2430"/>
                  <a:pt x="1600" y="2438"/>
                  <a:pt x="1599" y="2445"/>
                </a:cubicBezTo>
                <a:close/>
                <a:moveTo>
                  <a:pt x="1594" y="2469"/>
                </a:moveTo>
                <a:cubicBezTo>
                  <a:pt x="1592" y="2478"/>
                  <a:pt x="1591" y="2488"/>
                  <a:pt x="1589" y="2497"/>
                </a:cubicBezTo>
                <a:cubicBezTo>
                  <a:pt x="1584" y="2508"/>
                  <a:pt x="1579" y="2519"/>
                  <a:pt x="1574" y="2529"/>
                </a:cubicBezTo>
                <a:cubicBezTo>
                  <a:pt x="1576" y="2521"/>
                  <a:pt x="1578" y="2512"/>
                  <a:pt x="1580" y="2504"/>
                </a:cubicBezTo>
                <a:cubicBezTo>
                  <a:pt x="1585" y="2492"/>
                  <a:pt x="1590" y="2480"/>
                  <a:pt x="1594" y="2469"/>
                </a:cubicBezTo>
                <a:close/>
                <a:moveTo>
                  <a:pt x="1567" y="2546"/>
                </a:moveTo>
                <a:cubicBezTo>
                  <a:pt x="1564" y="2554"/>
                  <a:pt x="1560" y="2562"/>
                  <a:pt x="1556" y="2570"/>
                </a:cubicBezTo>
                <a:cubicBezTo>
                  <a:pt x="1558" y="2564"/>
                  <a:pt x="1559" y="2559"/>
                  <a:pt x="1561" y="2553"/>
                </a:cubicBezTo>
                <a:cubicBezTo>
                  <a:pt x="1565" y="2544"/>
                  <a:pt x="1568" y="2535"/>
                  <a:pt x="1572" y="2525"/>
                </a:cubicBezTo>
                <a:cubicBezTo>
                  <a:pt x="1570" y="2532"/>
                  <a:pt x="1569" y="2539"/>
                  <a:pt x="1567" y="2546"/>
                </a:cubicBezTo>
                <a:close/>
                <a:moveTo>
                  <a:pt x="1561" y="2573"/>
                </a:moveTo>
                <a:cubicBezTo>
                  <a:pt x="1559" y="2581"/>
                  <a:pt x="1558" y="2588"/>
                  <a:pt x="1556" y="2596"/>
                </a:cubicBezTo>
                <a:cubicBezTo>
                  <a:pt x="1551" y="2606"/>
                  <a:pt x="1546" y="2616"/>
                  <a:pt x="1541" y="2626"/>
                </a:cubicBezTo>
                <a:cubicBezTo>
                  <a:pt x="1543" y="2619"/>
                  <a:pt x="1545" y="2613"/>
                  <a:pt x="1547" y="2606"/>
                </a:cubicBezTo>
                <a:cubicBezTo>
                  <a:pt x="1551" y="2595"/>
                  <a:pt x="1556" y="2584"/>
                  <a:pt x="1561" y="2573"/>
                </a:cubicBezTo>
                <a:close/>
                <a:moveTo>
                  <a:pt x="1533" y="2643"/>
                </a:moveTo>
                <a:cubicBezTo>
                  <a:pt x="1530" y="2651"/>
                  <a:pt x="1526" y="2658"/>
                  <a:pt x="1523" y="2665"/>
                </a:cubicBezTo>
                <a:cubicBezTo>
                  <a:pt x="1523" y="2662"/>
                  <a:pt x="1524" y="2660"/>
                  <a:pt x="1525" y="2657"/>
                </a:cubicBezTo>
                <a:cubicBezTo>
                  <a:pt x="1529" y="2648"/>
                  <a:pt x="1533" y="2639"/>
                  <a:pt x="1536" y="2630"/>
                </a:cubicBezTo>
                <a:cubicBezTo>
                  <a:pt x="1535" y="2635"/>
                  <a:pt x="1534" y="2639"/>
                  <a:pt x="1533" y="2643"/>
                </a:cubicBezTo>
                <a:close/>
                <a:moveTo>
                  <a:pt x="1497" y="2739"/>
                </a:moveTo>
                <a:cubicBezTo>
                  <a:pt x="1493" y="2745"/>
                  <a:pt x="1490" y="2752"/>
                  <a:pt x="1487" y="2758"/>
                </a:cubicBezTo>
                <a:cubicBezTo>
                  <a:pt x="1487" y="2757"/>
                  <a:pt x="1488" y="2756"/>
                  <a:pt x="1488" y="2755"/>
                </a:cubicBezTo>
                <a:cubicBezTo>
                  <a:pt x="1492" y="2747"/>
                  <a:pt x="1495" y="2738"/>
                  <a:pt x="1499" y="2730"/>
                </a:cubicBezTo>
                <a:cubicBezTo>
                  <a:pt x="1498" y="2733"/>
                  <a:pt x="1497" y="2736"/>
                  <a:pt x="1497" y="2739"/>
                </a:cubicBezTo>
                <a:close/>
                <a:moveTo>
                  <a:pt x="1460" y="2827"/>
                </a:moveTo>
                <a:cubicBezTo>
                  <a:pt x="1460" y="2829"/>
                  <a:pt x="1459" y="2830"/>
                  <a:pt x="1459" y="2832"/>
                </a:cubicBezTo>
                <a:cubicBezTo>
                  <a:pt x="1457" y="2835"/>
                  <a:pt x="1455" y="2839"/>
                  <a:pt x="1453" y="2842"/>
                </a:cubicBezTo>
                <a:cubicBezTo>
                  <a:pt x="1453" y="2842"/>
                  <a:pt x="1454" y="2841"/>
                  <a:pt x="1454" y="2841"/>
                </a:cubicBezTo>
                <a:cubicBezTo>
                  <a:pt x="1456" y="2836"/>
                  <a:pt x="1458" y="2832"/>
                  <a:pt x="1460" y="2827"/>
                </a:cubicBezTo>
                <a:close/>
                <a:moveTo>
                  <a:pt x="1008" y="3753"/>
                </a:moveTo>
                <a:cubicBezTo>
                  <a:pt x="980" y="3833"/>
                  <a:pt x="961" y="3913"/>
                  <a:pt x="951" y="3991"/>
                </a:cubicBezTo>
                <a:cubicBezTo>
                  <a:pt x="940" y="4074"/>
                  <a:pt x="938" y="4156"/>
                  <a:pt x="947" y="4237"/>
                </a:cubicBezTo>
                <a:cubicBezTo>
                  <a:pt x="960" y="4368"/>
                  <a:pt x="980" y="4493"/>
                  <a:pt x="1005" y="4608"/>
                </a:cubicBezTo>
                <a:cubicBezTo>
                  <a:pt x="1029" y="4718"/>
                  <a:pt x="1059" y="4824"/>
                  <a:pt x="1094" y="4921"/>
                </a:cubicBezTo>
                <a:cubicBezTo>
                  <a:pt x="1115" y="4981"/>
                  <a:pt x="1139" y="5039"/>
                  <a:pt x="1164" y="5095"/>
                </a:cubicBezTo>
                <a:cubicBezTo>
                  <a:pt x="1156" y="5116"/>
                  <a:pt x="1147" y="5137"/>
                  <a:pt x="1138" y="5158"/>
                </a:cubicBezTo>
                <a:cubicBezTo>
                  <a:pt x="1031" y="4932"/>
                  <a:pt x="953" y="4655"/>
                  <a:pt x="915" y="4301"/>
                </a:cubicBezTo>
                <a:cubicBezTo>
                  <a:pt x="895" y="4108"/>
                  <a:pt x="931" y="3910"/>
                  <a:pt x="1026" y="3703"/>
                </a:cubicBezTo>
                <a:cubicBezTo>
                  <a:pt x="1019" y="3720"/>
                  <a:pt x="1013" y="3736"/>
                  <a:pt x="1008" y="3753"/>
                </a:cubicBezTo>
                <a:close/>
                <a:moveTo>
                  <a:pt x="1165" y="5097"/>
                </a:moveTo>
                <a:cubicBezTo>
                  <a:pt x="1184" y="5136"/>
                  <a:pt x="1203" y="5175"/>
                  <a:pt x="1224" y="5213"/>
                </a:cubicBezTo>
                <a:cubicBezTo>
                  <a:pt x="1216" y="5234"/>
                  <a:pt x="1208" y="5255"/>
                  <a:pt x="1199" y="5277"/>
                </a:cubicBezTo>
                <a:cubicBezTo>
                  <a:pt x="1178" y="5240"/>
                  <a:pt x="1158" y="5201"/>
                  <a:pt x="1139" y="5160"/>
                </a:cubicBezTo>
                <a:cubicBezTo>
                  <a:pt x="1148" y="5138"/>
                  <a:pt x="1157" y="5118"/>
                  <a:pt x="1165" y="5097"/>
                </a:cubicBezTo>
                <a:close/>
                <a:moveTo>
                  <a:pt x="1225" y="5215"/>
                </a:moveTo>
                <a:cubicBezTo>
                  <a:pt x="1245" y="5252"/>
                  <a:pt x="1266" y="5288"/>
                  <a:pt x="1289" y="5323"/>
                </a:cubicBezTo>
                <a:cubicBezTo>
                  <a:pt x="1282" y="5345"/>
                  <a:pt x="1275" y="5367"/>
                  <a:pt x="1268" y="5390"/>
                </a:cubicBezTo>
                <a:cubicBezTo>
                  <a:pt x="1244" y="5354"/>
                  <a:pt x="1222" y="5318"/>
                  <a:pt x="1201" y="5280"/>
                </a:cubicBezTo>
                <a:cubicBezTo>
                  <a:pt x="1209" y="5258"/>
                  <a:pt x="1217" y="5236"/>
                  <a:pt x="1225" y="5215"/>
                </a:cubicBezTo>
                <a:close/>
                <a:moveTo>
                  <a:pt x="1264" y="5402"/>
                </a:moveTo>
                <a:cubicBezTo>
                  <a:pt x="1256" y="5424"/>
                  <a:pt x="1249" y="5446"/>
                  <a:pt x="1242" y="5468"/>
                </a:cubicBezTo>
                <a:cubicBezTo>
                  <a:pt x="1218" y="5433"/>
                  <a:pt x="1195" y="5396"/>
                  <a:pt x="1172" y="5357"/>
                </a:cubicBezTo>
                <a:cubicBezTo>
                  <a:pt x="1180" y="5335"/>
                  <a:pt x="1188" y="5313"/>
                  <a:pt x="1196" y="5292"/>
                </a:cubicBezTo>
                <a:cubicBezTo>
                  <a:pt x="1217" y="5330"/>
                  <a:pt x="1240" y="5366"/>
                  <a:pt x="1264" y="5402"/>
                </a:cubicBezTo>
                <a:close/>
                <a:moveTo>
                  <a:pt x="1244" y="5470"/>
                </a:moveTo>
                <a:cubicBezTo>
                  <a:pt x="1251" y="5448"/>
                  <a:pt x="1258" y="5426"/>
                  <a:pt x="1265" y="5404"/>
                </a:cubicBezTo>
                <a:cubicBezTo>
                  <a:pt x="1288" y="5439"/>
                  <a:pt x="1313" y="5473"/>
                  <a:pt x="1338" y="5506"/>
                </a:cubicBezTo>
                <a:cubicBezTo>
                  <a:pt x="1332" y="5528"/>
                  <a:pt x="1326" y="5551"/>
                  <a:pt x="1319" y="5573"/>
                </a:cubicBezTo>
                <a:cubicBezTo>
                  <a:pt x="1293" y="5541"/>
                  <a:pt x="1268" y="5506"/>
                  <a:pt x="1244" y="5471"/>
                </a:cubicBezTo>
                <a:cubicBezTo>
                  <a:pt x="1244" y="5470"/>
                  <a:pt x="1244" y="5470"/>
                  <a:pt x="1244" y="5470"/>
                </a:cubicBezTo>
                <a:close/>
                <a:moveTo>
                  <a:pt x="1316" y="5586"/>
                </a:moveTo>
                <a:cubicBezTo>
                  <a:pt x="1312" y="5597"/>
                  <a:pt x="1309" y="5608"/>
                  <a:pt x="1306" y="5619"/>
                </a:cubicBezTo>
                <a:cubicBezTo>
                  <a:pt x="1303" y="5631"/>
                  <a:pt x="1300" y="5643"/>
                  <a:pt x="1297" y="5654"/>
                </a:cubicBezTo>
                <a:cubicBezTo>
                  <a:pt x="1270" y="5621"/>
                  <a:pt x="1243" y="5586"/>
                  <a:pt x="1218" y="5550"/>
                </a:cubicBezTo>
                <a:cubicBezTo>
                  <a:pt x="1225" y="5527"/>
                  <a:pt x="1232" y="5505"/>
                  <a:pt x="1239" y="5484"/>
                </a:cubicBezTo>
                <a:cubicBezTo>
                  <a:pt x="1264" y="5519"/>
                  <a:pt x="1289" y="5553"/>
                  <a:pt x="1316" y="5586"/>
                </a:cubicBezTo>
                <a:close/>
                <a:moveTo>
                  <a:pt x="1294" y="5668"/>
                </a:moveTo>
                <a:cubicBezTo>
                  <a:pt x="1271" y="5766"/>
                  <a:pt x="1263" y="5866"/>
                  <a:pt x="1271" y="5967"/>
                </a:cubicBezTo>
                <a:cubicBezTo>
                  <a:pt x="1279" y="6083"/>
                  <a:pt x="1307" y="6201"/>
                  <a:pt x="1354" y="6318"/>
                </a:cubicBezTo>
                <a:cubicBezTo>
                  <a:pt x="1401" y="6434"/>
                  <a:pt x="1467" y="6549"/>
                  <a:pt x="1550" y="6660"/>
                </a:cubicBezTo>
                <a:cubicBezTo>
                  <a:pt x="1633" y="6771"/>
                  <a:pt x="1734" y="6880"/>
                  <a:pt x="1850" y="6981"/>
                </a:cubicBezTo>
                <a:cubicBezTo>
                  <a:pt x="1978" y="7094"/>
                  <a:pt x="2125" y="7199"/>
                  <a:pt x="2286" y="7294"/>
                </a:cubicBezTo>
                <a:cubicBezTo>
                  <a:pt x="2452" y="7392"/>
                  <a:pt x="2634" y="7480"/>
                  <a:pt x="2828" y="7555"/>
                </a:cubicBezTo>
                <a:cubicBezTo>
                  <a:pt x="2939" y="7599"/>
                  <a:pt x="3054" y="7638"/>
                  <a:pt x="3173" y="7673"/>
                </a:cubicBezTo>
                <a:cubicBezTo>
                  <a:pt x="3152" y="7669"/>
                  <a:pt x="3132" y="7664"/>
                  <a:pt x="3112" y="7660"/>
                </a:cubicBezTo>
                <a:cubicBezTo>
                  <a:pt x="2542" y="7501"/>
                  <a:pt x="2057" y="7250"/>
                  <a:pt x="1702" y="6923"/>
                </a:cubicBezTo>
                <a:cubicBezTo>
                  <a:pt x="1251" y="6509"/>
                  <a:pt x="1073" y="6014"/>
                  <a:pt x="1214" y="5564"/>
                </a:cubicBezTo>
                <a:cubicBezTo>
                  <a:pt x="1239" y="5599"/>
                  <a:pt x="1266" y="5634"/>
                  <a:pt x="1294" y="5668"/>
                </a:cubicBezTo>
                <a:close/>
                <a:moveTo>
                  <a:pt x="1852" y="6979"/>
                </a:moveTo>
                <a:cubicBezTo>
                  <a:pt x="1397" y="6580"/>
                  <a:pt x="1197" y="6106"/>
                  <a:pt x="1296" y="5671"/>
                </a:cubicBezTo>
                <a:cubicBezTo>
                  <a:pt x="1308" y="5685"/>
                  <a:pt x="1320" y="5699"/>
                  <a:pt x="1332" y="5713"/>
                </a:cubicBezTo>
                <a:cubicBezTo>
                  <a:pt x="1348" y="5731"/>
                  <a:pt x="1365" y="5749"/>
                  <a:pt x="1381" y="5767"/>
                </a:cubicBezTo>
                <a:cubicBezTo>
                  <a:pt x="1368" y="5854"/>
                  <a:pt x="1367" y="5943"/>
                  <a:pt x="1378" y="6033"/>
                </a:cubicBezTo>
                <a:cubicBezTo>
                  <a:pt x="1391" y="6148"/>
                  <a:pt x="1425" y="6265"/>
                  <a:pt x="1478" y="6381"/>
                </a:cubicBezTo>
                <a:cubicBezTo>
                  <a:pt x="1530" y="6496"/>
                  <a:pt x="1601" y="6611"/>
                  <a:pt x="1689" y="6721"/>
                </a:cubicBezTo>
                <a:cubicBezTo>
                  <a:pt x="1778" y="6832"/>
                  <a:pt x="1884" y="6940"/>
                  <a:pt x="2005" y="7041"/>
                </a:cubicBezTo>
                <a:cubicBezTo>
                  <a:pt x="2135" y="7150"/>
                  <a:pt x="2283" y="7252"/>
                  <a:pt x="2445" y="7344"/>
                </a:cubicBezTo>
                <a:cubicBezTo>
                  <a:pt x="2611" y="7439"/>
                  <a:pt x="2792" y="7524"/>
                  <a:pt x="2983" y="7597"/>
                </a:cubicBezTo>
                <a:cubicBezTo>
                  <a:pt x="3070" y="7630"/>
                  <a:pt x="3160" y="7661"/>
                  <a:pt x="3251" y="7689"/>
                </a:cubicBezTo>
                <a:cubicBezTo>
                  <a:pt x="3233" y="7685"/>
                  <a:pt x="3214" y="7682"/>
                  <a:pt x="3196" y="7678"/>
                </a:cubicBezTo>
                <a:cubicBezTo>
                  <a:pt x="2661" y="7523"/>
                  <a:pt x="2200" y="7285"/>
                  <a:pt x="1852" y="6979"/>
                </a:cubicBezTo>
                <a:close/>
                <a:moveTo>
                  <a:pt x="2007" y="7038"/>
                </a:moveTo>
                <a:cubicBezTo>
                  <a:pt x="1544" y="6651"/>
                  <a:pt x="1320" y="6193"/>
                  <a:pt x="1384" y="5770"/>
                </a:cubicBezTo>
                <a:cubicBezTo>
                  <a:pt x="1413" y="5800"/>
                  <a:pt x="1443" y="5829"/>
                  <a:pt x="1474" y="5858"/>
                </a:cubicBezTo>
                <a:cubicBezTo>
                  <a:pt x="1467" y="5937"/>
                  <a:pt x="1471" y="6018"/>
                  <a:pt x="1485" y="6099"/>
                </a:cubicBezTo>
                <a:cubicBezTo>
                  <a:pt x="1504" y="6214"/>
                  <a:pt x="1544" y="6330"/>
                  <a:pt x="1603" y="6446"/>
                </a:cubicBezTo>
                <a:cubicBezTo>
                  <a:pt x="1661" y="6561"/>
                  <a:pt x="1739" y="6675"/>
                  <a:pt x="1833" y="6785"/>
                </a:cubicBezTo>
                <a:cubicBezTo>
                  <a:pt x="1928" y="6896"/>
                  <a:pt x="2040" y="7003"/>
                  <a:pt x="2167" y="7104"/>
                </a:cubicBezTo>
                <a:cubicBezTo>
                  <a:pt x="2300" y="7209"/>
                  <a:pt x="2449" y="7308"/>
                  <a:pt x="2610" y="7397"/>
                </a:cubicBezTo>
                <a:cubicBezTo>
                  <a:pt x="2776" y="7488"/>
                  <a:pt x="2956" y="7570"/>
                  <a:pt x="3145" y="7640"/>
                </a:cubicBezTo>
                <a:cubicBezTo>
                  <a:pt x="3205" y="7662"/>
                  <a:pt x="3266" y="7683"/>
                  <a:pt x="3327" y="7703"/>
                </a:cubicBezTo>
                <a:cubicBezTo>
                  <a:pt x="3310" y="7700"/>
                  <a:pt x="3292" y="7697"/>
                  <a:pt x="3274" y="7693"/>
                </a:cubicBezTo>
                <a:cubicBezTo>
                  <a:pt x="2779" y="7544"/>
                  <a:pt x="2345" y="7321"/>
                  <a:pt x="2007" y="7038"/>
                </a:cubicBezTo>
                <a:close/>
                <a:moveTo>
                  <a:pt x="3341" y="7708"/>
                </a:moveTo>
                <a:cubicBezTo>
                  <a:pt x="3355" y="7712"/>
                  <a:pt x="3369" y="7717"/>
                  <a:pt x="3383" y="7721"/>
                </a:cubicBezTo>
                <a:cubicBezTo>
                  <a:pt x="3367" y="7718"/>
                  <a:pt x="3351" y="7715"/>
                  <a:pt x="3335" y="7711"/>
                </a:cubicBezTo>
                <a:cubicBezTo>
                  <a:pt x="3321" y="7707"/>
                  <a:pt x="3307" y="7703"/>
                  <a:pt x="3293" y="7699"/>
                </a:cubicBezTo>
                <a:cubicBezTo>
                  <a:pt x="3309" y="7702"/>
                  <a:pt x="3325" y="7705"/>
                  <a:pt x="3341" y="7708"/>
                </a:cubicBezTo>
                <a:close/>
                <a:moveTo>
                  <a:pt x="3406" y="7728"/>
                </a:moveTo>
                <a:cubicBezTo>
                  <a:pt x="3420" y="7732"/>
                  <a:pt x="3434" y="7736"/>
                  <a:pt x="3449" y="7741"/>
                </a:cubicBezTo>
                <a:cubicBezTo>
                  <a:pt x="3438" y="7738"/>
                  <a:pt x="3427" y="7736"/>
                  <a:pt x="3416" y="7734"/>
                </a:cubicBezTo>
                <a:cubicBezTo>
                  <a:pt x="3400" y="7729"/>
                  <a:pt x="3383" y="7725"/>
                  <a:pt x="3367" y="7720"/>
                </a:cubicBezTo>
                <a:cubicBezTo>
                  <a:pt x="3380" y="7723"/>
                  <a:pt x="3393" y="7725"/>
                  <a:pt x="3406" y="7728"/>
                </a:cubicBezTo>
                <a:close/>
                <a:moveTo>
                  <a:pt x="3435" y="7733"/>
                </a:moveTo>
                <a:cubicBezTo>
                  <a:pt x="3449" y="7736"/>
                  <a:pt x="3463" y="7738"/>
                  <a:pt x="3478" y="7741"/>
                </a:cubicBezTo>
                <a:cubicBezTo>
                  <a:pt x="3493" y="7746"/>
                  <a:pt x="3509" y="7751"/>
                  <a:pt x="3525" y="7756"/>
                </a:cubicBezTo>
                <a:cubicBezTo>
                  <a:pt x="3513" y="7753"/>
                  <a:pt x="3500" y="7751"/>
                  <a:pt x="3488" y="7748"/>
                </a:cubicBezTo>
                <a:cubicBezTo>
                  <a:pt x="3470" y="7744"/>
                  <a:pt x="3453" y="7738"/>
                  <a:pt x="3435" y="7733"/>
                </a:cubicBezTo>
                <a:close/>
                <a:moveTo>
                  <a:pt x="3542" y="7761"/>
                </a:moveTo>
                <a:cubicBezTo>
                  <a:pt x="3555" y="7765"/>
                  <a:pt x="3567" y="7768"/>
                  <a:pt x="3580" y="7772"/>
                </a:cubicBezTo>
                <a:cubicBezTo>
                  <a:pt x="3572" y="7770"/>
                  <a:pt x="3563" y="7769"/>
                  <a:pt x="3555" y="7767"/>
                </a:cubicBezTo>
                <a:cubicBezTo>
                  <a:pt x="3540" y="7763"/>
                  <a:pt x="3526" y="7759"/>
                  <a:pt x="3511" y="7755"/>
                </a:cubicBezTo>
                <a:cubicBezTo>
                  <a:pt x="3521" y="7757"/>
                  <a:pt x="3532" y="7759"/>
                  <a:pt x="3542" y="7761"/>
                </a:cubicBezTo>
                <a:close/>
                <a:moveTo>
                  <a:pt x="3570" y="7766"/>
                </a:moveTo>
                <a:cubicBezTo>
                  <a:pt x="3584" y="7769"/>
                  <a:pt x="3599" y="7771"/>
                  <a:pt x="3614" y="7774"/>
                </a:cubicBezTo>
                <a:cubicBezTo>
                  <a:pt x="3628" y="7778"/>
                  <a:pt x="3643" y="7783"/>
                  <a:pt x="3657" y="7787"/>
                </a:cubicBezTo>
                <a:cubicBezTo>
                  <a:pt x="3643" y="7784"/>
                  <a:pt x="3629" y="7782"/>
                  <a:pt x="3615" y="7779"/>
                </a:cubicBezTo>
                <a:cubicBezTo>
                  <a:pt x="3600" y="7775"/>
                  <a:pt x="3585" y="7770"/>
                  <a:pt x="3570" y="7766"/>
                </a:cubicBezTo>
                <a:close/>
                <a:moveTo>
                  <a:pt x="3679" y="7794"/>
                </a:moveTo>
                <a:cubicBezTo>
                  <a:pt x="3690" y="7797"/>
                  <a:pt x="3700" y="7800"/>
                  <a:pt x="3711" y="7803"/>
                </a:cubicBezTo>
                <a:cubicBezTo>
                  <a:pt x="3699" y="7801"/>
                  <a:pt x="3686" y="7798"/>
                  <a:pt x="3673" y="7795"/>
                </a:cubicBezTo>
                <a:cubicBezTo>
                  <a:pt x="3663" y="7793"/>
                  <a:pt x="3653" y="7790"/>
                  <a:pt x="3643" y="7787"/>
                </a:cubicBezTo>
                <a:cubicBezTo>
                  <a:pt x="3655" y="7789"/>
                  <a:pt x="3667" y="7791"/>
                  <a:pt x="3679" y="7794"/>
                </a:cubicBezTo>
                <a:close/>
                <a:moveTo>
                  <a:pt x="3752" y="7815"/>
                </a:moveTo>
                <a:cubicBezTo>
                  <a:pt x="3744" y="7813"/>
                  <a:pt x="3737" y="7811"/>
                  <a:pt x="3729" y="7810"/>
                </a:cubicBezTo>
                <a:cubicBezTo>
                  <a:pt x="3735" y="7811"/>
                  <a:pt x="3740" y="7812"/>
                  <a:pt x="3745" y="7813"/>
                </a:cubicBezTo>
                <a:cubicBezTo>
                  <a:pt x="3747" y="7814"/>
                  <a:pt x="3750" y="7814"/>
                  <a:pt x="3752" y="7815"/>
                </a:cubicBezTo>
                <a:close/>
                <a:moveTo>
                  <a:pt x="3952" y="7859"/>
                </a:moveTo>
                <a:cubicBezTo>
                  <a:pt x="3956" y="7860"/>
                  <a:pt x="3960" y="7861"/>
                  <a:pt x="3965" y="7862"/>
                </a:cubicBezTo>
                <a:cubicBezTo>
                  <a:pt x="3956" y="7860"/>
                  <a:pt x="3947" y="7858"/>
                  <a:pt x="3938" y="7856"/>
                </a:cubicBezTo>
                <a:cubicBezTo>
                  <a:pt x="3942" y="7857"/>
                  <a:pt x="3947" y="7858"/>
                  <a:pt x="3952" y="7859"/>
                </a:cubicBezTo>
                <a:close/>
                <a:moveTo>
                  <a:pt x="4971" y="8082"/>
                </a:moveTo>
                <a:cubicBezTo>
                  <a:pt x="4964" y="8080"/>
                  <a:pt x="4958" y="8078"/>
                  <a:pt x="4951" y="8075"/>
                </a:cubicBezTo>
                <a:cubicBezTo>
                  <a:pt x="4953" y="8075"/>
                  <a:pt x="4955" y="8076"/>
                  <a:pt x="4956" y="8076"/>
                </a:cubicBezTo>
                <a:cubicBezTo>
                  <a:pt x="4962" y="8078"/>
                  <a:pt x="4968" y="8080"/>
                  <a:pt x="4974" y="8083"/>
                </a:cubicBezTo>
                <a:cubicBezTo>
                  <a:pt x="4973" y="8082"/>
                  <a:pt x="4972" y="8082"/>
                  <a:pt x="4971" y="8082"/>
                </a:cubicBezTo>
                <a:close/>
                <a:moveTo>
                  <a:pt x="4922" y="8065"/>
                </a:moveTo>
                <a:cubicBezTo>
                  <a:pt x="4912" y="8061"/>
                  <a:pt x="4902" y="8057"/>
                  <a:pt x="4891" y="8054"/>
                </a:cubicBezTo>
                <a:cubicBezTo>
                  <a:pt x="4894" y="8054"/>
                  <a:pt x="4897" y="8054"/>
                  <a:pt x="4900" y="8055"/>
                </a:cubicBezTo>
                <a:cubicBezTo>
                  <a:pt x="4910" y="8059"/>
                  <a:pt x="4920" y="8062"/>
                  <a:pt x="4930" y="8066"/>
                </a:cubicBezTo>
                <a:cubicBezTo>
                  <a:pt x="4927" y="8066"/>
                  <a:pt x="4925" y="8065"/>
                  <a:pt x="4922" y="8065"/>
                </a:cubicBezTo>
                <a:close/>
                <a:moveTo>
                  <a:pt x="4868" y="8045"/>
                </a:moveTo>
                <a:cubicBezTo>
                  <a:pt x="4855" y="8040"/>
                  <a:pt x="4843" y="8036"/>
                  <a:pt x="4831" y="8031"/>
                </a:cubicBezTo>
                <a:cubicBezTo>
                  <a:pt x="4835" y="8032"/>
                  <a:pt x="4839" y="8032"/>
                  <a:pt x="4844" y="8033"/>
                </a:cubicBezTo>
                <a:cubicBezTo>
                  <a:pt x="4855" y="8037"/>
                  <a:pt x="4867" y="8042"/>
                  <a:pt x="4879" y="8046"/>
                </a:cubicBezTo>
                <a:cubicBezTo>
                  <a:pt x="4875" y="8046"/>
                  <a:pt x="4871" y="8046"/>
                  <a:pt x="4868" y="8045"/>
                </a:cubicBezTo>
                <a:close/>
                <a:moveTo>
                  <a:pt x="4805" y="8022"/>
                </a:moveTo>
                <a:cubicBezTo>
                  <a:pt x="4793" y="8017"/>
                  <a:pt x="4782" y="8013"/>
                  <a:pt x="4770" y="8008"/>
                </a:cubicBezTo>
                <a:cubicBezTo>
                  <a:pt x="4776" y="8009"/>
                  <a:pt x="4781" y="8009"/>
                  <a:pt x="4786" y="8010"/>
                </a:cubicBezTo>
                <a:cubicBezTo>
                  <a:pt x="4797" y="8014"/>
                  <a:pt x="4808" y="8019"/>
                  <a:pt x="4820" y="8023"/>
                </a:cubicBezTo>
                <a:cubicBezTo>
                  <a:pt x="4815" y="8023"/>
                  <a:pt x="4810" y="8022"/>
                  <a:pt x="4805" y="8022"/>
                </a:cubicBezTo>
                <a:close/>
                <a:moveTo>
                  <a:pt x="4766" y="8006"/>
                </a:moveTo>
                <a:cubicBezTo>
                  <a:pt x="4747" y="7999"/>
                  <a:pt x="4728" y="7992"/>
                  <a:pt x="4710" y="7984"/>
                </a:cubicBezTo>
                <a:cubicBezTo>
                  <a:pt x="4716" y="7985"/>
                  <a:pt x="4722" y="7985"/>
                  <a:pt x="4728" y="7986"/>
                </a:cubicBezTo>
                <a:cubicBezTo>
                  <a:pt x="4746" y="7993"/>
                  <a:pt x="4764" y="8000"/>
                  <a:pt x="4782" y="8008"/>
                </a:cubicBezTo>
                <a:cubicBezTo>
                  <a:pt x="4777" y="8007"/>
                  <a:pt x="4771" y="8007"/>
                  <a:pt x="4766" y="8006"/>
                </a:cubicBezTo>
                <a:close/>
                <a:moveTo>
                  <a:pt x="4690" y="7976"/>
                </a:moveTo>
                <a:cubicBezTo>
                  <a:pt x="4676" y="7971"/>
                  <a:pt x="4663" y="7965"/>
                  <a:pt x="4649" y="7959"/>
                </a:cubicBezTo>
                <a:cubicBezTo>
                  <a:pt x="4656" y="7960"/>
                  <a:pt x="4663" y="7960"/>
                  <a:pt x="4669" y="7961"/>
                </a:cubicBezTo>
                <a:cubicBezTo>
                  <a:pt x="4683" y="7966"/>
                  <a:pt x="4696" y="7972"/>
                  <a:pt x="4709" y="7978"/>
                </a:cubicBezTo>
                <a:cubicBezTo>
                  <a:pt x="4703" y="7977"/>
                  <a:pt x="4696" y="7977"/>
                  <a:pt x="4690" y="7976"/>
                </a:cubicBezTo>
                <a:close/>
                <a:moveTo>
                  <a:pt x="4646" y="7958"/>
                </a:moveTo>
                <a:cubicBezTo>
                  <a:pt x="4627" y="7950"/>
                  <a:pt x="4608" y="7942"/>
                  <a:pt x="4589" y="7934"/>
                </a:cubicBezTo>
                <a:cubicBezTo>
                  <a:pt x="4596" y="7934"/>
                  <a:pt x="4603" y="7935"/>
                  <a:pt x="4611" y="7935"/>
                </a:cubicBezTo>
                <a:cubicBezTo>
                  <a:pt x="4629" y="7943"/>
                  <a:pt x="4648" y="7951"/>
                  <a:pt x="4666" y="7959"/>
                </a:cubicBezTo>
                <a:cubicBezTo>
                  <a:pt x="4659" y="7959"/>
                  <a:pt x="4653" y="7958"/>
                  <a:pt x="4646" y="7958"/>
                </a:cubicBezTo>
                <a:close/>
                <a:moveTo>
                  <a:pt x="4579" y="7930"/>
                </a:moveTo>
                <a:cubicBezTo>
                  <a:pt x="4562" y="7922"/>
                  <a:pt x="4545" y="7915"/>
                  <a:pt x="4529" y="7908"/>
                </a:cubicBezTo>
                <a:cubicBezTo>
                  <a:pt x="4536" y="7908"/>
                  <a:pt x="4544" y="7909"/>
                  <a:pt x="4552" y="7909"/>
                </a:cubicBezTo>
                <a:cubicBezTo>
                  <a:pt x="4568" y="7916"/>
                  <a:pt x="4585" y="7924"/>
                  <a:pt x="4601" y="7931"/>
                </a:cubicBezTo>
                <a:cubicBezTo>
                  <a:pt x="4594" y="7931"/>
                  <a:pt x="4587" y="7930"/>
                  <a:pt x="4579" y="7930"/>
                </a:cubicBezTo>
                <a:close/>
                <a:moveTo>
                  <a:pt x="4521" y="7904"/>
                </a:moveTo>
                <a:cubicBezTo>
                  <a:pt x="4503" y="7897"/>
                  <a:pt x="4486" y="7889"/>
                  <a:pt x="4469" y="7881"/>
                </a:cubicBezTo>
                <a:cubicBezTo>
                  <a:pt x="4477" y="7881"/>
                  <a:pt x="4485" y="7882"/>
                  <a:pt x="4493" y="7882"/>
                </a:cubicBezTo>
                <a:cubicBezTo>
                  <a:pt x="4510" y="7890"/>
                  <a:pt x="4527" y="7898"/>
                  <a:pt x="4544" y="7905"/>
                </a:cubicBezTo>
                <a:cubicBezTo>
                  <a:pt x="4536" y="7905"/>
                  <a:pt x="4528" y="7905"/>
                  <a:pt x="4521" y="7904"/>
                </a:cubicBezTo>
                <a:close/>
                <a:moveTo>
                  <a:pt x="4462" y="7878"/>
                </a:moveTo>
                <a:cubicBezTo>
                  <a:pt x="4444" y="7870"/>
                  <a:pt x="4427" y="7862"/>
                  <a:pt x="4409" y="7854"/>
                </a:cubicBezTo>
                <a:cubicBezTo>
                  <a:pt x="4418" y="7854"/>
                  <a:pt x="4426" y="7854"/>
                  <a:pt x="4435" y="7855"/>
                </a:cubicBezTo>
                <a:cubicBezTo>
                  <a:pt x="4452" y="7863"/>
                  <a:pt x="4469" y="7871"/>
                  <a:pt x="4487" y="7879"/>
                </a:cubicBezTo>
                <a:cubicBezTo>
                  <a:pt x="4478" y="7879"/>
                  <a:pt x="4470" y="7878"/>
                  <a:pt x="4462" y="7878"/>
                </a:cubicBezTo>
                <a:close/>
                <a:moveTo>
                  <a:pt x="4404" y="7851"/>
                </a:moveTo>
                <a:cubicBezTo>
                  <a:pt x="4386" y="7843"/>
                  <a:pt x="4368" y="7834"/>
                  <a:pt x="4350" y="7826"/>
                </a:cubicBezTo>
                <a:cubicBezTo>
                  <a:pt x="4359" y="7826"/>
                  <a:pt x="4368" y="7826"/>
                  <a:pt x="4376" y="7827"/>
                </a:cubicBezTo>
                <a:cubicBezTo>
                  <a:pt x="4394" y="7835"/>
                  <a:pt x="4411" y="7844"/>
                  <a:pt x="4429" y="7852"/>
                </a:cubicBezTo>
                <a:cubicBezTo>
                  <a:pt x="4421" y="7852"/>
                  <a:pt x="4412" y="7852"/>
                  <a:pt x="4404" y="7851"/>
                </a:cubicBezTo>
                <a:close/>
                <a:moveTo>
                  <a:pt x="4346" y="7824"/>
                </a:moveTo>
                <a:cubicBezTo>
                  <a:pt x="4327" y="7815"/>
                  <a:pt x="4309" y="7806"/>
                  <a:pt x="4291" y="7798"/>
                </a:cubicBezTo>
                <a:cubicBezTo>
                  <a:pt x="4300" y="7798"/>
                  <a:pt x="4309" y="7798"/>
                  <a:pt x="4318" y="7798"/>
                </a:cubicBezTo>
                <a:cubicBezTo>
                  <a:pt x="4336" y="7807"/>
                  <a:pt x="4354" y="7816"/>
                  <a:pt x="4372" y="7825"/>
                </a:cubicBezTo>
                <a:cubicBezTo>
                  <a:pt x="4363" y="7824"/>
                  <a:pt x="4355" y="7824"/>
                  <a:pt x="4346" y="7824"/>
                </a:cubicBezTo>
                <a:close/>
                <a:moveTo>
                  <a:pt x="2631" y="6601"/>
                </a:moveTo>
                <a:cubicBezTo>
                  <a:pt x="2619" y="6593"/>
                  <a:pt x="2606" y="6584"/>
                  <a:pt x="2594" y="6576"/>
                </a:cubicBezTo>
                <a:cubicBezTo>
                  <a:pt x="2588" y="6572"/>
                  <a:pt x="2582" y="6568"/>
                  <a:pt x="2576" y="6565"/>
                </a:cubicBezTo>
                <a:cubicBezTo>
                  <a:pt x="2568" y="6551"/>
                  <a:pt x="2559" y="6537"/>
                  <a:pt x="2551" y="6523"/>
                </a:cubicBezTo>
                <a:cubicBezTo>
                  <a:pt x="2568" y="6536"/>
                  <a:pt x="2585" y="6550"/>
                  <a:pt x="2602" y="6563"/>
                </a:cubicBezTo>
                <a:cubicBezTo>
                  <a:pt x="2612" y="6576"/>
                  <a:pt x="2622" y="6588"/>
                  <a:pt x="2631" y="6601"/>
                </a:cubicBezTo>
                <a:close/>
                <a:moveTo>
                  <a:pt x="2534" y="6499"/>
                </a:moveTo>
                <a:cubicBezTo>
                  <a:pt x="2527" y="6488"/>
                  <a:pt x="2520" y="6478"/>
                  <a:pt x="2513" y="6467"/>
                </a:cubicBezTo>
                <a:cubicBezTo>
                  <a:pt x="2526" y="6479"/>
                  <a:pt x="2539" y="6490"/>
                  <a:pt x="2552" y="6502"/>
                </a:cubicBezTo>
                <a:cubicBezTo>
                  <a:pt x="2560" y="6511"/>
                  <a:pt x="2567" y="6520"/>
                  <a:pt x="2575" y="6529"/>
                </a:cubicBezTo>
                <a:cubicBezTo>
                  <a:pt x="2561" y="6519"/>
                  <a:pt x="2548" y="6509"/>
                  <a:pt x="2534" y="6499"/>
                </a:cubicBezTo>
                <a:close/>
                <a:moveTo>
                  <a:pt x="2514" y="6484"/>
                </a:moveTo>
                <a:cubicBezTo>
                  <a:pt x="2496" y="6471"/>
                  <a:pt x="2478" y="6458"/>
                  <a:pt x="2460" y="6445"/>
                </a:cubicBezTo>
                <a:cubicBezTo>
                  <a:pt x="2452" y="6431"/>
                  <a:pt x="2443" y="6416"/>
                  <a:pt x="2435" y="6402"/>
                </a:cubicBezTo>
                <a:cubicBezTo>
                  <a:pt x="2452" y="6416"/>
                  <a:pt x="2469" y="6430"/>
                  <a:pt x="2486" y="6444"/>
                </a:cubicBezTo>
                <a:cubicBezTo>
                  <a:pt x="2495" y="6457"/>
                  <a:pt x="2505" y="6470"/>
                  <a:pt x="2514" y="6484"/>
                </a:cubicBezTo>
                <a:close/>
                <a:moveTo>
                  <a:pt x="2401" y="6363"/>
                </a:moveTo>
                <a:cubicBezTo>
                  <a:pt x="2384" y="6350"/>
                  <a:pt x="2366" y="6336"/>
                  <a:pt x="2348" y="6323"/>
                </a:cubicBezTo>
                <a:cubicBezTo>
                  <a:pt x="2341" y="6307"/>
                  <a:pt x="2333" y="6292"/>
                  <a:pt x="2324" y="6277"/>
                </a:cubicBezTo>
                <a:cubicBezTo>
                  <a:pt x="2341" y="6291"/>
                  <a:pt x="2357" y="6306"/>
                  <a:pt x="2373" y="6320"/>
                </a:cubicBezTo>
                <a:cubicBezTo>
                  <a:pt x="2383" y="6334"/>
                  <a:pt x="2392" y="6349"/>
                  <a:pt x="2401" y="6363"/>
                </a:cubicBezTo>
                <a:close/>
                <a:moveTo>
                  <a:pt x="2294" y="6240"/>
                </a:moveTo>
                <a:cubicBezTo>
                  <a:pt x="2277" y="6226"/>
                  <a:pt x="2260" y="6211"/>
                  <a:pt x="2242" y="6197"/>
                </a:cubicBezTo>
                <a:cubicBezTo>
                  <a:pt x="2235" y="6182"/>
                  <a:pt x="2228" y="6166"/>
                  <a:pt x="2220" y="6150"/>
                </a:cubicBezTo>
                <a:cubicBezTo>
                  <a:pt x="2236" y="6165"/>
                  <a:pt x="2252" y="6180"/>
                  <a:pt x="2267" y="6196"/>
                </a:cubicBezTo>
                <a:cubicBezTo>
                  <a:pt x="2277" y="6210"/>
                  <a:pt x="2286" y="6225"/>
                  <a:pt x="2294" y="6240"/>
                </a:cubicBezTo>
                <a:close/>
                <a:moveTo>
                  <a:pt x="2209" y="6129"/>
                </a:moveTo>
                <a:cubicBezTo>
                  <a:pt x="2202" y="6116"/>
                  <a:pt x="2195" y="6103"/>
                  <a:pt x="2188" y="6091"/>
                </a:cubicBezTo>
                <a:cubicBezTo>
                  <a:pt x="2200" y="6104"/>
                  <a:pt x="2212" y="6117"/>
                  <a:pt x="2224" y="6130"/>
                </a:cubicBezTo>
                <a:cubicBezTo>
                  <a:pt x="2232" y="6141"/>
                  <a:pt x="2240" y="6153"/>
                  <a:pt x="2248" y="6165"/>
                </a:cubicBezTo>
                <a:cubicBezTo>
                  <a:pt x="2235" y="6153"/>
                  <a:pt x="2222" y="6141"/>
                  <a:pt x="2209" y="6129"/>
                </a:cubicBezTo>
                <a:close/>
                <a:moveTo>
                  <a:pt x="2192" y="6114"/>
                </a:moveTo>
                <a:cubicBezTo>
                  <a:pt x="2176" y="6099"/>
                  <a:pt x="2159" y="6084"/>
                  <a:pt x="2142" y="6069"/>
                </a:cubicBezTo>
                <a:cubicBezTo>
                  <a:pt x="2135" y="6053"/>
                  <a:pt x="2128" y="6037"/>
                  <a:pt x="2121" y="6021"/>
                </a:cubicBezTo>
                <a:cubicBezTo>
                  <a:pt x="2136" y="6036"/>
                  <a:pt x="2152" y="6052"/>
                  <a:pt x="2167" y="6068"/>
                </a:cubicBezTo>
                <a:cubicBezTo>
                  <a:pt x="2176" y="6083"/>
                  <a:pt x="2184" y="6098"/>
                  <a:pt x="2192" y="6114"/>
                </a:cubicBezTo>
                <a:close/>
                <a:moveTo>
                  <a:pt x="2111" y="5999"/>
                </a:moveTo>
                <a:cubicBezTo>
                  <a:pt x="2104" y="5986"/>
                  <a:pt x="2098" y="5973"/>
                  <a:pt x="2091" y="5960"/>
                </a:cubicBezTo>
                <a:cubicBezTo>
                  <a:pt x="2103" y="5973"/>
                  <a:pt x="2115" y="5987"/>
                  <a:pt x="2126" y="6001"/>
                </a:cubicBezTo>
                <a:cubicBezTo>
                  <a:pt x="2134" y="6013"/>
                  <a:pt x="2142" y="6026"/>
                  <a:pt x="2149" y="6038"/>
                </a:cubicBezTo>
                <a:cubicBezTo>
                  <a:pt x="2136" y="6025"/>
                  <a:pt x="2124" y="6012"/>
                  <a:pt x="2111" y="5999"/>
                </a:cubicBezTo>
                <a:close/>
                <a:moveTo>
                  <a:pt x="2096" y="5985"/>
                </a:moveTo>
                <a:cubicBezTo>
                  <a:pt x="2080" y="5969"/>
                  <a:pt x="2063" y="5953"/>
                  <a:pt x="2047" y="5938"/>
                </a:cubicBezTo>
                <a:cubicBezTo>
                  <a:pt x="2041" y="5921"/>
                  <a:pt x="2034" y="5904"/>
                  <a:pt x="2028" y="5888"/>
                </a:cubicBezTo>
                <a:cubicBezTo>
                  <a:pt x="2043" y="5904"/>
                  <a:pt x="2057" y="5921"/>
                  <a:pt x="2072" y="5937"/>
                </a:cubicBezTo>
                <a:cubicBezTo>
                  <a:pt x="2080" y="5953"/>
                  <a:pt x="2088" y="5969"/>
                  <a:pt x="2096" y="5985"/>
                </a:cubicBezTo>
                <a:close/>
                <a:moveTo>
                  <a:pt x="2019" y="5867"/>
                </a:moveTo>
                <a:cubicBezTo>
                  <a:pt x="2013" y="5853"/>
                  <a:pt x="2007" y="5839"/>
                  <a:pt x="2001" y="5826"/>
                </a:cubicBezTo>
                <a:cubicBezTo>
                  <a:pt x="2012" y="5840"/>
                  <a:pt x="2023" y="5855"/>
                  <a:pt x="2034" y="5869"/>
                </a:cubicBezTo>
                <a:cubicBezTo>
                  <a:pt x="2042" y="5882"/>
                  <a:pt x="2049" y="5895"/>
                  <a:pt x="2056" y="5908"/>
                </a:cubicBezTo>
                <a:cubicBezTo>
                  <a:pt x="2044" y="5894"/>
                  <a:pt x="2031" y="5880"/>
                  <a:pt x="2019" y="5867"/>
                </a:cubicBezTo>
                <a:close/>
                <a:moveTo>
                  <a:pt x="2005" y="5852"/>
                </a:moveTo>
                <a:cubicBezTo>
                  <a:pt x="1990" y="5836"/>
                  <a:pt x="1974" y="5819"/>
                  <a:pt x="1958" y="5803"/>
                </a:cubicBezTo>
                <a:cubicBezTo>
                  <a:pt x="1953" y="5786"/>
                  <a:pt x="1947" y="5769"/>
                  <a:pt x="1941" y="5752"/>
                </a:cubicBezTo>
                <a:cubicBezTo>
                  <a:pt x="1955" y="5769"/>
                  <a:pt x="1969" y="5786"/>
                  <a:pt x="1983" y="5804"/>
                </a:cubicBezTo>
                <a:cubicBezTo>
                  <a:pt x="1991" y="5820"/>
                  <a:pt x="1998" y="5836"/>
                  <a:pt x="2005" y="5852"/>
                </a:cubicBezTo>
                <a:close/>
                <a:moveTo>
                  <a:pt x="1933" y="5731"/>
                </a:moveTo>
                <a:cubicBezTo>
                  <a:pt x="1928" y="5717"/>
                  <a:pt x="1922" y="5703"/>
                  <a:pt x="1917" y="5688"/>
                </a:cubicBezTo>
                <a:cubicBezTo>
                  <a:pt x="1927" y="5703"/>
                  <a:pt x="1938" y="5719"/>
                  <a:pt x="1949" y="5734"/>
                </a:cubicBezTo>
                <a:cubicBezTo>
                  <a:pt x="1955" y="5747"/>
                  <a:pt x="1962" y="5761"/>
                  <a:pt x="1969" y="5775"/>
                </a:cubicBezTo>
                <a:cubicBezTo>
                  <a:pt x="1957" y="5760"/>
                  <a:pt x="1945" y="5746"/>
                  <a:pt x="1933" y="5731"/>
                </a:cubicBezTo>
                <a:close/>
                <a:moveTo>
                  <a:pt x="1921" y="5717"/>
                </a:moveTo>
                <a:cubicBezTo>
                  <a:pt x="1906" y="5699"/>
                  <a:pt x="1891" y="5682"/>
                  <a:pt x="1876" y="5664"/>
                </a:cubicBezTo>
                <a:cubicBezTo>
                  <a:pt x="1871" y="5647"/>
                  <a:pt x="1866" y="5629"/>
                  <a:pt x="1861" y="5612"/>
                </a:cubicBezTo>
                <a:cubicBezTo>
                  <a:pt x="1874" y="5630"/>
                  <a:pt x="1888" y="5648"/>
                  <a:pt x="1901" y="5666"/>
                </a:cubicBezTo>
                <a:cubicBezTo>
                  <a:pt x="1908" y="5683"/>
                  <a:pt x="1914" y="5700"/>
                  <a:pt x="1921" y="5717"/>
                </a:cubicBezTo>
                <a:close/>
                <a:moveTo>
                  <a:pt x="1854" y="5592"/>
                </a:moveTo>
                <a:cubicBezTo>
                  <a:pt x="1852" y="5585"/>
                  <a:pt x="1850" y="5578"/>
                  <a:pt x="1848" y="5571"/>
                </a:cubicBezTo>
                <a:cubicBezTo>
                  <a:pt x="1845" y="5563"/>
                  <a:pt x="1842" y="5555"/>
                  <a:pt x="1840" y="5547"/>
                </a:cubicBezTo>
                <a:cubicBezTo>
                  <a:pt x="1850" y="5563"/>
                  <a:pt x="1860" y="5579"/>
                  <a:pt x="1869" y="5595"/>
                </a:cubicBezTo>
                <a:cubicBezTo>
                  <a:pt x="1876" y="5609"/>
                  <a:pt x="1882" y="5623"/>
                  <a:pt x="1889" y="5638"/>
                </a:cubicBezTo>
                <a:cubicBezTo>
                  <a:pt x="1877" y="5622"/>
                  <a:pt x="1866" y="5607"/>
                  <a:pt x="1854" y="5592"/>
                </a:cubicBezTo>
                <a:close/>
                <a:moveTo>
                  <a:pt x="1843" y="5577"/>
                </a:moveTo>
                <a:cubicBezTo>
                  <a:pt x="1829" y="5559"/>
                  <a:pt x="1815" y="5540"/>
                  <a:pt x="1801" y="5522"/>
                </a:cubicBezTo>
                <a:cubicBezTo>
                  <a:pt x="1797" y="5504"/>
                  <a:pt x="1793" y="5486"/>
                  <a:pt x="1789" y="5469"/>
                </a:cubicBezTo>
                <a:cubicBezTo>
                  <a:pt x="1788" y="5468"/>
                  <a:pt x="1788" y="5468"/>
                  <a:pt x="1788" y="5468"/>
                </a:cubicBezTo>
                <a:cubicBezTo>
                  <a:pt x="1801" y="5487"/>
                  <a:pt x="1813" y="5506"/>
                  <a:pt x="1825" y="5525"/>
                </a:cubicBezTo>
                <a:cubicBezTo>
                  <a:pt x="1832" y="5542"/>
                  <a:pt x="1838" y="5560"/>
                  <a:pt x="1843" y="5577"/>
                </a:cubicBezTo>
                <a:close/>
                <a:moveTo>
                  <a:pt x="1783" y="5448"/>
                </a:moveTo>
                <a:cubicBezTo>
                  <a:pt x="1779" y="5433"/>
                  <a:pt x="1775" y="5417"/>
                  <a:pt x="1770" y="5401"/>
                </a:cubicBezTo>
                <a:cubicBezTo>
                  <a:pt x="1780" y="5418"/>
                  <a:pt x="1789" y="5435"/>
                  <a:pt x="1798" y="5452"/>
                </a:cubicBezTo>
                <a:cubicBezTo>
                  <a:pt x="1804" y="5467"/>
                  <a:pt x="1809" y="5482"/>
                  <a:pt x="1815" y="5497"/>
                </a:cubicBezTo>
                <a:cubicBezTo>
                  <a:pt x="1805" y="5481"/>
                  <a:pt x="1794" y="5465"/>
                  <a:pt x="1783" y="5448"/>
                </a:cubicBezTo>
                <a:close/>
                <a:moveTo>
                  <a:pt x="1774" y="5435"/>
                </a:moveTo>
                <a:cubicBezTo>
                  <a:pt x="1763" y="5418"/>
                  <a:pt x="1752" y="5402"/>
                  <a:pt x="1741" y="5385"/>
                </a:cubicBezTo>
                <a:cubicBezTo>
                  <a:pt x="1739" y="5382"/>
                  <a:pt x="1737" y="5378"/>
                  <a:pt x="1734" y="5375"/>
                </a:cubicBezTo>
                <a:cubicBezTo>
                  <a:pt x="1733" y="5370"/>
                  <a:pt x="1733" y="5364"/>
                  <a:pt x="1732" y="5359"/>
                </a:cubicBezTo>
                <a:cubicBezTo>
                  <a:pt x="1729" y="5346"/>
                  <a:pt x="1727" y="5332"/>
                  <a:pt x="1724" y="5319"/>
                </a:cubicBezTo>
                <a:cubicBezTo>
                  <a:pt x="1736" y="5340"/>
                  <a:pt x="1747" y="5360"/>
                  <a:pt x="1759" y="5381"/>
                </a:cubicBezTo>
                <a:cubicBezTo>
                  <a:pt x="1764" y="5399"/>
                  <a:pt x="1769" y="5417"/>
                  <a:pt x="1774" y="5435"/>
                </a:cubicBezTo>
                <a:close/>
                <a:moveTo>
                  <a:pt x="1720" y="5300"/>
                </a:moveTo>
                <a:cubicBezTo>
                  <a:pt x="1717" y="5284"/>
                  <a:pt x="1713" y="5267"/>
                  <a:pt x="1710" y="5251"/>
                </a:cubicBezTo>
                <a:cubicBezTo>
                  <a:pt x="1718" y="5270"/>
                  <a:pt x="1727" y="5289"/>
                  <a:pt x="1736" y="5307"/>
                </a:cubicBezTo>
                <a:cubicBezTo>
                  <a:pt x="1741" y="5323"/>
                  <a:pt x="1746" y="5338"/>
                  <a:pt x="1751" y="5354"/>
                </a:cubicBezTo>
                <a:cubicBezTo>
                  <a:pt x="1741" y="5336"/>
                  <a:pt x="1730" y="5318"/>
                  <a:pt x="1720" y="5300"/>
                </a:cubicBezTo>
                <a:close/>
                <a:moveTo>
                  <a:pt x="1712" y="5286"/>
                </a:moveTo>
                <a:cubicBezTo>
                  <a:pt x="1709" y="5281"/>
                  <a:pt x="1706" y="5276"/>
                  <a:pt x="1703" y="5270"/>
                </a:cubicBezTo>
                <a:cubicBezTo>
                  <a:pt x="1694" y="5255"/>
                  <a:pt x="1685" y="5239"/>
                  <a:pt x="1676" y="5223"/>
                </a:cubicBezTo>
                <a:cubicBezTo>
                  <a:pt x="1674" y="5204"/>
                  <a:pt x="1672" y="5185"/>
                  <a:pt x="1669" y="5166"/>
                </a:cubicBezTo>
                <a:cubicBezTo>
                  <a:pt x="1679" y="5188"/>
                  <a:pt x="1690" y="5209"/>
                  <a:pt x="1700" y="5230"/>
                </a:cubicBezTo>
                <a:cubicBezTo>
                  <a:pt x="1704" y="5249"/>
                  <a:pt x="1708" y="5267"/>
                  <a:pt x="1712" y="5286"/>
                </a:cubicBezTo>
                <a:close/>
                <a:moveTo>
                  <a:pt x="1668" y="5150"/>
                </a:moveTo>
                <a:cubicBezTo>
                  <a:pt x="1667" y="5149"/>
                  <a:pt x="1667" y="5149"/>
                  <a:pt x="1667" y="5148"/>
                </a:cubicBezTo>
                <a:cubicBezTo>
                  <a:pt x="1664" y="5131"/>
                  <a:pt x="1661" y="5114"/>
                  <a:pt x="1659" y="5097"/>
                </a:cubicBezTo>
                <a:cubicBezTo>
                  <a:pt x="1666" y="5116"/>
                  <a:pt x="1674" y="5135"/>
                  <a:pt x="1681" y="5154"/>
                </a:cubicBezTo>
                <a:cubicBezTo>
                  <a:pt x="1685" y="5171"/>
                  <a:pt x="1689" y="5187"/>
                  <a:pt x="1693" y="5204"/>
                </a:cubicBezTo>
                <a:cubicBezTo>
                  <a:pt x="1685" y="5186"/>
                  <a:pt x="1676" y="5168"/>
                  <a:pt x="1668" y="5150"/>
                </a:cubicBezTo>
                <a:close/>
                <a:moveTo>
                  <a:pt x="1660" y="5134"/>
                </a:moveTo>
                <a:cubicBezTo>
                  <a:pt x="1650" y="5112"/>
                  <a:pt x="1639" y="5090"/>
                  <a:pt x="1628" y="5067"/>
                </a:cubicBezTo>
                <a:cubicBezTo>
                  <a:pt x="1627" y="5048"/>
                  <a:pt x="1626" y="5028"/>
                  <a:pt x="1624" y="5009"/>
                </a:cubicBezTo>
                <a:cubicBezTo>
                  <a:pt x="1626" y="5014"/>
                  <a:pt x="1628" y="5018"/>
                  <a:pt x="1630" y="5023"/>
                </a:cubicBezTo>
                <a:cubicBezTo>
                  <a:pt x="1637" y="5041"/>
                  <a:pt x="1644" y="5059"/>
                  <a:pt x="1651" y="5077"/>
                </a:cubicBezTo>
                <a:cubicBezTo>
                  <a:pt x="1654" y="5096"/>
                  <a:pt x="1657" y="5115"/>
                  <a:pt x="1660" y="5134"/>
                </a:cubicBezTo>
                <a:close/>
                <a:moveTo>
                  <a:pt x="1635" y="5021"/>
                </a:moveTo>
                <a:cubicBezTo>
                  <a:pt x="1631" y="5011"/>
                  <a:pt x="1627" y="5001"/>
                  <a:pt x="1623" y="4991"/>
                </a:cubicBezTo>
                <a:cubicBezTo>
                  <a:pt x="1621" y="4973"/>
                  <a:pt x="1620" y="4956"/>
                  <a:pt x="1618" y="4938"/>
                </a:cubicBezTo>
                <a:cubicBezTo>
                  <a:pt x="1625" y="4959"/>
                  <a:pt x="1631" y="4979"/>
                  <a:pt x="1637" y="5000"/>
                </a:cubicBezTo>
                <a:cubicBezTo>
                  <a:pt x="1640" y="5017"/>
                  <a:pt x="1643" y="5034"/>
                  <a:pt x="1646" y="5051"/>
                </a:cubicBezTo>
                <a:cubicBezTo>
                  <a:pt x="1643" y="5041"/>
                  <a:pt x="1639" y="5031"/>
                  <a:pt x="1635" y="5021"/>
                </a:cubicBezTo>
                <a:close/>
                <a:moveTo>
                  <a:pt x="1618" y="4978"/>
                </a:moveTo>
                <a:cubicBezTo>
                  <a:pt x="1609" y="4955"/>
                  <a:pt x="1600" y="4932"/>
                  <a:pt x="1591" y="4908"/>
                </a:cubicBezTo>
                <a:cubicBezTo>
                  <a:pt x="1591" y="4888"/>
                  <a:pt x="1591" y="4868"/>
                  <a:pt x="1591" y="4849"/>
                </a:cubicBezTo>
                <a:cubicBezTo>
                  <a:pt x="1594" y="4859"/>
                  <a:pt x="1597" y="4870"/>
                  <a:pt x="1600" y="4881"/>
                </a:cubicBezTo>
                <a:cubicBezTo>
                  <a:pt x="1604" y="4893"/>
                  <a:pt x="1608" y="4906"/>
                  <a:pt x="1612" y="4919"/>
                </a:cubicBezTo>
                <a:cubicBezTo>
                  <a:pt x="1614" y="4938"/>
                  <a:pt x="1616" y="4958"/>
                  <a:pt x="1618" y="4978"/>
                </a:cubicBezTo>
                <a:close/>
                <a:moveTo>
                  <a:pt x="1605" y="4879"/>
                </a:moveTo>
                <a:cubicBezTo>
                  <a:pt x="1600" y="4863"/>
                  <a:pt x="1595" y="4847"/>
                  <a:pt x="1590" y="4831"/>
                </a:cubicBezTo>
                <a:cubicBezTo>
                  <a:pt x="1590" y="4813"/>
                  <a:pt x="1590" y="4795"/>
                  <a:pt x="1589" y="4777"/>
                </a:cubicBezTo>
                <a:cubicBezTo>
                  <a:pt x="1594" y="4799"/>
                  <a:pt x="1599" y="4819"/>
                  <a:pt x="1603" y="4840"/>
                </a:cubicBezTo>
                <a:cubicBezTo>
                  <a:pt x="1605" y="4858"/>
                  <a:pt x="1608" y="4876"/>
                  <a:pt x="1610" y="4894"/>
                </a:cubicBezTo>
                <a:cubicBezTo>
                  <a:pt x="1608" y="4889"/>
                  <a:pt x="1606" y="4884"/>
                  <a:pt x="1605" y="4879"/>
                </a:cubicBezTo>
                <a:close/>
                <a:moveTo>
                  <a:pt x="1587" y="4820"/>
                </a:moveTo>
                <a:cubicBezTo>
                  <a:pt x="1579" y="4796"/>
                  <a:pt x="1572" y="4771"/>
                  <a:pt x="1564" y="4746"/>
                </a:cubicBezTo>
                <a:cubicBezTo>
                  <a:pt x="1566" y="4726"/>
                  <a:pt x="1567" y="4706"/>
                  <a:pt x="1568" y="4686"/>
                </a:cubicBezTo>
                <a:cubicBezTo>
                  <a:pt x="1570" y="4697"/>
                  <a:pt x="1573" y="4707"/>
                  <a:pt x="1575" y="4717"/>
                </a:cubicBezTo>
                <a:cubicBezTo>
                  <a:pt x="1578" y="4732"/>
                  <a:pt x="1582" y="4746"/>
                  <a:pt x="1585" y="4760"/>
                </a:cubicBezTo>
                <a:cubicBezTo>
                  <a:pt x="1586" y="4780"/>
                  <a:pt x="1586" y="4800"/>
                  <a:pt x="1587" y="4820"/>
                </a:cubicBezTo>
                <a:close/>
                <a:moveTo>
                  <a:pt x="1579" y="4716"/>
                </a:moveTo>
                <a:cubicBezTo>
                  <a:pt x="1576" y="4701"/>
                  <a:pt x="1572" y="4686"/>
                  <a:pt x="1569" y="4670"/>
                </a:cubicBezTo>
                <a:cubicBezTo>
                  <a:pt x="1570" y="4652"/>
                  <a:pt x="1570" y="4633"/>
                  <a:pt x="1571" y="4615"/>
                </a:cubicBezTo>
                <a:cubicBezTo>
                  <a:pt x="1574" y="4638"/>
                  <a:pt x="1578" y="4660"/>
                  <a:pt x="1581" y="4683"/>
                </a:cubicBezTo>
                <a:cubicBezTo>
                  <a:pt x="1582" y="4701"/>
                  <a:pt x="1583" y="4719"/>
                  <a:pt x="1584" y="4736"/>
                </a:cubicBezTo>
                <a:cubicBezTo>
                  <a:pt x="1582" y="4730"/>
                  <a:pt x="1581" y="4723"/>
                  <a:pt x="1579" y="4716"/>
                </a:cubicBezTo>
                <a:close/>
                <a:moveTo>
                  <a:pt x="1566" y="4659"/>
                </a:moveTo>
                <a:cubicBezTo>
                  <a:pt x="1560" y="4635"/>
                  <a:pt x="1555" y="4610"/>
                  <a:pt x="1549" y="4585"/>
                </a:cubicBezTo>
                <a:cubicBezTo>
                  <a:pt x="1552" y="4565"/>
                  <a:pt x="1554" y="4545"/>
                  <a:pt x="1556" y="4525"/>
                </a:cubicBezTo>
                <a:cubicBezTo>
                  <a:pt x="1560" y="4550"/>
                  <a:pt x="1564" y="4574"/>
                  <a:pt x="1568" y="4598"/>
                </a:cubicBezTo>
                <a:cubicBezTo>
                  <a:pt x="1568" y="4619"/>
                  <a:pt x="1567" y="4639"/>
                  <a:pt x="1566" y="4659"/>
                </a:cubicBezTo>
                <a:close/>
                <a:moveTo>
                  <a:pt x="1559" y="4517"/>
                </a:moveTo>
                <a:cubicBezTo>
                  <a:pt x="1559" y="4515"/>
                  <a:pt x="1559" y="4513"/>
                  <a:pt x="1558" y="4510"/>
                </a:cubicBezTo>
                <a:cubicBezTo>
                  <a:pt x="1560" y="4497"/>
                  <a:pt x="1561" y="4484"/>
                  <a:pt x="1562" y="4471"/>
                </a:cubicBezTo>
                <a:cubicBezTo>
                  <a:pt x="1563" y="4465"/>
                  <a:pt x="1563" y="4460"/>
                  <a:pt x="1564" y="4455"/>
                </a:cubicBezTo>
                <a:cubicBezTo>
                  <a:pt x="1566" y="4477"/>
                  <a:pt x="1568" y="4499"/>
                  <a:pt x="1570" y="4520"/>
                </a:cubicBezTo>
                <a:cubicBezTo>
                  <a:pt x="1569" y="4539"/>
                  <a:pt x="1569" y="4558"/>
                  <a:pt x="1569" y="4577"/>
                </a:cubicBezTo>
                <a:cubicBezTo>
                  <a:pt x="1566" y="4557"/>
                  <a:pt x="1563" y="4537"/>
                  <a:pt x="1559" y="4517"/>
                </a:cubicBezTo>
                <a:close/>
                <a:moveTo>
                  <a:pt x="1556" y="4498"/>
                </a:moveTo>
                <a:cubicBezTo>
                  <a:pt x="1552" y="4474"/>
                  <a:pt x="1548" y="4450"/>
                  <a:pt x="1544" y="4425"/>
                </a:cubicBezTo>
                <a:cubicBezTo>
                  <a:pt x="1548" y="4405"/>
                  <a:pt x="1552" y="4385"/>
                  <a:pt x="1555" y="4366"/>
                </a:cubicBezTo>
                <a:cubicBezTo>
                  <a:pt x="1558" y="4390"/>
                  <a:pt x="1560" y="4413"/>
                  <a:pt x="1562" y="4437"/>
                </a:cubicBezTo>
                <a:cubicBezTo>
                  <a:pt x="1560" y="4457"/>
                  <a:pt x="1558" y="4478"/>
                  <a:pt x="1556" y="4498"/>
                </a:cubicBezTo>
                <a:close/>
                <a:moveTo>
                  <a:pt x="1557" y="4352"/>
                </a:moveTo>
                <a:cubicBezTo>
                  <a:pt x="1561" y="4334"/>
                  <a:pt x="1564" y="4315"/>
                  <a:pt x="1566" y="4297"/>
                </a:cubicBezTo>
                <a:cubicBezTo>
                  <a:pt x="1567" y="4317"/>
                  <a:pt x="1568" y="4337"/>
                  <a:pt x="1568" y="4357"/>
                </a:cubicBezTo>
                <a:cubicBezTo>
                  <a:pt x="1567" y="4377"/>
                  <a:pt x="1565" y="4397"/>
                  <a:pt x="1564" y="4417"/>
                </a:cubicBezTo>
                <a:cubicBezTo>
                  <a:pt x="1562" y="4396"/>
                  <a:pt x="1560" y="4374"/>
                  <a:pt x="1557" y="4352"/>
                </a:cubicBezTo>
                <a:close/>
                <a:moveTo>
                  <a:pt x="1557" y="4344"/>
                </a:moveTo>
                <a:cubicBezTo>
                  <a:pt x="1554" y="4319"/>
                  <a:pt x="1552" y="4294"/>
                  <a:pt x="1549" y="4268"/>
                </a:cubicBezTo>
                <a:cubicBezTo>
                  <a:pt x="1554" y="4249"/>
                  <a:pt x="1558" y="4230"/>
                  <a:pt x="1563" y="4210"/>
                </a:cubicBezTo>
                <a:cubicBezTo>
                  <a:pt x="1564" y="4236"/>
                  <a:pt x="1565" y="4260"/>
                  <a:pt x="1566" y="4285"/>
                </a:cubicBezTo>
                <a:cubicBezTo>
                  <a:pt x="1563" y="4305"/>
                  <a:pt x="1560" y="4325"/>
                  <a:pt x="1557" y="4344"/>
                </a:cubicBezTo>
                <a:close/>
                <a:moveTo>
                  <a:pt x="1566" y="4198"/>
                </a:moveTo>
                <a:cubicBezTo>
                  <a:pt x="1569" y="4181"/>
                  <a:pt x="1573" y="4164"/>
                  <a:pt x="1577" y="4147"/>
                </a:cubicBezTo>
                <a:cubicBezTo>
                  <a:pt x="1576" y="4172"/>
                  <a:pt x="1575" y="4196"/>
                  <a:pt x="1575" y="4221"/>
                </a:cubicBezTo>
                <a:cubicBezTo>
                  <a:pt x="1573" y="4236"/>
                  <a:pt x="1571" y="4252"/>
                  <a:pt x="1568" y="4268"/>
                </a:cubicBezTo>
                <a:cubicBezTo>
                  <a:pt x="1568" y="4245"/>
                  <a:pt x="1567" y="4222"/>
                  <a:pt x="1566" y="4198"/>
                </a:cubicBezTo>
                <a:close/>
                <a:moveTo>
                  <a:pt x="1565" y="4191"/>
                </a:moveTo>
                <a:cubicBezTo>
                  <a:pt x="1564" y="4167"/>
                  <a:pt x="1563" y="4142"/>
                  <a:pt x="1562" y="4116"/>
                </a:cubicBezTo>
                <a:cubicBezTo>
                  <a:pt x="1567" y="4098"/>
                  <a:pt x="1572" y="4080"/>
                  <a:pt x="1577" y="4061"/>
                </a:cubicBezTo>
                <a:cubicBezTo>
                  <a:pt x="1577" y="4087"/>
                  <a:pt x="1577" y="4112"/>
                  <a:pt x="1577" y="4136"/>
                </a:cubicBezTo>
                <a:cubicBezTo>
                  <a:pt x="1573" y="4155"/>
                  <a:pt x="1569" y="4173"/>
                  <a:pt x="1565" y="4191"/>
                </a:cubicBezTo>
                <a:close/>
                <a:moveTo>
                  <a:pt x="1581" y="4049"/>
                </a:moveTo>
                <a:cubicBezTo>
                  <a:pt x="1586" y="4032"/>
                  <a:pt x="1590" y="4015"/>
                  <a:pt x="1594" y="3999"/>
                </a:cubicBezTo>
                <a:cubicBezTo>
                  <a:pt x="1595" y="3997"/>
                  <a:pt x="1595" y="3994"/>
                  <a:pt x="1596" y="3992"/>
                </a:cubicBezTo>
                <a:cubicBezTo>
                  <a:pt x="1594" y="4015"/>
                  <a:pt x="1593" y="4038"/>
                  <a:pt x="1591" y="4060"/>
                </a:cubicBezTo>
                <a:cubicBezTo>
                  <a:pt x="1588" y="4079"/>
                  <a:pt x="1584" y="4098"/>
                  <a:pt x="1581" y="4117"/>
                </a:cubicBezTo>
                <a:cubicBezTo>
                  <a:pt x="1581" y="4095"/>
                  <a:pt x="1581" y="4072"/>
                  <a:pt x="1581" y="4049"/>
                </a:cubicBezTo>
                <a:close/>
                <a:moveTo>
                  <a:pt x="1581" y="4042"/>
                </a:moveTo>
                <a:cubicBezTo>
                  <a:pt x="1581" y="3832"/>
                  <a:pt x="1572" y="3586"/>
                  <a:pt x="1558" y="3253"/>
                </a:cubicBezTo>
                <a:cubicBezTo>
                  <a:pt x="1556" y="3191"/>
                  <a:pt x="1556" y="3129"/>
                  <a:pt x="1557" y="3066"/>
                </a:cubicBezTo>
                <a:cubicBezTo>
                  <a:pt x="1570" y="3054"/>
                  <a:pt x="1582" y="3043"/>
                  <a:pt x="1594" y="3031"/>
                </a:cubicBezTo>
                <a:cubicBezTo>
                  <a:pt x="1594" y="3083"/>
                  <a:pt x="1594" y="3136"/>
                  <a:pt x="1596" y="3188"/>
                </a:cubicBezTo>
                <a:cubicBezTo>
                  <a:pt x="1608" y="3518"/>
                  <a:pt x="1609" y="3767"/>
                  <a:pt x="1596" y="3982"/>
                </a:cubicBezTo>
                <a:cubicBezTo>
                  <a:pt x="1591" y="4002"/>
                  <a:pt x="1586" y="4022"/>
                  <a:pt x="1581" y="4042"/>
                </a:cubicBezTo>
                <a:close/>
                <a:moveTo>
                  <a:pt x="1597" y="3014"/>
                </a:moveTo>
                <a:cubicBezTo>
                  <a:pt x="1597" y="3002"/>
                  <a:pt x="1597" y="2990"/>
                  <a:pt x="1598" y="2978"/>
                </a:cubicBezTo>
                <a:cubicBezTo>
                  <a:pt x="1610" y="2966"/>
                  <a:pt x="1623" y="2954"/>
                  <a:pt x="1635" y="2941"/>
                </a:cubicBezTo>
                <a:cubicBezTo>
                  <a:pt x="1635" y="2954"/>
                  <a:pt x="1635" y="2966"/>
                  <a:pt x="1635" y="2979"/>
                </a:cubicBezTo>
                <a:cubicBezTo>
                  <a:pt x="1622" y="2990"/>
                  <a:pt x="1610" y="3002"/>
                  <a:pt x="1597" y="3014"/>
                </a:cubicBezTo>
                <a:close/>
                <a:moveTo>
                  <a:pt x="1598" y="2964"/>
                </a:moveTo>
                <a:cubicBezTo>
                  <a:pt x="1598" y="2952"/>
                  <a:pt x="1599" y="2940"/>
                  <a:pt x="1599" y="2928"/>
                </a:cubicBezTo>
                <a:cubicBezTo>
                  <a:pt x="1611" y="2915"/>
                  <a:pt x="1623" y="2902"/>
                  <a:pt x="1636" y="2890"/>
                </a:cubicBezTo>
                <a:cubicBezTo>
                  <a:pt x="1636" y="2902"/>
                  <a:pt x="1635" y="2915"/>
                  <a:pt x="1635" y="2927"/>
                </a:cubicBezTo>
                <a:cubicBezTo>
                  <a:pt x="1623" y="2940"/>
                  <a:pt x="1610" y="2952"/>
                  <a:pt x="1598" y="2964"/>
                </a:cubicBezTo>
                <a:close/>
                <a:moveTo>
                  <a:pt x="1599" y="2914"/>
                </a:moveTo>
                <a:cubicBezTo>
                  <a:pt x="1600" y="2901"/>
                  <a:pt x="1600" y="2889"/>
                  <a:pt x="1601" y="2877"/>
                </a:cubicBezTo>
                <a:cubicBezTo>
                  <a:pt x="1613" y="2864"/>
                  <a:pt x="1625" y="2851"/>
                  <a:pt x="1637" y="2838"/>
                </a:cubicBezTo>
                <a:cubicBezTo>
                  <a:pt x="1637" y="2851"/>
                  <a:pt x="1636" y="2863"/>
                  <a:pt x="1636" y="2876"/>
                </a:cubicBezTo>
                <a:cubicBezTo>
                  <a:pt x="1624" y="2889"/>
                  <a:pt x="1612" y="2901"/>
                  <a:pt x="1599" y="2914"/>
                </a:cubicBezTo>
                <a:close/>
                <a:moveTo>
                  <a:pt x="1601" y="2863"/>
                </a:moveTo>
                <a:cubicBezTo>
                  <a:pt x="1602" y="2851"/>
                  <a:pt x="1603" y="2838"/>
                  <a:pt x="1603" y="2826"/>
                </a:cubicBezTo>
                <a:cubicBezTo>
                  <a:pt x="1615" y="2813"/>
                  <a:pt x="1626" y="2800"/>
                  <a:pt x="1638" y="2786"/>
                </a:cubicBezTo>
                <a:cubicBezTo>
                  <a:pt x="1638" y="2799"/>
                  <a:pt x="1637" y="2812"/>
                  <a:pt x="1637" y="2824"/>
                </a:cubicBezTo>
                <a:cubicBezTo>
                  <a:pt x="1625" y="2837"/>
                  <a:pt x="1613" y="2850"/>
                  <a:pt x="1601" y="2863"/>
                </a:cubicBezTo>
                <a:close/>
                <a:moveTo>
                  <a:pt x="1604" y="2812"/>
                </a:moveTo>
                <a:cubicBezTo>
                  <a:pt x="1605" y="2799"/>
                  <a:pt x="1605" y="2787"/>
                  <a:pt x="1606" y="2775"/>
                </a:cubicBezTo>
                <a:cubicBezTo>
                  <a:pt x="1617" y="2761"/>
                  <a:pt x="1629" y="2748"/>
                  <a:pt x="1640" y="2734"/>
                </a:cubicBezTo>
                <a:cubicBezTo>
                  <a:pt x="1639" y="2747"/>
                  <a:pt x="1639" y="2760"/>
                  <a:pt x="1639" y="2772"/>
                </a:cubicBezTo>
                <a:cubicBezTo>
                  <a:pt x="1627" y="2786"/>
                  <a:pt x="1615" y="2799"/>
                  <a:pt x="1604" y="2812"/>
                </a:cubicBezTo>
                <a:close/>
                <a:moveTo>
                  <a:pt x="1607" y="2760"/>
                </a:moveTo>
                <a:cubicBezTo>
                  <a:pt x="1608" y="2748"/>
                  <a:pt x="1609" y="2736"/>
                  <a:pt x="1609" y="2723"/>
                </a:cubicBezTo>
                <a:cubicBezTo>
                  <a:pt x="1620" y="2709"/>
                  <a:pt x="1631" y="2695"/>
                  <a:pt x="1642" y="2681"/>
                </a:cubicBezTo>
                <a:cubicBezTo>
                  <a:pt x="1641" y="2694"/>
                  <a:pt x="1641" y="2707"/>
                  <a:pt x="1640" y="2720"/>
                </a:cubicBezTo>
                <a:cubicBezTo>
                  <a:pt x="1629" y="2734"/>
                  <a:pt x="1618" y="2747"/>
                  <a:pt x="1607" y="2760"/>
                </a:cubicBezTo>
                <a:close/>
                <a:moveTo>
                  <a:pt x="1610" y="2709"/>
                </a:moveTo>
                <a:cubicBezTo>
                  <a:pt x="1611" y="2696"/>
                  <a:pt x="1612" y="2684"/>
                  <a:pt x="1613" y="2671"/>
                </a:cubicBezTo>
                <a:cubicBezTo>
                  <a:pt x="1623" y="2657"/>
                  <a:pt x="1634" y="2643"/>
                  <a:pt x="1644" y="2629"/>
                </a:cubicBezTo>
                <a:cubicBezTo>
                  <a:pt x="1644" y="2642"/>
                  <a:pt x="1643" y="2655"/>
                  <a:pt x="1642" y="2668"/>
                </a:cubicBezTo>
                <a:cubicBezTo>
                  <a:pt x="1632" y="2682"/>
                  <a:pt x="1621" y="2695"/>
                  <a:pt x="1610" y="2709"/>
                </a:cubicBezTo>
                <a:close/>
                <a:moveTo>
                  <a:pt x="1614" y="2657"/>
                </a:moveTo>
                <a:cubicBezTo>
                  <a:pt x="1615" y="2644"/>
                  <a:pt x="1616" y="2632"/>
                  <a:pt x="1617" y="2619"/>
                </a:cubicBezTo>
                <a:cubicBezTo>
                  <a:pt x="1627" y="2605"/>
                  <a:pt x="1637" y="2590"/>
                  <a:pt x="1647" y="2576"/>
                </a:cubicBezTo>
                <a:cubicBezTo>
                  <a:pt x="1646" y="2589"/>
                  <a:pt x="1645" y="2602"/>
                  <a:pt x="1645" y="2615"/>
                </a:cubicBezTo>
                <a:cubicBezTo>
                  <a:pt x="1634" y="2629"/>
                  <a:pt x="1624" y="2643"/>
                  <a:pt x="1614" y="2657"/>
                </a:cubicBezTo>
                <a:close/>
                <a:moveTo>
                  <a:pt x="1618" y="2605"/>
                </a:moveTo>
                <a:cubicBezTo>
                  <a:pt x="1619" y="2592"/>
                  <a:pt x="1620" y="2579"/>
                  <a:pt x="1622" y="2567"/>
                </a:cubicBezTo>
                <a:cubicBezTo>
                  <a:pt x="1631" y="2552"/>
                  <a:pt x="1640" y="2537"/>
                  <a:pt x="1649" y="2523"/>
                </a:cubicBezTo>
                <a:cubicBezTo>
                  <a:pt x="1649" y="2536"/>
                  <a:pt x="1648" y="2549"/>
                  <a:pt x="1647" y="2562"/>
                </a:cubicBezTo>
                <a:cubicBezTo>
                  <a:pt x="1638" y="2576"/>
                  <a:pt x="1628" y="2591"/>
                  <a:pt x="1618" y="2605"/>
                </a:cubicBezTo>
                <a:close/>
                <a:moveTo>
                  <a:pt x="1623" y="2552"/>
                </a:moveTo>
                <a:cubicBezTo>
                  <a:pt x="1624" y="2539"/>
                  <a:pt x="1625" y="2527"/>
                  <a:pt x="1626" y="2514"/>
                </a:cubicBezTo>
                <a:cubicBezTo>
                  <a:pt x="1635" y="2499"/>
                  <a:pt x="1643" y="2484"/>
                  <a:pt x="1652" y="2469"/>
                </a:cubicBezTo>
                <a:cubicBezTo>
                  <a:pt x="1651" y="2483"/>
                  <a:pt x="1651" y="2496"/>
                  <a:pt x="1650" y="2509"/>
                </a:cubicBezTo>
                <a:cubicBezTo>
                  <a:pt x="1641" y="2523"/>
                  <a:pt x="1632" y="2538"/>
                  <a:pt x="1623" y="2552"/>
                </a:cubicBezTo>
                <a:close/>
                <a:moveTo>
                  <a:pt x="1628" y="2499"/>
                </a:moveTo>
                <a:cubicBezTo>
                  <a:pt x="1629" y="2486"/>
                  <a:pt x="1630" y="2474"/>
                  <a:pt x="1631" y="2461"/>
                </a:cubicBezTo>
                <a:cubicBezTo>
                  <a:pt x="1639" y="2446"/>
                  <a:pt x="1647" y="2431"/>
                  <a:pt x="1655" y="2416"/>
                </a:cubicBezTo>
                <a:cubicBezTo>
                  <a:pt x="1654" y="2429"/>
                  <a:pt x="1653" y="2442"/>
                  <a:pt x="1653" y="2456"/>
                </a:cubicBezTo>
                <a:cubicBezTo>
                  <a:pt x="1644" y="2470"/>
                  <a:pt x="1636" y="2485"/>
                  <a:pt x="1628" y="2499"/>
                </a:cubicBezTo>
                <a:close/>
                <a:moveTo>
                  <a:pt x="1633" y="2446"/>
                </a:moveTo>
                <a:cubicBezTo>
                  <a:pt x="1634" y="2433"/>
                  <a:pt x="1635" y="2420"/>
                  <a:pt x="1636" y="2408"/>
                </a:cubicBezTo>
                <a:cubicBezTo>
                  <a:pt x="1643" y="2392"/>
                  <a:pt x="1651" y="2377"/>
                  <a:pt x="1658" y="2362"/>
                </a:cubicBezTo>
                <a:cubicBezTo>
                  <a:pt x="1657" y="2375"/>
                  <a:pt x="1656" y="2389"/>
                  <a:pt x="1656" y="2402"/>
                </a:cubicBezTo>
                <a:cubicBezTo>
                  <a:pt x="1648" y="2417"/>
                  <a:pt x="1640" y="2431"/>
                  <a:pt x="1633" y="2446"/>
                </a:cubicBezTo>
                <a:close/>
                <a:moveTo>
                  <a:pt x="1643" y="2338"/>
                </a:moveTo>
                <a:cubicBezTo>
                  <a:pt x="1644" y="2325"/>
                  <a:pt x="1646" y="2313"/>
                  <a:pt x="1647" y="2300"/>
                </a:cubicBezTo>
                <a:cubicBezTo>
                  <a:pt x="1652" y="2285"/>
                  <a:pt x="1658" y="2270"/>
                  <a:pt x="1664" y="2254"/>
                </a:cubicBezTo>
                <a:cubicBezTo>
                  <a:pt x="1663" y="2267"/>
                  <a:pt x="1662" y="2281"/>
                  <a:pt x="1662" y="2294"/>
                </a:cubicBezTo>
                <a:cubicBezTo>
                  <a:pt x="1655" y="2308"/>
                  <a:pt x="1649" y="2323"/>
                  <a:pt x="1643" y="2338"/>
                </a:cubicBezTo>
                <a:close/>
                <a:moveTo>
                  <a:pt x="1649" y="2283"/>
                </a:moveTo>
                <a:cubicBezTo>
                  <a:pt x="1650" y="2272"/>
                  <a:pt x="1651" y="2261"/>
                  <a:pt x="1652" y="2250"/>
                </a:cubicBezTo>
                <a:cubicBezTo>
                  <a:pt x="1652" y="2248"/>
                  <a:pt x="1652" y="2247"/>
                  <a:pt x="1652" y="2246"/>
                </a:cubicBezTo>
                <a:cubicBezTo>
                  <a:pt x="1657" y="2231"/>
                  <a:pt x="1662" y="2216"/>
                  <a:pt x="1667" y="2201"/>
                </a:cubicBezTo>
                <a:cubicBezTo>
                  <a:pt x="1666" y="2213"/>
                  <a:pt x="1665" y="2226"/>
                  <a:pt x="1665" y="2239"/>
                </a:cubicBezTo>
                <a:cubicBezTo>
                  <a:pt x="1659" y="2254"/>
                  <a:pt x="1654" y="2268"/>
                  <a:pt x="1649" y="2283"/>
                </a:cubicBezTo>
                <a:close/>
                <a:moveTo>
                  <a:pt x="1654" y="2226"/>
                </a:moveTo>
                <a:cubicBezTo>
                  <a:pt x="1655" y="2215"/>
                  <a:pt x="1657" y="2203"/>
                  <a:pt x="1658" y="2192"/>
                </a:cubicBezTo>
                <a:cubicBezTo>
                  <a:pt x="1662" y="2177"/>
                  <a:pt x="1666" y="2162"/>
                  <a:pt x="1669" y="2147"/>
                </a:cubicBezTo>
                <a:cubicBezTo>
                  <a:pt x="1669" y="2160"/>
                  <a:pt x="1668" y="2172"/>
                  <a:pt x="1667" y="2185"/>
                </a:cubicBezTo>
                <a:cubicBezTo>
                  <a:pt x="1663" y="2199"/>
                  <a:pt x="1659" y="2212"/>
                  <a:pt x="1654" y="2226"/>
                </a:cubicBezTo>
                <a:close/>
                <a:moveTo>
                  <a:pt x="1638" y="2271"/>
                </a:moveTo>
                <a:cubicBezTo>
                  <a:pt x="1637" y="2277"/>
                  <a:pt x="1636" y="2283"/>
                  <a:pt x="1635" y="2289"/>
                </a:cubicBezTo>
                <a:cubicBezTo>
                  <a:pt x="1632" y="2297"/>
                  <a:pt x="1630" y="2304"/>
                  <a:pt x="1628" y="2312"/>
                </a:cubicBezTo>
                <a:cubicBezTo>
                  <a:pt x="1629" y="2307"/>
                  <a:pt x="1630" y="2302"/>
                  <a:pt x="1631" y="2297"/>
                </a:cubicBezTo>
                <a:cubicBezTo>
                  <a:pt x="1633" y="2288"/>
                  <a:pt x="1635" y="2279"/>
                  <a:pt x="1638" y="2271"/>
                </a:cubicBezTo>
                <a:close/>
                <a:moveTo>
                  <a:pt x="1611" y="2380"/>
                </a:moveTo>
                <a:cubicBezTo>
                  <a:pt x="1610" y="2384"/>
                  <a:pt x="1609" y="2389"/>
                  <a:pt x="1609" y="2393"/>
                </a:cubicBezTo>
                <a:cubicBezTo>
                  <a:pt x="1606" y="2399"/>
                  <a:pt x="1604" y="2405"/>
                  <a:pt x="1602" y="2411"/>
                </a:cubicBezTo>
                <a:cubicBezTo>
                  <a:pt x="1603" y="2408"/>
                  <a:pt x="1604" y="2404"/>
                  <a:pt x="1605" y="2401"/>
                </a:cubicBezTo>
                <a:cubicBezTo>
                  <a:pt x="1607" y="2394"/>
                  <a:pt x="1609" y="2387"/>
                  <a:pt x="1611" y="2380"/>
                </a:cubicBezTo>
                <a:close/>
                <a:moveTo>
                  <a:pt x="1581" y="2486"/>
                </a:moveTo>
                <a:cubicBezTo>
                  <a:pt x="1580" y="2489"/>
                  <a:pt x="1579" y="2492"/>
                  <a:pt x="1579" y="2495"/>
                </a:cubicBezTo>
                <a:cubicBezTo>
                  <a:pt x="1577" y="2499"/>
                  <a:pt x="1575" y="2503"/>
                  <a:pt x="1574" y="2508"/>
                </a:cubicBezTo>
                <a:cubicBezTo>
                  <a:pt x="1574" y="2506"/>
                  <a:pt x="1575" y="2504"/>
                  <a:pt x="1575" y="2503"/>
                </a:cubicBezTo>
                <a:cubicBezTo>
                  <a:pt x="1577" y="2497"/>
                  <a:pt x="1579" y="2491"/>
                  <a:pt x="1581" y="2486"/>
                </a:cubicBezTo>
                <a:close/>
                <a:moveTo>
                  <a:pt x="1547" y="2589"/>
                </a:moveTo>
                <a:cubicBezTo>
                  <a:pt x="1547" y="2591"/>
                  <a:pt x="1546" y="2592"/>
                  <a:pt x="1546" y="2594"/>
                </a:cubicBezTo>
                <a:cubicBezTo>
                  <a:pt x="1545" y="2597"/>
                  <a:pt x="1543" y="2600"/>
                  <a:pt x="1542" y="2603"/>
                </a:cubicBezTo>
                <a:cubicBezTo>
                  <a:pt x="1542" y="2603"/>
                  <a:pt x="1542" y="2602"/>
                  <a:pt x="1542" y="2602"/>
                </a:cubicBezTo>
                <a:cubicBezTo>
                  <a:pt x="1544" y="2597"/>
                  <a:pt x="1546" y="2593"/>
                  <a:pt x="1547" y="2589"/>
                </a:cubicBezTo>
                <a:close/>
                <a:moveTo>
                  <a:pt x="971" y="3810"/>
                </a:moveTo>
                <a:cubicBezTo>
                  <a:pt x="942" y="3891"/>
                  <a:pt x="921" y="3973"/>
                  <a:pt x="910" y="4052"/>
                </a:cubicBezTo>
                <a:cubicBezTo>
                  <a:pt x="899" y="4136"/>
                  <a:pt x="897" y="4220"/>
                  <a:pt x="906" y="4302"/>
                </a:cubicBezTo>
                <a:cubicBezTo>
                  <a:pt x="920" y="4438"/>
                  <a:pt x="941" y="4568"/>
                  <a:pt x="969" y="4688"/>
                </a:cubicBezTo>
                <a:cubicBezTo>
                  <a:pt x="995" y="4802"/>
                  <a:pt x="1027" y="4911"/>
                  <a:pt x="1065" y="5011"/>
                </a:cubicBezTo>
                <a:cubicBezTo>
                  <a:pt x="1086" y="5066"/>
                  <a:pt x="1108" y="5119"/>
                  <a:pt x="1133" y="5171"/>
                </a:cubicBezTo>
                <a:cubicBezTo>
                  <a:pt x="1124" y="5191"/>
                  <a:pt x="1115" y="5212"/>
                  <a:pt x="1107" y="5233"/>
                </a:cubicBezTo>
                <a:cubicBezTo>
                  <a:pt x="996" y="5005"/>
                  <a:pt x="914" y="4724"/>
                  <a:pt x="875" y="4367"/>
                </a:cubicBezTo>
                <a:cubicBezTo>
                  <a:pt x="855" y="4178"/>
                  <a:pt x="890" y="3985"/>
                  <a:pt x="981" y="3784"/>
                </a:cubicBezTo>
                <a:cubicBezTo>
                  <a:pt x="978" y="3793"/>
                  <a:pt x="974" y="3802"/>
                  <a:pt x="971" y="3810"/>
                </a:cubicBezTo>
                <a:close/>
                <a:moveTo>
                  <a:pt x="1134" y="5172"/>
                </a:moveTo>
                <a:cubicBezTo>
                  <a:pt x="1153" y="5213"/>
                  <a:pt x="1173" y="5252"/>
                  <a:pt x="1195" y="5290"/>
                </a:cubicBezTo>
                <a:cubicBezTo>
                  <a:pt x="1187" y="5311"/>
                  <a:pt x="1179" y="5333"/>
                  <a:pt x="1171" y="5355"/>
                </a:cubicBezTo>
                <a:cubicBezTo>
                  <a:pt x="1149" y="5317"/>
                  <a:pt x="1128" y="5277"/>
                  <a:pt x="1107" y="5235"/>
                </a:cubicBezTo>
                <a:cubicBezTo>
                  <a:pt x="1116" y="5214"/>
                  <a:pt x="1125" y="5193"/>
                  <a:pt x="1134" y="5172"/>
                </a:cubicBezTo>
                <a:close/>
                <a:moveTo>
                  <a:pt x="1166" y="5368"/>
                </a:moveTo>
                <a:cubicBezTo>
                  <a:pt x="1158" y="5389"/>
                  <a:pt x="1150" y="5411"/>
                  <a:pt x="1142" y="5433"/>
                </a:cubicBezTo>
                <a:cubicBezTo>
                  <a:pt x="1119" y="5394"/>
                  <a:pt x="1097" y="5354"/>
                  <a:pt x="1076" y="5311"/>
                </a:cubicBezTo>
                <a:cubicBezTo>
                  <a:pt x="1085" y="5290"/>
                  <a:pt x="1093" y="5269"/>
                  <a:pt x="1102" y="5248"/>
                </a:cubicBezTo>
                <a:cubicBezTo>
                  <a:pt x="1122" y="5289"/>
                  <a:pt x="1143" y="5329"/>
                  <a:pt x="1166" y="5368"/>
                </a:cubicBezTo>
                <a:close/>
                <a:moveTo>
                  <a:pt x="1167" y="5370"/>
                </a:moveTo>
                <a:cubicBezTo>
                  <a:pt x="1189" y="5408"/>
                  <a:pt x="1213" y="5445"/>
                  <a:pt x="1238" y="5481"/>
                </a:cubicBezTo>
                <a:cubicBezTo>
                  <a:pt x="1231" y="5503"/>
                  <a:pt x="1224" y="5525"/>
                  <a:pt x="1216" y="5547"/>
                </a:cubicBezTo>
                <a:cubicBezTo>
                  <a:pt x="1191" y="5511"/>
                  <a:pt x="1167" y="5474"/>
                  <a:pt x="1143" y="5435"/>
                </a:cubicBezTo>
                <a:cubicBezTo>
                  <a:pt x="1151" y="5413"/>
                  <a:pt x="1159" y="5391"/>
                  <a:pt x="1167" y="5370"/>
                </a:cubicBezTo>
                <a:close/>
                <a:moveTo>
                  <a:pt x="1212" y="5561"/>
                </a:moveTo>
                <a:cubicBezTo>
                  <a:pt x="1177" y="5672"/>
                  <a:pt x="1161" y="5787"/>
                  <a:pt x="1164" y="5903"/>
                </a:cubicBezTo>
                <a:cubicBezTo>
                  <a:pt x="1168" y="6020"/>
                  <a:pt x="1191" y="6139"/>
                  <a:pt x="1233" y="6256"/>
                </a:cubicBezTo>
                <a:cubicBezTo>
                  <a:pt x="1275" y="6373"/>
                  <a:pt x="1335" y="6489"/>
                  <a:pt x="1414" y="6601"/>
                </a:cubicBezTo>
                <a:cubicBezTo>
                  <a:pt x="1492" y="6713"/>
                  <a:pt x="1589" y="6822"/>
                  <a:pt x="1701" y="6925"/>
                </a:cubicBezTo>
                <a:cubicBezTo>
                  <a:pt x="1826" y="7041"/>
                  <a:pt x="1972" y="7149"/>
                  <a:pt x="2133" y="7247"/>
                </a:cubicBezTo>
                <a:cubicBezTo>
                  <a:pt x="2299" y="7348"/>
                  <a:pt x="2482" y="7438"/>
                  <a:pt x="2678" y="7516"/>
                </a:cubicBezTo>
                <a:cubicBezTo>
                  <a:pt x="2809" y="7567"/>
                  <a:pt x="2945" y="7613"/>
                  <a:pt x="3086" y="7654"/>
                </a:cubicBezTo>
                <a:cubicBezTo>
                  <a:pt x="3086" y="7654"/>
                  <a:pt x="3086" y="7654"/>
                  <a:pt x="3085" y="7654"/>
                </a:cubicBezTo>
                <a:cubicBezTo>
                  <a:pt x="2456" y="7491"/>
                  <a:pt x="1921" y="7220"/>
                  <a:pt x="1556" y="6870"/>
                </a:cubicBezTo>
                <a:cubicBezTo>
                  <a:pt x="1116" y="6448"/>
                  <a:pt x="959" y="5942"/>
                  <a:pt x="1126" y="5482"/>
                </a:cubicBezTo>
                <a:cubicBezTo>
                  <a:pt x="1130" y="5471"/>
                  <a:pt x="1134" y="5460"/>
                  <a:pt x="1138" y="5449"/>
                </a:cubicBezTo>
                <a:cubicBezTo>
                  <a:pt x="1162" y="5487"/>
                  <a:pt x="1186" y="5525"/>
                  <a:pt x="1212" y="5561"/>
                </a:cubicBezTo>
                <a:close/>
                <a:moveTo>
                  <a:pt x="3199" y="7681"/>
                </a:moveTo>
                <a:cubicBezTo>
                  <a:pt x="3204" y="7682"/>
                  <a:pt x="3209" y="7684"/>
                  <a:pt x="3214" y="7685"/>
                </a:cubicBezTo>
                <a:cubicBezTo>
                  <a:pt x="3199" y="7682"/>
                  <a:pt x="3185" y="7678"/>
                  <a:pt x="3170" y="7675"/>
                </a:cubicBezTo>
                <a:cubicBezTo>
                  <a:pt x="3180" y="7677"/>
                  <a:pt x="3189" y="7679"/>
                  <a:pt x="3199" y="7681"/>
                </a:cubicBezTo>
                <a:close/>
                <a:moveTo>
                  <a:pt x="3223" y="7686"/>
                </a:moveTo>
                <a:cubicBezTo>
                  <a:pt x="3239" y="7689"/>
                  <a:pt x="3254" y="7692"/>
                  <a:pt x="3270" y="7695"/>
                </a:cubicBezTo>
                <a:cubicBezTo>
                  <a:pt x="3281" y="7698"/>
                  <a:pt x="3292" y="7701"/>
                  <a:pt x="3303" y="7705"/>
                </a:cubicBezTo>
                <a:cubicBezTo>
                  <a:pt x="3286" y="7701"/>
                  <a:pt x="3268" y="7697"/>
                  <a:pt x="3251" y="7693"/>
                </a:cubicBezTo>
                <a:cubicBezTo>
                  <a:pt x="3242" y="7691"/>
                  <a:pt x="3232" y="7688"/>
                  <a:pt x="3223" y="7686"/>
                </a:cubicBezTo>
                <a:close/>
                <a:moveTo>
                  <a:pt x="3335" y="7714"/>
                </a:moveTo>
                <a:cubicBezTo>
                  <a:pt x="3347" y="7717"/>
                  <a:pt x="3358" y="7721"/>
                  <a:pt x="3370" y="7724"/>
                </a:cubicBezTo>
                <a:cubicBezTo>
                  <a:pt x="3362" y="7722"/>
                  <a:pt x="3354" y="7720"/>
                  <a:pt x="3346" y="7718"/>
                </a:cubicBezTo>
                <a:cubicBezTo>
                  <a:pt x="3331" y="7715"/>
                  <a:pt x="3317" y="7711"/>
                  <a:pt x="3303" y="7707"/>
                </a:cubicBezTo>
                <a:cubicBezTo>
                  <a:pt x="3314" y="7710"/>
                  <a:pt x="3325" y="7712"/>
                  <a:pt x="3335" y="7714"/>
                </a:cubicBezTo>
                <a:close/>
                <a:moveTo>
                  <a:pt x="3450" y="7743"/>
                </a:moveTo>
                <a:cubicBezTo>
                  <a:pt x="3457" y="7744"/>
                  <a:pt x="3464" y="7746"/>
                  <a:pt x="3471" y="7747"/>
                </a:cubicBezTo>
                <a:cubicBezTo>
                  <a:pt x="3479" y="7749"/>
                  <a:pt x="3488" y="7752"/>
                  <a:pt x="3496" y="7754"/>
                </a:cubicBezTo>
                <a:cubicBezTo>
                  <a:pt x="3492" y="7753"/>
                  <a:pt x="3488" y="7752"/>
                  <a:pt x="3484" y="7752"/>
                </a:cubicBezTo>
                <a:cubicBezTo>
                  <a:pt x="3473" y="7749"/>
                  <a:pt x="3462" y="7746"/>
                  <a:pt x="3450" y="7743"/>
                </a:cubicBezTo>
                <a:close/>
                <a:moveTo>
                  <a:pt x="3598" y="7778"/>
                </a:moveTo>
                <a:cubicBezTo>
                  <a:pt x="3602" y="7779"/>
                  <a:pt x="3605" y="7779"/>
                  <a:pt x="3608" y="7780"/>
                </a:cubicBezTo>
                <a:cubicBezTo>
                  <a:pt x="3614" y="7782"/>
                  <a:pt x="3619" y="7783"/>
                  <a:pt x="3625" y="7785"/>
                </a:cubicBezTo>
                <a:cubicBezTo>
                  <a:pt x="3624" y="7785"/>
                  <a:pt x="3624" y="7785"/>
                  <a:pt x="3624" y="7785"/>
                </a:cubicBezTo>
                <a:cubicBezTo>
                  <a:pt x="3615" y="7782"/>
                  <a:pt x="3607" y="7780"/>
                  <a:pt x="3598" y="7778"/>
                </a:cubicBezTo>
                <a:close/>
                <a:moveTo>
                  <a:pt x="5025" y="8090"/>
                </a:moveTo>
                <a:cubicBezTo>
                  <a:pt x="5024" y="8090"/>
                  <a:pt x="5023" y="8090"/>
                  <a:pt x="5023" y="8090"/>
                </a:cubicBezTo>
                <a:cubicBezTo>
                  <a:pt x="5017" y="8087"/>
                  <a:pt x="5011" y="8085"/>
                  <a:pt x="5004" y="8083"/>
                </a:cubicBezTo>
                <a:cubicBezTo>
                  <a:pt x="5003" y="8082"/>
                  <a:pt x="5001" y="8082"/>
                  <a:pt x="4999" y="8081"/>
                </a:cubicBezTo>
                <a:cubicBezTo>
                  <a:pt x="5000" y="8081"/>
                  <a:pt x="5002" y="8081"/>
                  <a:pt x="5003" y="8082"/>
                </a:cubicBezTo>
                <a:cubicBezTo>
                  <a:pt x="5010" y="8084"/>
                  <a:pt x="5017" y="8087"/>
                  <a:pt x="5025" y="8090"/>
                </a:cubicBezTo>
                <a:close/>
                <a:moveTo>
                  <a:pt x="4978" y="8072"/>
                </a:moveTo>
                <a:cubicBezTo>
                  <a:pt x="4976" y="8072"/>
                  <a:pt x="4974" y="8072"/>
                  <a:pt x="4972" y="8071"/>
                </a:cubicBezTo>
                <a:cubicBezTo>
                  <a:pt x="4961" y="8067"/>
                  <a:pt x="4951" y="8063"/>
                  <a:pt x="4940" y="8059"/>
                </a:cubicBezTo>
                <a:cubicBezTo>
                  <a:pt x="4942" y="8059"/>
                  <a:pt x="4944" y="8060"/>
                  <a:pt x="4947" y="8060"/>
                </a:cubicBezTo>
                <a:cubicBezTo>
                  <a:pt x="4957" y="8064"/>
                  <a:pt x="4967" y="8068"/>
                  <a:pt x="4978" y="8072"/>
                </a:cubicBezTo>
                <a:close/>
                <a:moveTo>
                  <a:pt x="4928" y="8052"/>
                </a:moveTo>
                <a:cubicBezTo>
                  <a:pt x="4925" y="8052"/>
                  <a:pt x="4922" y="8052"/>
                  <a:pt x="4919" y="8051"/>
                </a:cubicBezTo>
                <a:cubicBezTo>
                  <a:pt x="4906" y="8046"/>
                  <a:pt x="4893" y="8041"/>
                  <a:pt x="4880" y="8036"/>
                </a:cubicBezTo>
                <a:cubicBezTo>
                  <a:pt x="4883" y="8036"/>
                  <a:pt x="4887" y="8037"/>
                  <a:pt x="4890" y="8037"/>
                </a:cubicBezTo>
                <a:cubicBezTo>
                  <a:pt x="4903" y="8042"/>
                  <a:pt x="4915" y="8047"/>
                  <a:pt x="4928" y="8052"/>
                </a:cubicBezTo>
                <a:close/>
                <a:moveTo>
                  <a:pt x="4868" y="8028"/>
                </a:moveTo>
                <a:cubicBezTo>
                  <a:pt x="4864" y="8028"/>
                  <a:pt x="4860" y="8027"/>
                  <a:pt x="4856" y="8027"/>
                </a:cubicBezTo>
                <a:cubicBezTo>
                  <a:pt x="4844" y="8022"/>
                  <a:pt x="4832" y="8017"/>
                  <a:pt x="4820" y="8012"/>
                </a:cubicBezTo>
                <a:cubicBezTo>
                  <a:pt x="4824" y="8013"/>
                  <a:pt x="4828" y="8013"/>
                  <a:pt x="4833" y="8013"/>
                </a:cubicBezTo>
                <a:cubicBezTo>
                  <a:pt x="4844" y="8018"/>
                  <a:pt x="4856" y="8023"/>
                  <a:pt x="4868" y="8028"/>
                </a:cubicBezTo>
                <a:close/>
                <a:moveTo>
                  <a:pt x="4829" y="8012"/>
                </a:moveTo>
                <a:cubicBezTo>
                  <a:pt x="4825" y="8012"/>
                  <a:pt x="4820" y="8011"/>
                  <a:pt x="4816" y="8011"/>
                </a:cubicBezTo>
                <a:cubicBezTo>
                  <a:pt x="4797" y="8003"/>
                  <a:pt x="4778" y="7996"/>
                  <a:pt x="4759" y="7988"/>
                </a:cubicBezTo>
                <a:cubicBezTo>
                  <a:pt x="4765" y="7988"/>
                  <a:pt x="4770" y="7989"/>
                  <a:pt x="4775" y="7989"/>
                </a:cubicBezTo>
                <a:cubicBezTo>
                  <a:pt x="4793" y="7997"/>
                  <a:pt x="4811" y="8004"/>
                  <a:pt x="4829" y="8012"/>
                </a:cubicBezTo>
                <a:close/>
                <a:moveTo>
                  <a:pt x="4757" y="7981"/>
                </a:moveTo>
                <a:cubicBezTo>
                  <a:pt x="4752" y="7981"/>
                  <a:pt x="4746" y="7981"/>
                  <a:pt x="4741" y="7980"/>
                </a:cubicBezTo>
                <a:cubicBezTo>
                  <a:pt x="4727" y="7974"/>
                  <a:pt x="4713" y="7969"/>
                  <a:pt x="4699" y="7963"/>
                </a:cubicBezTo>
                <a:cubicBezTo>
                  <a:pt x="4705" y="7963"/>
                  <a:pt x="4711" y="7963"/>
                  <a:pt x="4716" y="7964"/>
                </a:cubicBezTo>
                <a:cubicBezTo>
                  <a:pt x="4730" y="7970"/>
                  <a:pt x="4743" y="7975"/>
                  <a:pt x="4757" y="7981"/>
                </a:cubicBezTo>
                <a:close/>
                <a:moveTo>
                  <a:pt x="4713" y="7962"/>
                </a:moveTo>
                <a:cubicBezTo>
                  <a:pt x="4708" y="7962"/>
                  <a:pt x="4702" y="7962"/>
                  <a:pt x="4696" y="7961"/>
                </a:cubicBezTo>
                <a:cubicBezTo>
                  <a:pt x="4677" y="7953"/>
                  <a:pt x="4658" y="7945"/>
                  <a:pt x="4639" y="7937"/>
                </a:cubicBezTo>
                <a:cubicBezTo>
                  <a:pt x="4645" y="7937"/>
                  <a:pt x="4651" y="7937"/>
                  <a:pt x="4658" y="7938"/>
                </a:cubicBezTo>
                <a:cubicBezTo>
                  <a:pt x="4676" y="7946"/>
                  <a:pt x="4695" y="7954"/>
                  <a:pt x="4713" y="7962"/>
                </a:cubicBezTo>
                <a:close/>
                <a:moveTo>
                  <a:pt x="4649" y="7934"/>
                </a:moveTo>
                <a:cubicBezTo>
                  <a:pt x="4642" y="7933"/>
                  <a:pt x="4636" y="7933"/>
                  <a:pt x="4630" y="7933"/>
                </a:cubicBezTo>
                <a:cubicBezTo>
                  <a:pt x="4613" y="7925"/>
                  <a:pt x="4596" y="7918"/>
                  <a:pt x="4579" y="7910"/>
                </a:cubicBezTo>
                <a:cubicBezTo>
                  <a:pt x="4586" y="7910"/>
                  <a:pt x="4592" y="7911"/>
                  <a:pt x="4599" y="7911"/>
                </a:cubicBezTo>
                <a:cubicBezTo>
                  <a:pt x="4615" y="7918"/>
                  <a:pt x="4632" y="7926"/>
                  <a:pt x="4649" y="7934"/>
                </a:cubicBezTo>
                <a:close/>
                <a:moveTo>
                  <a:pt x="4591" y="7907"/>
                </a:moveTo>
                <a:cubicBezTo>
                  <a:pt x="4585" y="7907"/>
                  <a:pt x="4578" y="7907"/>
                  <a:pt x="4571" y="7907"/>
                </a:cubicBezTo>
                <a:cubicBezTo>
                  <a:pt x="4554" y="7899"/>
                  <a:pt x="4536" y="7891"/>
                  <a:pt x="4519" y="7883"/>
                </a:cubicBezTo>
                <a:cubicBezTo>
                  <a:pt x="4526" y="7883"/>
                  <a:pt x="4533" y="7883"/>
                  <a:pt x="4540" y="7884"/>
                </a:cubicBezTo>
                <a:cubicBezTo>
                  <a:pt x="4557" y="7892"/>
                  <a:pt x="4574" y="7900"/>
                  <a:pt x="4591" y="7907"/>
                </a:cubicBezTo>
                <a:close/>
                <a:moveTo>
                  <a:pt x="4534" y="7881"/>
                </a:moveTo>
                <a:cubicBezTo>
                  <a:pt x="4527" y="7880"/>
                  <a:pt x="4520" y="7880"/>
                  <a:pt x="4513" y="7880"/>
                </a:cubicBezTo>
                <a:cubicBezTo>
                  <a:pt x="4495" y="7872"/>
                  <a:pt x="4477" y="7864"/>
                  <a:pt x="4460" y="7855"/>
                </a:cubicBezTo>
                <a:cubicBezTo>
                  <a:pt x="4467" y="7855"/>
                  <a:pt x="4474" y="7856"/>
                  <a:pt x="4482" y="7856"/>
                </a:cubicBezTo>
                <a:cubicBezTo>
                  <a:pt x="4499" y="7864"/>
                  <a:pt x="4516" y="7872"/>
                  <a:pt x="4534" y="7881"/>
                </a:cubicBezTo>
                <a:close/>
                <a:moveTo>
                  <a:pt x="4476" y="7853"/>
                </a:moveTo>
                <a:cubicBezTo>
                  <a:pt x="4469" y="7853"/>
                  <a:pt x="4462" y="7853"/>
                  <a:pt x="4454" y="7853"/>
                </a:cubicBezTo>
                <a:cubicBezTo>
                  <a:pt x="4436" y="7844"/>
                  <a:pt x="4418" y="7836"/>
                  <a:pt x="4401" y="7827"/>
                </a:cubicBezTo>
                <a:cubicBezTo>
                  <a:pt x="4408" y="7827"/>
                  <a:pt x="4416" y="7827"/>
                  <a:pt x="4423" y="7827"/>
                </a:cubicBezTo>
                <a:cubicBezTo>
                  <a:pt x="4441" y="7836"/>
                  <a:pt x="4458" y="7845"/>
                  <a:pt x="4476" y="7853"/>
                </a:cubicBezTo>
                <a:close/>
                <a:moveTo>
                  <a:pt x="4419" y="7825"/>
                </a:moveTo>
                <a:cubicBezTo>
                  <a:pt x="4412" y="7825"/>
                  <a:pt x="4404" y="7825"/>
                  <a:pt x="4396" y="7825"/>
                </a:cubicBezTo>
                <a:cubicBezTo>
                  <a:pt x="4378" y="7816"/>
                  <a:pt x="4360" y="7807"/>
                  <a:pt x="4342" y="7798"/>
                </a:cubicBezTo>
                <a:cubicBezTo>
                  <a:pt x="4350" y="7798"/>
                  <a:pt x="4357" y="7799"/>
                  <a:pt x="4365" y="7799"/>
                </a:cubicBezTo>
                <a:cubicBezTo>
                  <a:pt x="4383" y="7808"/>
                  <a:pt x="4401" y="7816"/>
                  <a:pt x="4419" y="7825"/>
                </a:cubicBezTo>
                <a:close/>
                <a:moveTo>
                  <a:pt x="3292" y="7149"/>
                </a:moveTo>
                <a:cubicBezTo>
                  <a:pt x="3445" y="7261"/>
                  <a:pt x="3616" y="7375"/>
                  <a:pt x="3799" y="7486"/>
                </a:cubicBezTo>
                <a:cubicBezTo>
                  <a:pt x="3948" y="7576"/>
                  <a:pt x="4140" y="7686"/>
                  <a:pt x="4362" y="7797"/>
                </a:cubicBezTo>
                <a:cubicBezTo>
                  <a:pt x="4354" y="7797"/>
                  <a:pt x="4347" y="7797"/>
                  <a:pt x="4339" y="7797"/>
                </a:cubicBezTo>
                <a:cubicBezTo>
                  <a:pt x="3642" y="7452"/>
                  <a:pt x="3084" y="7033"/>
                  <a:pt x="2860" y="6787"/>
                </a:cubicBezTo>
                <a:cubicBezTo>
                  <a:pt x="2859" y="6787"/>
                  <a:pt x="2859" y="6787"/>
                  <a:pt x="2859" y="6787"/>
                </a:cubicBezTo>
                <a:cubicBezTo>
                  <a:pt x="2888" y="6811"/>
                  <a:pt x="2916" y="6837"/>
                  <a:pt x="2943" y="6863"/>
                </a:cubicBezTo>
                <a:cubicBezTo>
                  <a:pt x="3031" y="6947"/>
                  <a:pt x="3151" y="7045"/>
                  <a:pt x="3292" y="7149"/>
                </a:cubicBezTo>
                <a:close/>
                <a:moveTo>
                  <a:pt x="2607" y="6554"/>
                </a:moveTo>
                <a:cubicBezTo>
                  <a:pt x="2606" y="6554"/>
                  <a:pt x="2606" y="6553"/>
                  <a:pt x="2606" y="6553"/>
                </a:cubicBezTo>
                <a:cubicBezTo>
                  <a:pt x="2606" y="6553"/>
                  <a:pt x="2605" y="6553"/>
                  <a:pt x="2605" y="6552"/>
                </a:cubicBezTo>
                <a:cubicBezTo>
                  <a:pt x="2606" y="6553"/>
                  <a:pt x="2606" y="6553"/>
                  <a:pt x="2607" y="6554"/>
                </a:cubicBezTo>
                <a:close/>
                <a:moveTo>
                  <a:pt x="2495" y="6439"/>
                </a:moveTo>
                <a:cubicBezTo>
                  <a:pt x="2493" y="6438"/>
                  <a:pt x="2491" y="6436"/>
                  <a:pt x="2489" y="6434"/>
                </a:cubicBezTo>
                <a:cubicBezTo>
                  <a:pt x="2487" y="6432"/>
                  <a:pt x="2486" y="6430"/>
                  <a:pt x="2484" y="6428"/>
                </a:cubicBezTo>
                <a:cubicBezTo>
                  <a:pt x="2488" y="6432"/>
                  <a:pt x="2492" y="6436"/>
                  <a:pt x="2495" y="6439"/>
                </a:cubicBezTo>
                <a:close/>
                <a:moveTo>
                  <a:pt x="2386" y="6320"/>
                </a:moveTo>
                <a:cubicBezTo>
                  <a:pt x="2383" y="6317"/>
                  <a:pt x="2380" y="6315"/>
                  <a:pt x="2377" y="6312"/>
                </a:cubicBezTo>
                <a:cubicBezTo>
                  <a:pt x="2375" y="6309"/>
                  <a:pt x="2373" y="6306"/>
                  <a:pt x="2371" y="6303"/>
                </a:cubicBezTo>
                <a:cubicBezTo>
                  <a:pt x="2376" y="6309"/>
                  <a:pt x="2381" y="6315"/>
                  <a:pt x="2386" y="6320"/>
                </a:cubicBezTo>
                <a:close/>
                <a:moveTo>
                  <a:pt x="2282" y="6198"/>
                </a:moveTo>
                <a:cubicBezTo>
                  <a:pt x="2279" y="6195"/>
                  <a:pt x="2275" y="6192"/>
                  <a:pt x="2272" y="6188"/>
                </a:cubicBezTo>
                <a:cubicBezTo>
                  <a:pt x="2270" y="6185"/>
                  <a:pt x="2267" y="6181"/>
                  <a:pt x="2265" y="6178"/>
                </a:cubicBezTo>
                <a:cubicBezTo>
                  <a:pt x="2271" y="6184"/>
                  <a:pt x="2276" y="6191"/>
                  <a:pt x="2282" y="6198"/>
                </a:cubicBezTo>
                <a:close/>
                <a:moveTo>
                  <a:pt x="2183" y="6074"/>
                </a:moveTo>
                <a:cubicBezTo>
                  <a:pt x="2179" y="6069"/>
                  <a:pt x="2175" y="6065"/>
                  <a:pt x="2171" y="6061"/>
                </a:cubicBezTo>
                <a:cubicBezTo>
                  <a:pt x="2169" y="6057"/>
                  <a:pt x="2166" y="6052"/>
                  <a:pt x="2164" y="6048"/>
                </a:cubicBezTo>
                <a:cubicBezTo>
                  <a:pt x="2170" y="6056"/>
                  <a:pt x="2177" y="6065"/>
                  <a:pt x="2183" y="6074"/>
                </a:cubicBezTo>
                <a:close/>
                <a:moveTo>
                  <a:pt x="2089" y="5945"/>
                </a:moveTo>
                <a:cubicBezTo>
                  <a:pt x="2085" y="5940"/>
                  <a:pt x="2081" y="5935"/>
                  <a:pt x="2076" y="5931"/>
                </a:cubicBezTo>
                <a:cubicBezTo>
                  <a:pt x="2074" y="5926"/>
                  <a:pt x="2071" y="5921"/>
                  <a:pt x="2068" y="5916"/>
                </a:cubicBezTo>
                <a:cubicBezTo>
                  <a:pt x="2075" y="5925"/>
                  <a:pt x="2082" y="5935"/>
                  <a:pt x="2089" y="5945"/>
                </a:cubicBezTo>
                <a:close/>
                <a:moveTo>
                  <a:pt x="2001" y="5814"/>
                </a:moveTo>
                <a:cubicBezTo>
                  <a:pt x="1996" y="5808"/>
                  <a:pt x="1992" y="5803"/>
                  <a:pt x="1987" y="5797"/>
                </a:cubicBezTo>
                <a:cubicBezTo>
                  <a:pt x="1984" y="5791"/>
                  <a:pt x="1982" y="5785"/>
                  <a:pt x="1979" y="5780"/>
                </a:cubicBezTo>
                <a:cubicBezTo>
                  <a:pt x="1986" y="5791"/>
                  <a:pt x="1994" y="5803"/>
                  <a:pt x="2001" y="5814"/>
                </a:cubicBezTo>
                <a:close/>
                <a:moveTo>
                  <a:pt x="1919" y="5680"/>
                </a:moveTo>
                <a:cubicBezTo>
                  <a:pt x="1914" y="5673"/>
                  <a:pt x="1910" y="5667"/>
                  <a:pt x="1905" y="5660"/>
                </a:cubicBezTo>
                <a:cubicBezTo>
                  <a:pt x="1902" y="5654"/>
                  <a:pt x="1899" y="5647"/>
                  <a:pt x="1897" y="5641"/>
                </a:cubicBezTo>
                <a:cubicBezTo>
                  <a:pt x="1904" y="5654"/>
                  <a:pt x="1912" y="5667"/>
                  <a:pt x="1919" y="5680"/>
                </a:cubicBezTo>
                <a:close/>
                <a:moveTo>
                  <a:pt x="1844" y="5542"/>
                </a:moveTo>
                <a:cubicBezTo>
                  <a:pt x="1839" y="5535"/>
                  <a:pt x="1835" y="5527"/>
                  <a:pt x="1830" y="5520"/>
                </a:cubicBezTo>
                <a:cubicBezTo>
                  <a:pt x="1827" y="5512"/>
                  <a:pt x="1824" y="5505"/>
                  <a:pt x="1822" y="5498"/>
                </a:cubicBezTo>
                <a:cubicBezTo>
                  <a:pt x="1829" y="5512"/>
                  <a:pt x="1837" y="5527"/>
                  <a:pt x="1844" y="5542"/>
                </a:cubicBezTo>
                <a:close/>
                <a:moveTo>
                  <a:pt x="1776" y="5400"/>
                </a:moveTo>
                <a:cubicBezTo>
                  <a:pt x="1772" y="5392"/>
                  <a:pt x="1767" y="5383"/>
                  <a:pt x="1762" y="5375"/>
                </a:cubicBezTo>
                <a:cubicBezTo>
                  <a:pt x="1760" y="5366"/>
                  <a:pt x="1757" y="5358"/>
                  <a:pt x="1755" y="5350"/>
                </a:cubicBezTo>
                <a:cubicBezTo>
                  <a:pt x="1762" y="5366"/>
                  <a:pt x="1769" y="5383"/>
                  <a:pt x="1776" y="5400"/>
                </a:cubicBezTo>
                <a:close/>
                <a:moveTo>
                  <a:pt x="1718" y="5256"/>
                </a:moveTo>
                <a:cubicBezTo>
                  <a:pt x="1713" y="5245"/>
                  <a:pt x="1708" y="5235"/>
                  <a:pt x="1704" y="5225"/>
                </a:cubicBezTo>
                <a:cubicBezTo>
                  <a:pt x="1701" y="5215"/>
                  <a:pt x="1699" y="5206"/>
                  <a:pt x="1697" y="5196"/>
                </a:cubicBezTo>
                <a:cubicBezTo>
                  <a:pt x="1704" y="5216"/>
                  <a:pt x="1711" y="5236"/>
                  <a:pt x="1718" y="5256"/>
                </a:cubicBezTo>
                <a:close/>
                <a:moveTo>
                  <a:pt x="1667" y="5105"/>
                </a:moveTo>
                <a:cubicBezTo>
                  <a:pt x="1663" y="5094"/>
                  <a:pt x="1659" y="5083"/>
                  <a:pt x="1654" y="5071"/>
                </a:cubicBezTo>
                <a:cubicBezTo>
                  <a:pt x="1653" y="5061"/>
                  <a:pt x="1651" y="5051"/>
                  <a:pt x="1649" y="5040"/>
                </a:cubicBezTo>
                <a:cubicBezTo>
                  <a:pt x="1655" y="5062"/>
                  <a:pt x="1661" y="5083"/>
                  <a:pt x="1667" y="5105"/>
                </a:cubicBezTo>
                <a:close/>
                <a:moveTo>
                  <a:pt x="1627" y="4951"/>
                </a:moveTo>
                <a:cubicBezTo>
                  <a:pt x="1623" y="4939"/>
                  <a:pt x="1620" y="4926"/>
                  <a:pt x="1616" y="4914"/>
                </a:cubicBezTo>
                <a:cubicBezTo>
                  <a:pt x="1615" y="4902"/>
                  <a:pt x="1613" y="4891"/>
                  <a:pt x="1612" y="4880"/>
                </a:cubicBezTo>
                <a:cubicBezTo>
                  <a:pt x="1617" y="4904"/>
                  <a:pt x="1622" y="4927"/>
                  <a:pt x="1627" y="4951"/>
                </a:cubicBezTo>
                <a:close/>
                <a:moveTo>
                  <a:pt x="1597" y="4794"/>
                </a:moveTo>
                <a:cubicBezTo>
                  <a:pt x="1594" y="4781"/>
                  <a:pt x="1591" y="4768"/>
                  <a:pt x="1588" y="4754"/>
                </a:cubicBezTo>
                <a:cubicBezTo>
                  <a:pt x="1588" y="4742"/>
                  <a:pt x="1587" y="4730"/>
                  <a:pt x="1587" y="4718"/>
                </a:cubicBezTo>
                <a:cubicBezTo>
                  <a:pt x="1590" y="4743"/>
                  <a:pt x="1594" y="4769"/>
                  <a:pt x="1597" y="4794"/>
                </a:cubicBezTo>
                <a:close/>
                <a:moveTo>
                  <a:pt x="1579" y="4639"/>
                </a:moveTo>
                <a:cubicBezTo>
                  <a:pt x="1576" y="4624"/>
                  <a:pt x="1574" y="4609"/>
                  <a:pt x="1571" y="4594"/>
                </a:cubicBezTo>
                <a:cubicBezTo>
                  <a:pt x="1572" y="4580"/>
                  <a:pt x="1572" y="4567"/>
                  <a:pt x="1572" y="4553"/>
                </a:cubicBezTo>
                <a:cubicBezTo>
                  <a:pt x="1575" y="4582"/>
                  <a:pt x="1577" y="4611"/>
                  <a:pt x="1579" y="4639"/>
                </a:cubicBezTo>
                <a:close/>
                <a:moveTo>
                  <a:pt x="1570" y="4481"/>
                </a:moveTo>
                <a:cubicBezTo>
                  <a:pt x="1568" y="4466"/>
                  <a:pt x="1567" y="4451"/>
                  <a:pt x="1565" y="4435"/>
                </a:cubicBezTo>
                <a:cubicBezTo>
                  <a:pt x="1567" y="4422"/>
                  <a:pt x="1568" y="4408"/>
                  <a:pt x="1569" y="4394"/>
                </a:cubicBezTo>
                <a:cubicBezTo>
                  <a:pt x="1569" y="4424"/>
                  <a:pt x="1570" y="4453"/>
                  <a:pt x="1570" y="4481"/>
                </a:cubicBezTo>
                <a:close/>
                <a:moveTo>
                  <a:pt x="1570" y="4321"/>
                </a:moveTo>
                <a:cubicBezTo>
                  <a:pt x="1570" y="4307"/>
                  <a:pt x="1569" y="4294"/>
                  <a:pt x="1569" y="4280"/>
                </a:cubicBezTo>
                <a:cubicBezTo>
                  <a:pt x="1571" y="4268"/>
                  <a:pt x="1572" y="4255"/>
                  <a:pt x="1574" y="4243"/>
                </a:cubicBezTo>
                <a:cubicBezTo>
                  <a:pt x="1573" y="4270"/>
                  <a:pt x="1572" y="4296"/>
                  <a:pt x="1570" y="4321"/>
                </a:cubicBezTo>
                <a:close/>
                <a:moveTo>
                  <a:pt x="1579" y="4181"/>
                </a:moveTo>
                <a:cubicBezTo>
                  <a:pt x="1580" y="4164"/>
                  <a:pt x="1580" y="4146"/>
                  <a:pt x="1580" y="4128"/>
                </a:cubicBezTo>
                <a:cubicBezTo>
                  <a:pt x="1583" y="4112"/>
                  <a:pt x="1586" y="4096"/>
                  <a:pt x="1589" y="4080"/>
                </a:cubicBezTo>
                <a:cubicBezTo>
                  <a:pt x="1586" y="4114"/>
                  <a:pt x="1583" y="4148"/>
                  <a:pt x="1579" y="4181"/>
                </a:cubicBezTo>
                <a:close/>
                <a:moveTo>
                  <a:pt x="1595" y="4036"/>
                </a:moveTo>
                <a:cubicBezTo>
                  <a:pt x="1596" y="4018"/>
                  <a:pt x="1597" y="4000"/>
                  <a:pt x="1599" y="3981"/>
                </a:cubicBezTo>
                <a:cubicBezTo>
                  <a:pt x="1603" y="3964"/>
                  <a:pt x="1606" y="3948"/>
                  <a:pt x="1610" y="3931"/>
                </a:cubicBezTo>
                <a:cubicBezTo>
                  <a:pt x="1606" y="3967"/>
                  <a:pt x="1601" y="4002"/>
                  <a:pt x="1595" y="4036"/>
                </a:cubicBezTo>
                <a:close/>
                <a:moveTo>
                  <a:pt x="1677" y="3056"/>
                </a:moveTo>
                <a:cubicBezTo>
                  <a:pt x="1685" y="3406"/>
                  <a:pt x="1664" y="3663"/>
                  <a:pt x="1617" y="3892"/>
                </a:cubicBezTo>
                <a:cubicBezTo>
                  <a:pt x="1641" y="3681"/>
                  <a:pt x="1648" y="3440"/>
                  <a:pt x="1639" y="3122"/>
                </a:cubicBezTo>
                <a:cubicBezTo>
                  <a:pt x="1637" y="3079"/>
                  <a:pt x="1637" y="3035"/>
                  <a:pt x="1637" y="2991"/>
                </a:cubicBezTo>
                <a:cubicBezTo>
                  <a:pt x="1650" y="2979"/>
                  <a:pt x="1663" y="2967"/>
                  <a:pt x="1676" y="2955"/>
                </a:cubicBezTo>
                <a:cubicBezTo>
                  <a:pt x="1676" y="2989"/>
                  <a:pt x="1677" y="3023"/>
                  <a:pt x="1677" y="3056"/>
                </a:cubicBezTo>
                <a:close/>
                <a:moveTo>
                  <a:pt x="1676" y="2941"/>
                </a:moveTo>
                <a:cubicBezTo>
                  <a:pt x="1663" y="2953"/>
                  <a:pt x="1650" y="2965"/>
                  <a:pt x="1637" y="2977"/>
                </a:cubicBezTo>
                <a:cubicBezTo>
                  <a:pt x="1637" y="2965"/>
                  <a:pt x="1637" y="2952"/>
                  <a:pt x="1637" y="2940"/>
                </a:cubicBezTo>
                <a:cubicBezTo>
                  <a:pt x="1650" y="2927"/>
                  <a:pt x="1663" y="2915"/>
                  <a:pt x="1676" y="2902"/>
                </a:cubicBezTo>
                <a:cubicBezTo>
                  <a:pt x="1676" y="2915"/>
                  <a:pt x="1676" y="2928"/>
                  <a:pt x="1676" y="2941"/>
                </a:cubicBezTo>
                <a:close/>
                <a:moveTo>
                  <a:pt x="1676" y="2889"/>
                </a:moveTo>
                <a:cubicBezTo>
                  <a:pt x="1663" y="2901"/>
                  <a:pt x="1650" y="2913"/>
                  <a:pt x="1637" y="2926"/>
                </a:cubicBezTo>
                <a:cubicBezTo>
                  <a:pt x="1637" y="2913"/>
                  <a:pt x="1638" y="2901"/>
                  <a:pt x="1638" y="2888"/>
                </a:cubicBezTo>
                <a:cubicBezTo>
                  <a:pt x="1650" y="2875"/>
                  <a:pt x="1663" y="2862"/>
                  <a:pt x="1676" y="2850"/>
                </a:cubicBezTo>
                <a:cubicBezTo>
                  <a:pt x="1676" y="2863"/>
                  <a:pt x="1676" y="2876"/>
                  <a:pt x="1676" y="2889"/>
                </a:cubicBezTo>
                <a:close/>
                <a:moveTo>
                  <a:pt x="1676" y="2836"/>
                </a:moveTo>
                <a:cubicBezTo>
                  <a:pt x="1663" y="2849"/>
                  <a:pt x="1650" y="2861"/>
                  <a:pt x="1638" y="2874"/>
                </a:cubicBezTo>
                <a:cubicBezTo>
                  <a:pt x="1638" y="2861"/>
                  <a:pt x="1638" y="2849"/>
                  <a:pt x="1639" y="2836"/>
                </a:cubicBezTo>
                <a:cubicBezTo>
                  <a:pt x="1651" y="2823"/>
                  <a:pt x="1663" y="2810"/>
                  <a:pt x="1676" y="2796"/>
                </a:cubicBezTo>
                <a:cubicBezTo>
                  <a:pt x="1676" y="2810"/>
                  <a:pt x="1676" y="2823"/>
                  <a:pt x="1676" y="2836"/>
                </a:cubicBezTo>
                <a:close/>
                <a:moveTo>
                  <a:pt x="1676" y="2783"/>
                </a:moveTo>
                <a:cubicBezTo>
                  <a:pt x="1664" y="2796"/>
                  <a:pt x="1651" y="2809"/>
                  <a:pt x="1639" y="2822"/>
                </a:cubicBezTo>
                <a:cubicBezTo>
                  <a:pt x="1639" y="2810"/>
                  <a:pt x="1640" y="2797"/>
                  <a:pt x="1640" y="2784"/>
                </a:cubicBezTo>
                <a:cubicBezTo>
                  <a:pt x="1652" y="2771"/>
                  <a:pt x="1664" y="2757"/>
                  <a:pt x="1676" y="2743"/>
                </a:cubicBezTo>
                <a:cubicBezTo>
                  <a:pt x="1676" y="2757"/>
                  <a:pt x="1676" y="2770"/>
                  <a:pt x="1676" y="2783"/>
                </a:cubicBezTo>
                <a:close/>
                <a:moveTo>
                  <a:pt x="1676" y="2730"/>
                </a:moveTo>
                <a:cubicBezTo>
                  <a:pt x="1664" y="2743"/>
                  <a:pt x="1652" y="2757"/>
                  <a:pt x="1641" y="2770"/>
                </a:cubicBezTo>
                <a:cubicBezTo>
                  <a:pt x="1641" y="2757"/>
                  <a:pt x="1641" y="2745"/>
                  <a:pt x="1642" y="2732"/>
                </a:cubicBezTo>
                <a:cubicBezTo>
                  <a:pt x="1653" y="2718"/>
                  <a:pt x="1665" y="2704"/>
                  <a:pt x="1677" y="2690"/>
                </a:cubicBezTo>
                <a:cubicBezTo>
                  <a:pt x="1677" y="2703"/>
                  <a:pt x="1676" y="2717"/>
                  <a:pt x="1676" y="2730"/>
                </a:cubicBezTo>
                <a:close/>
                <a:moveTo>
                  <a:pt x="1677" y="2677"/>
                </a:moveTo>
                <a:cubicBezTo>
                  <a:pt x="1665" y="2691"/>
                  <a:pt x="1654" y="2704"/>
                  <a:pt x="1642" y="2718"/>
                </a:cubicBezTo>
                <a:cubicBezTo>
                  <a:pt x="1643" y="2705"/>
                  <a:pt x="1643" y="2692"/>
                  <a:pt x="1644" y="2679"/>
                </a:cubicBezTo>
                <a:cubicBezTo>
                  <a:pt x="1655" y="2665"/>
                  <a:pt x="1666" y="2650"/>
                  <a:pt x="1678" y="2636"/>
                </a:cubicBezTo>
                <a:cubicBezTo>
                  <a:pt x="1677" y="2650"/>
                  <a:pt x="1677" y="2663"/>
                  <a:pt x="1677" y="2677"/>
                </a:cubicBezTo>
                <a:close/>
                <a:moveTo>
                  <a:pt x="1678" y="2623"/>
                </a:moveTo>
                <a:cubicBezTo>
                  <a:pt x="1667" y="2637"/>
                  <a:pt x="1655" y="2651"/>
                  <a:pt x="1644" y="2665"/>
                </a:cubicBezTo>
                <a:cubicBezTo>
                  <a:pt x="1645" y="2652"/>
                  <a:pt x="1645" y="2639"/>
                  <a:pt x="1646" y="2626"/>
                </a:cubicBezTo>
                <a:cubicBezTo>
                  <a:pt x="1657" y="2611"/>
                  <a:pt x="1668" y="2597"/>
                  <a:pt x="1678" y="2582"/>
                </a:cubicBezTo>
                <a:cubicBezTo>
                  <a:pt x="1678" y="2596"/>
                  <a:pt x="1678" y="2610"/>
                  <a:pt x="1678" y="2623"/>
                </a:cubicBezTo>
                <a:close/>
                <a:moveTo>
                  <a:pt x="1679" y="2570"/>
                </a:moveTo>
                <a:cubicBezTo>
                  <a:pt x="1668" y="2584"/>
                  <a:pt x="1657" y="2598"/>
                  <a:pt x="1647" y="2613"/>
                </a:cubicBezTo>
                <a:cubicBezTo>
                  <a:pt x="1647" y="2599"/>
                  <a:pt x="1648" y="2586"/>
                  <a:pt x="1649" y="2573"/>
                </a:cubicBezTo>
                <a:cubicBezTo>
                  <a:pt x="1659" y="2558"/>
                  <a:pt x="1669" y="2543"/>
                  <a:pt x="1679" y="2528"/>
                </a:cubicBezTo>
                <a:cubicBezTo>
                  <a:pt x="1679" y="2542"/>
                  <a:pt x="1679" y="2556"/>
                  <a:pt x="1679" y="2570"/>
                </a:cubicBezTo>
                <a:close/>
                <a:moveTo>
                  <a:pt x="1680" y="2490"/>
                </a:moveTo>
                <a:cubicBezTo>
                  <a:pt x="1680" y="2498"/>
                  <a:pt x="1680" y="2507"/>
                  <a:pt x="1679" y="2516"/>
                </a:cubicBezTo>
                <a:cubicBezTo>
                  <a:pt x="1669" y="2530"/>
                  <a:pt x="1659" y="2545"/>
                  <a:pt x="1649" y="2559"/>
                </a:cubicBezTo>
                <a:cubicBezTo>
                  <a:pt x="1650" y="2546"/>
                  <a:pt x="1651" y="2533"/>
                  <a:pt x="1651" y="2519"/>
                </a:cubicBezTo>
                <a:cubicBezTo>
                  <a:pt x="1661" y="2504"/>
                  <a:pt x="1670" y="2489"/>
                  <a:pt x="1680" y="2474"/>
                </a:cubicBezTo>
                <a:cubicBezTo>
                  <a:pt x="1680" y="2479"/>
                  <a:pt x="1680" y="2485"/>
                  <a:pt x="1680" y="2490"/>
                </a:cubicBezTo>
                <a:close/>
                <a:moveTo>
                  <a:pt x="1680" y="2461"/>
                </a:moveTo>
                <a:cubicBezTo>
                  <a:pt x="1671" y="2476"/>
                  <a:pt x="1661" y="2491"/>
                  <a:pt x="1652" y="2506"/>
                </a:cubicBezTo>
                <a:cubicBezTo>
                  <a:pt x="1653" y="2493"/>
                  <a:pt x="1653" y="2479"/>
                  <a:pt x="1654" y="2466"/>
                </a:cubicBezTo>
                <a:cubicBezTo>
                  <a:pt x="1663" y="2450"/>
                  <a:pt x="1672" y="2435"/>
                  <a:pt x="1681" y="2419"/>
                </a:cubicBezTo>
                <a:cubicBezTo>
                  <a:pt x="1681" y="2433"/>
                  <a:pt x="1681" y="2447"/>
                  <a:pt x="1680" y="2461"/>
                </a:cubicBezTo>
                <a:close/>
                <a:moveTo>
                  <a:pt x="1681" y="2407"/>
                </a:moveTo>
                <a:cubicBezTo>
                  <a:pt x="1672" y="2422"/>
                  <a:pt x="1664" y="2437"/>
                  <a:pt x="1655" y="2452"/>
                </a:cubicBezTo>
                <a:cubicBezTo>
                  <a:pt x="1655" y="2439"/>
                  <a:pt x="1656" y="2425"/>
                  <a:pt x="1657" y="2412"/>
                </a:cubicBezTo>
                <a:cubicBezTo>
                  <a:pt x="1665" y="2396"/>
                  <a:pt x="1674" y="2380"/>
                  <a:pt x="1682" y="2365"/>
                </a:cubicBezTo>
                <a:cubicBezTo>
                  <a:pt x="1682" y="2379"/>
                  <a:pt x="1681" y="2393"/>
                  <a:pt x="1681" y="2407"/>
                </a:cubicBezTo>
                <a:close/>
                <a:moveTo>
                  <a:pt x="1682" y="2352"/>
                </a:moveTo>
                <a:cubicBezTo>
                  <a:pt x="1674" y="2368"/>
                  <a:pt x="1666" y="2383"/>
                  <a:pt x="1658" y="2398"/>
                </a:cubicBezTo>
                <a:cubicBezTo>
                  <a:pt x="1658" y="2385"/>
                  <a:pt x="1659" y="2371"/>
                  <a:pt x="1660" y="2358"/>
                </a:cubicBezTo>
                <a:cubicBezTo>
                  <a:pt x="1668" y="2342"/>
                  <a:pt x="1675" y="2326"/>
                  <a:pt x="1683" y="2310"/>
                </a:cubicBezTo>
                <a:cubicBezTo>
                  <a:pt x="1683" y="2324"/>
                  <a:pt x="1682" y="2338"/>
                  <a:pt x="1682" y="2352"/>
                </a:cubicBezTo>
                <a:close/>
                <a:moveTo>
                  <a:pt x="1683" y="2298"/>
                </a:moveTo>
                <a:cubicBezTo>
                  <a:pt x="1675" y="2313"/>
                  <a:pt x="1668" y="2328"/>
                  <a:pt x="1661" y="2344"/>
                </a:cubicBezTo>
                <a:cubicBezTo>
                  <a:pt x="1661" y="2343"/>
                  <a:pt x="1661" y="2343"/>
                  <a:pt x="1661" y="2343"/>
                </a:cubicBezTo>
                <a:cubicBezTo>
                  <a:pt x="1661" y="2330"/>
                  <a:pt x="1662" y="2316"/>
                  <a:pt x="1663" y="2303"/>
                </a:cubicBezTo>
                <a:cubicBezTo>
                  <a:pt x="1670" y="2287"/>
                  <a:pt x="1677" y="2271"/>
                  <a:pt x="1683" y="2255"/>
                </a:cubicBezTo>
                <a:cubicBezTo>
                  <a:pt x="1683" y="2269"/>
                  <a:pt x="1683" y="2283"/>
                  <a:pt x="1683" y="2298"/>
                </a:cubicBezTo>
                <a:close/>
                <a:moveTo>
                  <a:pt x="1683" y="2243"/>
                </a:moveTo>
                <a:cubicBezTo>
                  <a:pt x="1677" y="2258"/>
                  <a:pt x="1670" y="2273"/>
                  <a:pt x="1664" y="2289"/>
                </a:cubicBezTo>
                <a:cubicBezTo>
                  <a:pt x="1664" y="2275"/>
                  <a:pt x="1665" y="2262"/>
                  <a:pt x="1666" y="2248"/>
                </a:cubicBezTo>
                <a:cubicBezTo>
                  <a:pt x="1672" y="2232"/>
                  <a:pt x="1678" y="2216"/>
                  <a:pt x="1684" y="2200"/>
                </a:cubicBezTo>
                <a:cubicBezTo>
                  <a:pt x="1684" y="2214"/>
                  <a:pt x="1684" y="2228"/>
                  <a:pt x="1683" y="2243"/>
                </a:cubicBezTo>
                <a:close/>
                <a:moveTo>
                  <a:pt x="1684" y="2187"/>
                </a:moveTo>
                <a:cubicBezTo>
                  <a:pt x="1678" y="2203"/>
                  <a:pt x="1672" y="2218"/>
                  <a:pt x="1667" y="2234"/>
                </a:cubicBezTo>
                <a:cubicBezTo>
                  <a:pt x="1667" y="2220"/>
                  <a:pt x="1668" y="2207"/>
                  <a:pt x="1669" y="2193"/>
                </a:cubicBezTo>
                <a:cubicBezTo>
                  <a:pt x="1674" y="2177"/>
                  <a:pt x="1679" y="2161"/>
                  <a:pt x="1684" y="2145"/>
                </a:cubicBezTo>
                <a:cubicBezTo>
                  <a:pt x="1684" y="2159"/>
                  <a:pt x="1684" y="2173"/>
                  <a:pt x="1684" y="2187"/>
                </a:cubicBezTo>
                <a:close/>
                <a:moveTo>
                  <a:pt x="1684" y="2132"/>
                </a:moveTo>
                <a:cubicBezTo>
                  <a:pt x="1679" y="2147"/>
                  <a:pt x="1675" y="2162"/>
                  <a:pt x="1670" y="2178"/>
                </a:cubicBezTo>
                <a:cubicBezTo>
                  <a:pt x="1670" y="2164"/>
                  <a:pt x="1671" y="2151"/>
                  <a:pt x="1672" y="2138"/>
                </a:cubicBezTo>
                <a:cubicBezTo>
                  <a:pt x="1672" y="2137"/>
                  <a:pt x="1672" y="2136"/>
                  <a:pt x="1673" y="2135"/>
                </a:cubicBezTo>
                <a:cubicBezTo>
                  <a:pt x="1676" y="2120"/>
                  <a:pt x="1680" y="2105"/>
                  <a:pt x="1684" y="2090"/>
                </a:cubicBezTo>
                <a:cubicBezTo>
                  <a:pt x="1684" y="2104"/>
                  <a:pt x="1684" y="2118"/>
                  <a:pt x="1684" y="2132"/>
                </a:cubicBezTo>
                <a:close/>
                <a:moveTo>
                  <a:pt x="1684" y="2076"/>
                </a:moveTo>
                <a:cubicBezTo>
                  <a:pt x="1680" y="2091"/>
                  <a:pt x="1676" y="2106"/>
                  <a:pt x="1673" y="2121"/>
                </a:cubicBezTo>
                <a:cubicBezTo>
                  <a:pt x="1673" y="2108"/>
                  <a:pt x="1674" y="2095"/>
                  <a:pt x="1674" y="2083"/>
                </a:cubicBezTo>
                <a:cubicBezTo>
                  <a:pt x="1678" y="2067"/>
                  <a:pt x="1681" y="2051"/>
                  <a:pt x="1684" y="2035"/>
                </a:cubicBezTo>
                <a:cubicBezTo>
                  <a:pt x="1684" y="2049"/>
                  <a:pt x="1684" y="2062"/>
                  <a:pt x="1684" y="2076"/>
                </a:cubicBezTo>
                <a:close/>
                <a:moveTo>
                  <a:pt x="1684" y="2020"/>
                </a:moveTo>
                <a:cubicBezTo>
                  <a:pt x="1681" y="2034"/>
                  <a:pt x="1678" y="2048"/>
                  <a:pt x="1675" y="2063"/>
                </a:cubicBezTo>
                <a:cubicBezTo>
                  <a:pt x="1676" y="2051"/>
                  <a:pt x="1676" y="2039"/>
                  <a:pt x="1677" y="2027"/>
                </a:cubicBezTo>
                <a:cubicBezTo>
                  <a:pt x="1679" y="2012"/>
                  <a:pt x="1681" y="1997"/>
                  <a:pt x="1683" y="1981"/>
                </a:cubicBezTo>
                <a:cubicBezTo>
                  <a:pt x="1684" y="1994"/>
                  <a:pt x="1684" y="2007"/>
                  <a:pt x="1684" y="2020"/>
                </a:cubicBezTo>
                <a:close/>
                <a:moveTo>
                  <a:pt x="1683" y="1964"/>
                </a:moveTo>
                <a:cubicBezTo>
                  <a:pt x="1681" y="1976"/>
                  <a:pt x="1680" y="1989"/>
                  <a:pt x="1678" y="2001"/>
                </a:cubicBezTo>
                <a:cubicBezTo>
                  <a:pt x="1678" y="1991"/>
                  <a:pt x="1679" y="1981"/>
                  <a:pt x="1679" y="1971"/>
                </a:cubicBezTo>
                <a:cubicBezTo>
                  <a:pt x="1680" y="1957"/>
                  <a:pt x="1681" y="1944"/>
                  <a:pt x="1683" y="1930"/>
                </a:cubicBezTo>
                <a:cubicBezTo>
                  <a:pt x="1683" y="1941"/>
                  <a:pt x="1683" y="1952"/>
                  <a:pt x="1683" y="1964"/>
                </a:cubicBezTo>
                <a:close/>
                <a:moveTo>
                  <a:pt x="1643" y="1369"/>
                </a:moveTo>
                <a:cubicBezTo>
                  <a:pt x="1615" y="1181"/>
                  <a:pt x="1573" y="1021"/>
                  <a:pt x="1515" y="880"/>
                </a:cubicBezTo>
                <a:cubicBezTo>
                  <a:pt x="1483" y="803"/>
                  <a:pt x="1446" y="732"/>
                  <a:pt x="1405" y="667"/>
                </a:cubicBezTo>
                <a:cubicBezTo>
                  <a:pt x="1361" y="599"/>
                  <a:pt x="1311" y="536"/>
                  <a:pt x="1256" y="480"/>
                </a:cubicBezTo>
                <a:cubicBezTo>
                  <a:pt x="1193" y="415"/>
                  <a:pt x="1120" y="358"/>
                  <a:pt x="1041" y="309"/>
                </a:cubicBezTo>
                <a:cubicBezTo>
                  <a:pt x="958" y="258"/>
                  <a:pt x="865" y="214"/>
                  <a:pt x="765" y="180"/>
                </a:cubicBezTo>
                <a:cubicBezTo>
                  <a:pt x="687" y="154"/>
                  <a:pt x="604" y="132"/>
                  <a:pt x="516" y="115"/>
                </a:cubicBezTo>
                <a:cubicBezTo>
                  <a:pt x="882" y="180"/>
                  <a:pt x="1154" y="314"/>
                  <a:pt x="1341" y="518"/>
                </a:cubicBezTo>
                <a:cubicBezTo>
                  <a:pt x="1639" y="843"/>
                  <a:pt x="1691" y="1309"/>
                  <a:pt x="1681" y="1827"/>
                </a:cubicBezTo>
                <a:cubicBezTo>
                  <a:pt x="1676" y="1669"/>
                  <a:pt x="1664" y="1515"/>
                  <a:pt x="1643" y="1369"/>
                </a:cubicBezTo>
                <a:close/>
                <a:moveTo>
                  <a:pt x="1682" y="1888"/>
                </a:moveTo>
                <a:cubicBezTo>
                  <a:pt x="1682" y="1895"/>
                  <a:pt x="1682" y="1901"/>
                  <a:pt x="1682" y="1908"/>
                </a:cubicBezTo>
                <a:cubicBezTo>
                  <a:pt x="1682" y="1914"/>
                  <a:pt x="1681" y="1921"/>
                  <a:pt x="1680" y="1928"/>
                </a:cubicBezTo>
                <a:cubicBezTo>
                  <a:pt x="1681" y="1914"/>
                  <a:pt x="1681" y="1901"/>
                  <a:pt x="1682" y="1888"/>
                </a:cubicBezTo>
                <a:close/>
                <a:moveTo>
                  <a:pt x="1676" y="2006"/>
                </a:moveTo>
                <a:cubicBezTo>
                  <a:pt x="1676" y="2010"/>
                  <a:pt x="1676" y="2014"/>
                  <a:pt x="1675" y="2018"/>
                </a:cubicBezTo>
                <a:cubicBezTo>
                  <a:pt x="1675" y="2022"/>
                  <a:pt x="1674" y="2026"/>
                  <a:pt x="1674" y="2030"/>
                </a:cubicBezTo>
                <a:cubicBezTo>
                  <a:pt x="1674" y="2022"/>
                  <a:pt x="1675" y="2014"/>
                  <a:pt x="1676" y="2006"/>
                </a:cubicBezTo>
                <a:close/>
                <a:moveTo>
                  <a:pt x="1662" y="2128"/>
                </a:moveTo>
                <a:cubicBezTo>
                  <a:pt x="1662" y="2129"/>
                  <a:pt x="1662" y="2130"/>
                  <a:pt x="1661" y="2131"/>
                </a:cubicBezTo>
                <a:cubicBezTo>
                  <a:pt x="1662" y="2129"/>
                  <a:pt x="1662" y="2128"/>
                  <a:pt x="1662" y="2126"/>
                </a:cubicBezTo>
                <a:cubicBezTo>
                  <a:pt x="1662" y="2127"/>
                  <a:pt x="1662" y="2128"/>
                  <a:pt x="1662" y="2128"/>
                </a:cubicBezTo>
                <a:close/>
                <a:moveTo>
                  <a:pt x="835" y="4433"/>
                </a:moveTo>
                <a:cubicBezTo>
                  <a:pt x="814" y="4247"/>
                  <a:pt x="848" y="4059"/>
                  <a:pt x="936" y="3864"/>
                </a:cubicBezTo>
                <a:cubicBezTo>
                  <a:pt x="936" y="3865"/>
                  <a:pt x="935" y="3866"/>
                  <a:pt x="935" y="3867"/>
                </a:cubicBezTo>
                <a:cubicBezTo>
                  <a:pt x="904" y="3950"/>
                  <a:pt x="882" y="4033"/>
                  <a:pt x="870" y="4114"/>
                </a:cubicBezTo>
                <a:cubicBezTo>
                  <a:pt x="858" y="4199"/>
                  <a:pt x="856" y="4284"/>
                  <a:pt x="865" y="4368"/>
                </a:cubicBezTo>
                <a:cubicBezTo>
                  <a:pt x="881" y="4509"/>
                  <a:pt x="903" y="4644"/>
                  <a:pt x="933" y="4768"/>
                </a:cubicBezTo>
                <a:cubicBezTo>
                  <a:pt x="961" y="4886"/>
                  <a:pt x="996" y="4998"/>
                  <a:pt x="1037" y="5102"/>
                </a:cubicBezTo>
                <a:cubicBezTo>
                  <a:pt x="1057" y="5152"/>
                  <a:pt x="1078" y="5200"/>
                  <a:pt x="1101" y="5247"/>
                </a:cubicBezTo>
                <a:cubicBezTo>
                  <a:pt x="1093" y="5267"/>
                  <a:pt x="1084" y="5288"/>
                  <a:pt x="1075" y="5310"/>
                </a:cubicBezTo>
                <a:cubicBezTo>
                  <a:pt x="960" y="5078"/>
                  <a:pt x="875" y="4793"/>
                  <a:pt x="835" y="4433"/>
                </a:cubicBezTo>
                <a:close/>
                <a:moveTo>
                  <a:pt x="1414" y="6819"/>
                </a:moveTo>
                <a:cubicBezTo>
                  <a:pt x="986" y="6392"/>
                  <a:pt x="848" y="5880"/>
                  <a:pt x="1035" y="5413"/>
                </a:cubicBezTo>
                <a:cubicBezTo>
                  <a:pt x="1047" y="5383"/>
                  <a:pt x="1059" y="5354"/>
                  <a:pt x="1070" y="5325"/>
                </a:cubicBezTo>
                <a:cubicBezTo>
                  <a:pt x="1091" y="5367"/>
                  <a:pt x="1114" y="5407"/>
                  <a:pt x="1137" y="5447"/>
                </a:cubicBezTo>
                <a:cubicBezTo>
                  <a:pt x="1133" y="5458"/>
                  <a:pt x="1129" y="5470"/>
                  <a:pt x="1124" y="5482"/>
                </a:cubicBezTo>
                <a:cubicBezTo>
                  <a:pt x="1082" y="5598"/>
                  <a:pt x="1060" y="5718"/>
                  <a:pt x="1058" y="5839"/>
                </a:cubicBezTo>
                <a:cubicBezTo>
                  <a:pt x="1057" y="5957"/>
                  <a:pt x="1075" y="6078"/>
                  <a:pt x="1112" y="6197"/>
                </a:cubicBezTo>
                <a:cubicBezTo>
                  <a:pt x="1150" y="6314"/>
                  <a:pt x="1206" y="6431"/>
                  <a:pt x="1280" y="6544"/>
                </a:cubicBezTo>
                <a:cubicBezTo>
                  <a:pt x="1354" y="6658"/>
                  <a:pt x="1447" y="6768"/>
                  <a:pt x="1555" y="6871"/>
                </a:cubicBezTo>
                <a:cubicBezTo>
                  <a:pt x="1679" y="6990"/>
                  <a:pt x="1823" y="7101"/>
                  <a:pt x="1985" y="7202"/>
                </a:cubicBezTo>
                <a:cubicBezTo>
                  <a:pt x="2150" y="7305"/>
                  <a:pt x="2335" y="7397"/>
                  <a:pt x="2533" y="7477"/>
                </a:cubicBezTo>
                <a:cubicBezTo>
                  <a:pt x="2671" y="7533"/>
                  <a:pt x="2817" y="7582"/>
                  <a:pt x="2969" y="7625"/>
                </a:cubicBezTo>
                <a:cubicBezTo>
                  <a:pt x="2321" y="7460"/>
                  <a:pt x="1776" y="7181"/>
                  <a:pt x="1414" y="6819"/>
                </a:cubicBezTo>
                <a:close/>
                <a:moveTo>
                  <a:pt x="3255" y="7697"/>
                </a:moveTo>
                <a:cubicBezTo>
                  <a:pt x="3259" y="7698"/>
                  <a:pt x="3262" y="7699"/>
                  <a:pt x="3265" y="7699"/>
                </a:cubicBezTo>
                <a:cubicBezTo>
                  <a:pt x="3268" y="7700"/>
                  <a:pt x="3271" y="7701"/>
                  <a:pt x="3274" y="7702"/>
                </a:cubicBezTo>
                <a:cubicBezTo>
                  <a:pt x="3268" y="7700"/>
                  <a:pt x="3262" y="7699"/>
                  <a:pt x="3255" y="7697"/>
                </a:cubicBezTo>
                <a:close/>
              </a:path>
            </a:pathLst>
          </a:custGeom>
          <a:gradFill>
            <a:gsLst>
              <a:gs pos="0">
                <a:srgbClr val="0073EB">
                  <a:alpha val="23000"/>
                </a:srgbClr>
              </a:gs>
              <a:gs pos="79000">
                <a:srgbClr val="0073EB">
                  <a:alpha val="54000"/>
                </a:srgbClr>
              </a:gs>
              <a:gs pos="49000">
                <a:srgbClr val="0091FE">
                  <a:alpha val="47000"/>
                </a:srgbClr>
              </a:gs>
            </a:gsLst>
            <a:lin ang="24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76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ans Normal" panose="00000500000000000000" pitchFamily="2" charset="-122"/>
              <a:ea typeface="微软雅黑" panose="020B0503020204020204" charset="-122"/>
              <a:sym typeface="Arial" panose="0208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79137" y="3207928"/>
            <a:ext cx="5033726" cy="646331"/>
            <a:chOff x="3607135" y="3121867"/>
            <a:chExt cx="5033726" cy="646331"/>
          </a:xfrm>
        </p:grpSpPr>
        <p:sp>
          <p:nvSpPr>
            <p:cNvPr id="52" name="文本框 51"/>
            <p:cNvSpPr txBox="1"/>
            <p:nvPr/>
          </p:nvSpPr>
          <p:spPr>
            <a:xfrm>
              <a:off x="4858182" y="3121867"/>
              <a:ext cx="25316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spc="300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感谢聆听</a:t>
              </a:r>
              <a:endParaRPr lang="en-US" altLang="zh-CN" sz="3600" spc="300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 flipH="1">
              <a:off x="3607135" y="3378515"/>
              <a:ext cx="1213908" cy="133034"/>
              <a:chOff x="19167052" y="4049057"/>
              <a:chExt cx="2036868" cy="223223"/>
            </a:xfrm>
          </p:grpSpPr>
          <p:sp>
            <p:nvSpPr>
              <p:cNvPr id="57" name="菱形 230"/>
              <p:cNvSpPr/>
              <p:nvPr/>
            </p:nvSpPr>
            <p:spPr>
              <a:xfrm>
                <a:off x="19167052" y="4049057"/>
                <a:ext cx="111612" cy="223223"/>
              </a:xfrm>
              <a:custGeom>
                <a:avLst/>
                <a:gdLst>
                  <a:gd name="connsiteX0" fmla="*/ 0 w 1226916"/>
                  <a:gd name="connsiteY0" fmla="*/ 613458 h 1226916"/>
                  <a:gd name="connsiteX1" fmla="*/ 613458 w 1226916"/>
                  <a:gd name="connsiteY1" fmla="*/ 0 h 1226916"/>
                  <a:gd name="connsiteX2" fmla="*/ 1226916 w 1226916"/>
                  <a:gd name="connsiteY2" fmla="*/ 613458 h 1226916"/>
                  <a:gd name="connsiteX3" fmla="*/ 613458 w 1226916"/>
                  <a:gd name="connsiteY3" fmla="*/ 1226916 h 1226916"/>
                  <a:gd name="connsiteX4" fmla="*/ 0 w 1226916"/>
                  <a:gd name="connsiteY4" fmla="*/ 613458 h 1226916"/>
                  <a:gd name="connsiteX0-1" fmla="*/ 0 w 1226916"/>
                  <a:gd name="connsiteY0-2" fmla="*/ 613458 h 1226916"/>
                  <a:gd name="connsiteX1-3" fmla="*/ 613458 w 1226916"/>
                  <a:gd name="connsiteY1-4" fmla="*/ 0 h 1226916"/>
                  <a:gd name="connsiteX2-5" fmla="*/ 1226916 w 1226916"/>
                  <a:gd name="connsiteY2-6" fmla="*/ 613458 h 1226916"/>
                  <a:gd name="connsiteX3-7" fmla="*/ 613458 w 1226916"/>
                  <a:gd name="connsiteY3-8" fmla="*/ 1226916 h 1226916"/>
                  <a:gd name="connsiteX4-9" fmla="*/ 91440 w 1226916"/>
                  <a:gd name="connsiteY4-10" fmla="*/ 704898 h 1226916"/>
                  <a:gd name="connsiteX0-11" fmla="*/ 0 w 1226916"/>
                  <a:gd name="connsiteY0-12" fmla="*/ 613458 h 1226916"/>
                  <a:gd name="connsiteX1-13" fmla="*/ 613458 w 1226916"/>
                  <a:gd name="connsiteY1-14" fmla="*/ 0 h 1226916"/>
                  <a:gd name="connsiteX2-15" fmla="*/ 1226916 w 1226916"/>
                  <a:gd name="connsiteY2-16" fmla="*/ 613458 h 1226916"/>
                  <a:gd name="connsiteX3-17" fmla="*/ 613458 w 1226916"/>
                  <a:gd name="connsiteY3-18" fmla="*/ 1226916 h 1226916"/>
                  <a:gd name="connsiteX0-19" fmla="*/ 0 w 613458"/>
                  <a:gd name="connsiteY0-20" fmla="*/ 0 h 1226916"/>
                  <a:gd name="connsiteX1-21" fmla="*/ 613458 w 613458"/>
                  <a:gd name="connsiteY1-22" fmla="*/ 613458 h 1226916"/>
                  <a:gd name="connsiteX2-23" fmla="*/ 0 w 613458"/>
                  <a:gd name="connsiteY2-24" fmla="*/ 1226916 h 12269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613458" h="1226916">
                    <a:moveTo>
                      <a:pt x="0" y="0"/>
                    </a:moveTo>
                    <a:lnTo>
                      <a:pt x="613458" y="613458"/>
                    </a:lnTo>
                    <a:lnTo>
                      <a:pt x="0" y="1226916"/>
                    </a:lnTo>
                  </a:path>
                </a:pathLst>
              </a:custGeom>
              <a:noFill/>
              <a:ln w="1587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MiSans Normal" panose="00000500000000000000" pitchFamily="2" charset="-122"/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19284934" y="4160668"/>
                <a:ext cx="1918986" cy="0"/>
              </a:xfrm>
              <a:prstGeom prst="line">
                <a:avLst/>
              </a:prstGeom>
              <a:noFill/>
              <a:ln w="15875"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>
              <a:off x="7426953" y="3378515"/>
              <a:ext cx="1213908" cy="133034"/>
              <a:chOff x="19167052" y="4049057"/>
              <a:chExt cx="2036868" cy="223223"/>
            </a:xfrm>
          </p:grpSpPr>
          <p:sp>
            <p:nvSpPr>
              <p:cNvPr id="54" name="菱形 230"/>
              <p:cNvSpPr/>
              <p:nvPr/>
            </p:nvSpPr>
            <p:spPr>
              <a:xfrm>
                <a:off x="19167052" y="4049057"/>
                <a:ext cx="111612" cy="223223"/>
              </a:xfrm>
              <a:custGeom>
                <a:avLst/>
                <a:gdLst>
                  <a:gd name="connsiteX0" fmla="*/ 0 w 1226916"/>
                  <a:gd name="connsiteY0" fmla="*/ 613458 h 1226916"/>
                  <a:gd name="connsiteX1" fmla="*/ 613458 w 1226916"/>
                  <a:gd name="connsiteY1" fmla="*/ 0 h 1226916"/>
                  <a:gd name="connsiteX2" fmla="*/ 1226916 w 1226916"/>
                  <a:gd name="connsiteY2" fmla="*/ 613458 h 1226916"/>
                  <a:gd name="connsiteX3" fmla="*/ 613458 w 1226916"/>
                  <a:gd name="connsiteY3" fmla="*/ 1226916 h 1226916"/>
                  <a:gd name="connsiteX4" fmla="*/ 0 w 1226916"/>
                  <a:gd name="connsiteY4" fmla="*/ 613458 h 1226916"/>
                  <a:gd name="connsiteX0-1" fmla="*/ 0 w 1226916"/>
                  <a:gd name="connsiteY0-2" fmla="*/ 613458 h 1226916"/>
                  <a:gd name="connsiteX1-3" fmla="*/ 613458 w 1226916"/>
                  <a:gd name="connsiteY1-4" fmla="*/ 0 h 1226916"/>
                  <a:gd name="connsiteX2-5" fmla="*/ 1226916 w 1226916"/>
                  <a:gd name="connsiteY2-6" fmla="*/ 613458 h 1226916"/>
                  <a:gd name="connsiteX3-7" fmla="*/ 613458 w 1226916"/>
                  <a:gd name="connsiteY3-8" fmla="*/ 1226916 h 1226916"/>
                  <a:gd name="connsiteX4-9" fmla="*/ 91440 w 1226916"/>
                  <a:gd name="connsiteY4-10" fmla="*/ 704898 h 1226916"/>
                  <a:gd name="connsiteX0-11" fmla="*/ 0 w 1226916"/>
                  <a:gd name="connsiteY0-12" fmla="*/ 613458 h 1226916"/>
                  <a:gd name="connsiteX1-13" fmla="*/ 613458 w 1226916"/>
                  <a:gd name="connsiteY1-14" fmla="*/ 0 h 1226916"/>
                  <a:gd name="connsiteX2-15" fmla="*/ 1226916 w 1226916"/>
                  <a:gd name="connsiteY2-16" fmla="*/ 613458 h 1226916"/>
                  <a:gd name="connsiteX3-17" fmla="*/ 613458 w 1226916"/>
                  <a:gd name="connsiteY3-18" fmla="*/ 1226916 h 1226916"/>
                  <a:gd name="connsiteX0-19" fmla="*/ 0 w 613458"/>
                  <a:gd name="connsiteY0-20" fmla="*/ 0 h 1226916"/>
                  <a:gd name="connsiteX1-21" fmla="*/ 613458 w 613458"/>
                  <a:gd name="connsiteY1-22" fmla="*/ 613458 h 1226916"/>
                  <a:gd name="connsiteX2-23" fmla="*/ 0 w 613458"/>
                  <a:gd name="connsiteY2-24" fmla="*/ 1226916 h 12269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613458" h="1226916">
                    <a:moveTo>
                      <a:pt x="0" y="0"/>
                    </a:moveTo>
                    <a:lnTo>
                      <a:pt x="613458" y="613458"/>
                    </a:lnTo>
                    <a:lnTo>
                      <a:pt x="0" y="1226916"/>
                    </a:lnTo>
                  </a:path>
                </a:pathLst>
              </a:custGeom>
              <a:noFill/>
              <a:ln w="1587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MiSans Normal" panose="00000500000000000000" pitchFamily="2" charset="-122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19284934" y="4160668"/>
                <a:ext cx="1918986" cy="0"/>
              </a:xfrm>
              <a:prstGeom prst="line">
                <a:avLst/>
              </a:prstGeom>
              <a:noFill/>
              <a:ln w="15875"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5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8" name="文本框 17"/>
          <p:cNvSpPr txBox="1"/>
          <p:nvPr/>
        </p:nvSpPr>
        <p:spPr>
          <a:xfrm>
            <a:off x="2977711" y="1298670"/>
            <a:ext cx="6236576" cy="1520730"/>
          </a:xfrm>
          <a:custGeom>
            <a:avLst/>
            <a:gdLst/>
            <a:ahLst/>
            <a:cxnLst/>
            <a:rect l="l" t="t" r="r" b="b"/>
            <a:pathLst>
              <a:path w="901827" h="218542">
                <a:moveTo>
                  <a:pt x="11887" y="135560"/>
                </a:moveTo>
                <a:lnTo>
                  <a:pt x="62865" y="135560"/>
                </a:lnTo>
                <a:lnTo>
                  <a:pt x="50520" y="217627"/>
                </a:lnTo>
                <a:lnTo>
                  <a:pt x="0" y="217627"/>
                </a:lnTo>
                <a:close/>
                <a:moveTo>
                  <a:pt x="766267" y="128702"/>
                </a:moveTo>
                <a:lnTo>
                  <a:pt x="820902" y="128702"/>
                </a:lnTo>
                <a:lnTo>
                  <a:pt x="820902" y="154534"/>
                </a:lnTo>
                <a:lnTo>
                  <a:pt x="901827" y="154534"/>
                </a:lnTo>
                <a:lnTo>
                  <a:pt x="901827" y="169850"/>
                </a:lnTo>
                <a:lnTo>
                  <a:pt x="820902" y="169850"/>
                </a:lnTo>
                <a:lnTo>
                  <a:pt x="820902" y="218542"/>
                </a:lnTo>
                <a:lnTo>
                  <a:pt x="766267" y="218542"/>
                </a:lnTo>
                <a:lnTo>
                  <a:pt x="766267" y="169850"/>
                </a:lnTo>
                <a:lnTo>
                  <a:pt x="686486" y="169850"/>
                </a:lnTo>
                <a:lnTo>
                  <a:pt x="686486" y="154534"/>
                </a:lnTo>
                <a:lnTo>
                  <a:pt x="766267" y="154534"/>
                </a:lnTo>
                <a:close/>
                <a:moveTo>
                  <a:pt x="464058" y="120701"/>
                </a:moveTo>
                <a:lnTo>
                  <a:pt x="668655" y="120701"/>
                </a:lnTo>
                <a:lnTo>
                  <a:pt x="668655" y="136246"/>
                </a:lnTo>
                <a:lnTo>
                  <a:pt x="632536" y="136246"/>
                </a:lnTo>
                <a:lnTo>
                  <a:pt x="632536" y="201625"/>
                </a:lnTo>
                <a:lnTo>
                  <a:pt x="668655" y="201625"/>
                </a:lnTo>
                <a:lnTo>
                  <a:pt x="668655" y="218313"/>
                </a:lnTo>
                <a:lnTo>
                  <a:pt x="574700" y="218313"/>
                </a:lnTo>
                <a:lnTo>
                  <a:pt x="574700" y="136246"/>
                </a:lnTo>
                <a:lnTo>
                  <a:pt x="547954" y="136246"/>
                </a:lnTo>
                <a:lnTo>
                  <a:pt x="531723" y="218313"/>
                </a:lnTo>
                <a:lnTo>
                  <a:pt x="473430" y="218313"/>
                </a:lnTo>
                <a:lnTo>
                  <a:pt x="489890" y="136246"/>
                </a:lnTo>
                <a:lnTo>
                  <a:pt x="464058" y="136246"/>
                </a:lnTo>
                <a:close/>
                <a:moveTo>
                  <a:pt x="482803" y="76581"/>
                </a:moveTo>
                <a:lnTo>
                  <a:pt x="652196" y="76581"/>
                </a:lnTo>
                <a:lnTo>
                  <a:pt x="652196" y="92355"/>
                </a:lnTo>
                <a:lnTo>
                  <a:pt x="482803" y="92355"/>
                </a:lnTo>
                <a:close/>
                <a:moveTo>
                  <a:pt x="4800" y="71552"/>
                </a:moveTo>
                <a:lnTo>
                  <a:pt x="55092" y="71552"/>
                </a:lnTo>
                <a:lnTo>
                  <a:pt x="62865" y="124587"/>
                </a:lnTo>
                <a:lnTo>
                  <a:pt x="12573" y="124587"/>
                </a:lnTo>
                <a:close/>
                <a:moveTo>
                  <a:pt x="4800" y="6858"/>
                </a:moveTo>
                <a:lnTo>
                  <a:pt x="55092" y="6858"/>
                </a:lnTo>
                <a:lnTo>
                  <a:pt x="62865" y="59436"/>
                </a:lnTo>
                <a:lnTo>
                  <a:pt x="12573" y="59436"/>
                </a:lnTo>
                <a:close/>
                <a:moveTo>
                  <a:pt x="309753" y="5715"/>
                </a:moveTo>
                <a:lnTo>
                  <a:pt x="422453" y="5715"/>
                </a:lnTo>
                <a:cubicBezTo>
                  <a:pt x="426263" y="5715"/>
                  <a:pt x="429577" y="7125"/>
                  <a:pt x="432397" y="9944"/>
                </a:cubicBezTo>
                <a:cubicBezTo>
                  <a:pt x="435216" y="12764"/>
                  <a:pt x="436626" y="16155"/>
                  <a:pt x="436626" y="20117"/>
                </a:cubicBezTo>
                <a:lnTo>
                  <a:pt x="436626" y="75210"/>
                </a:lnTo>
                <a:lnTo>
                  <a:pt x="377418" y="75210"/>
                </a:lnTo>
                <a:lnTo>
                  <a:pt x="377418" y="58293"/>
                </a:lnTo>
                <a:lnTo>
                  <a:pt x="389534" y="58293"/>
                </a:lnTo>
                <a:lnTo>
                  <a:pt x="389534" y="26289"/>
                </a:lnTo>
                <a:cubicBezTo>
                  <a:pt x="389534" y="23089"/>
                  <a:pt x="387934" y="21489"/>
                  <a:pt x="384734" y="21489"/>
                </a:cubicBezTo>
                <a:lnTo>
                  <a:pt x="353187" y="21489"/>
                </a:lnTo>
                <a:lnTo>
                  <a:pt x="353187" y="85268"/>
                </a:lnTo>
                <a:lnTo>
                  <a:pt x="426339" y="85268"/>
                </a:lnTo>
                <a:cubicBezTo>
                  <a:pt x="430149" y="85268"/>
                  <a:pt x="433463" y="86678"/>
                  <a:pt x="436283" y="89497"/>
                </a:cubicBezTo>
                <a:cubicBezTo>
                  <a:pt x="439102" y="92317"/>
                  <a:pt x="440512" y="95707"/>
                  <a:pt x="440512" y="99670"/>
                </a:cubicBezTo>
                <a:lnTo>
                  <a:pt x="440512" y="130531"/>
                </a:lnTo>
                <a:lnTo>
                  <a:pt x="420624" y="171222"/>
                </a:lnTo>
                <a:lnTo>
                  <a:pt x="445313" y="216942"/>
                </a:lnTo>
                <a:lnTo>
                  <a:pt x="406451" y="216942"/>
                </a:lnTo>
                <a:lnTo>
                  <a:pt x="402107" y="209169"/>
                </a:lnTo>
                <a:lnTo>
                  <a:pt x="398221" y="216942"/>
                </a:lnTo>
                <a:lnTo>
                  <a:pt x="357073" y="216942"/>
                </a:lnTo>
                <a:lnTo>
                  <a:pt x="380847" y="171907"/>
                </a:lnTo>
                <a:lnTo>
                  <a:pt x="357302" y="130531"/>
                </a:lnTo>
                <a:lnTo>
                  <a:pt x="357302" y="106528"/>
                </a:lnTo>
                <a:lnTo>
                  <a:pt x="395478" y="106528"/>
                </a:lnTo>
                <a:lnTo>
                  <a:pt x="395478" y="125044"/>
                </a:lnTo>
                <a:lnTo>
                  <a:pt x="400507" y="134417"/>
                </a:lnTo>
                <a:lnTo>
                  <a:pt x="404165" y="127330"/>
                </a:lnTo>
                <a:lnTo>
                  <a:pt x="404165" y="105613"/>
                </a:lnTo>
                <a:cubicBezTo>
                  <a:pt x="404165" y="102413"/>
                  <a:pt x="402564" y="100813"/>
                  <a:pt x="399364" y="100813"/>
                </a:cubicBezTo>
                <a:lnTo>
                  <a:pt x="353187" y="100813"/>
                </a:lnTo>
                <a:lnTo>
                  <a:pt x="353187" y="216942"/>
                </a:lnTo>
                <a:lnTo>
                  <a:pt x="309753" y="216942"/>
                </a:lnTo>
                <a:close/>
                <a:moveTo>
                  <a:pt x="85039" y="5029"/>
                </a:moveTo>
                <a:lnTo>
                  <a:pt x="215570" y="5029"/>
                </a:lnTo>
                <a:lnTo>
                  <a:pt x="215570" y="20346"/>
                </a:lnTo>
                <a:lnTo>
                  <a:pt x="132588" y="20346"/>
                </a:lnTo>
                <a:cubicBezTo>
                  <a:pt x="129387" y="20346"/>
                  <a:pt x="127787" y="21946"/>
                  <a:pt x="127787" y="25146"/>
                </a:cubicBezTo>
                <a:lnTo>
                  <a:pt x="127787" y="201625"/>
                </a:lnTo>
                <a:lnTo>
                  <a:pt x="215570" y="201625"/>
                </a:lnTo>
                <a:lnTo>
                  <a:pt x="215570" y="216942"/>
                </a:lnTo>
                <a:lnTo>
                  <a:pt x="70637" y="216942"/>
                </a:lnTo>
                <a:lnTo>
                  <a:pt x="70637" y="19431"/>
                </a:lnTo>
                <a:cubicBezTo>
                  <a:pt x="70637" y="15469"/>
                  <a:pt x="72047" y="12078"/>
                  <a:pt x="74866" y="9259"/>
                </a:cubicBezTo>
                <a:cubicBezTo>
                  <a:pt x="77686" y="6439"/>
                  <a:pt x="81077" y="5029"/>
                  <a:pt x="85039" y="5029"/>
                </a:cubicBezTo>
                <a:close/>
                <a:moveTo>
                  <a:pt x="241401" y="457"/>
                </a:moveTo>
                <a:lnTo>
                  <a:pt x="295122" y="457"/>
                </a:lnTo>
                <a:lnTo>
                  <a:pt x="295122" y="42977"/>
                </a:lnTo>
                <a:lnTo>
                  <a:pt x="306095" y="42977"/>
                </a:lnTo>
                <a:lnTo>
                  <a:pt x="306095" y="58522"/>
                </a:lnTo>
                <a:lnTo>
                  <a:pt x="295122" y="58522"/>
                </a:lnTo>
                <a:lnTo>
                  <a:pt x="295122" y="110414"/>
                </a:lnTo>
                <a:lnTo>
                  <a:pt x="306324" y="108128"/>
                </a:lnTo>
                <a:lnTo>
                  <a:pt x="306324" y="123673"/>
                </a:lnTo>
                <a:lnTo>
                  <a:pt x="295122" y="125959"/>
                </a:lnTo>
                <a:lnTo>
                  <a:pt x="295122" y="217170"/>
                </a:lnTo>
                <a:lnTo>
                  <a:pt x="229743" y="217170"/>
                </a:lnTo>
                <a:lnTo>
                  <a:pt x="229743" y="200940"/>
                </a:lnTo>
                <a:lnTo>
                  <a:pt x="241401" y="200940"/>
                </a:lnTo>
                <a:lnTo>
                  <a:pt x="241401" y="137160"/>
                </a:lnTo>
                <a:lnTo>
                  <a:pt x="225171" y="140589"/>
                </a:lnTo>
                <a:lnTo>
                  <a:pt x="225171" y="125044"/>
                </a:lnTo>
                <a:lnTo>
                  <a:pt x="241401" y="121615"/>
                </a:lnTo>
                <a:lnTo>
                  <a:pt x="241401" y="58522"/>
                </a:lnTo>
                <a:lnTo>
                  <a:pt x="225171" y="58522"/>
                </a:lnTo>
                <a:lnTo>
                  <a:pt x="225171" y="42977"/>
                </a:lnTo>
                <a:lnTo>
                  <a:pt x="241401" y="42977"/>
                </a:lnTo>
                <a:close/>
                <a:moveTo>
                  <a:pt x="798042" y="0"/>
                </a:moveTo>
                <a:lnTo>
                  <a:pt x="855421" y="0"/>
                </a:lnTo>
                <a:lnTo>
                  <a:pt x="855421" y="37719"/>
                </a:lnTo>
                <a:lnTo>
                  <a:pt x="900455" y="28347"/>
                </a:lnTo>
                <a:lnTo>
                  <a:pt x="900455" y="43891"/>
                </a:lnTo>
                <a:lnTo>
                  <a:pt x="855421" y="53035"/>
                </a:lnTo>
                <a:lnTo>
                  <a:pt x="855421" y="107899"/>
                </a:lnTo>
                <a:lnTo>
                  <a:pt x="900455" y="107899"/>
                </a:lnTo>
                <a:lnTo>
                  <a:pt x="900455" y="125044"/>
                </a:lnTo>
                <a:lnTo>
                  <a:pt x="798042" y="125044"/>
                </a:lnTo>
                <a:close/>
                <a:moveTo>
                  <a:pt x="691515" y="0"/>
                </a:moveTo>
                <a:lnTo>
                  <a:pt x="748893" y="0"/>
                </a:lnTo>
                <a:lnTo>
                  <a:pt x="748893" y="37948"/>
                </a:lnTo>
                <a:lnTo>
                  <a:pt x="791184" y="37948"/>
                </a:lnTo>
                <a:lnTo>
                  <a:pt x="791184" y="53264"/>
                </a:lnTo>
                <a:lnTo>
                  <a:pt x="748893" y="53264"/>
                </a:lnTo>
                <a:lnTo>
                  <a:pt x="748893" y="102642"/>
                </a:lnTo>
                <a:lnTo>
                  <a:pt x="791184" y="95555"/>
                </a:lnTo>
                <a:lnTo>
                  <a:pt x="791184" y="113843"/>
                </a:lnTo>
                <a:lnTo>
                  <a:pt x="687400" y="130302"/>
                </a:lnTo>
                <a:lnTo>
                  <a:pt x="683971" y="113386"/>
                </a:lnTo>
                <a:lnTo>
                  <a:pt x="691515" y="112243"/>
                </a:lnTo>
                <a:close/>
                <a:moveTo>
                  <a:pt x="538124" y="0"/>
                </a:moveTo>
                <a:lnTo>
                  <a:pt x="595731" y="0"/>
                </a:lnTo>
                <a:lnTo>
                  <a:pt x="595731" y="20346"/>
                </a:lnTo>
                <a:lnTo>
                  <a:pt x="655625" y="20346"/>
                </a:lnTo>
                <a:cubicBezTo>
                  <a:pt x="659435" y="20346"/>
                  <a:pt x="662749" y="21755"/>
                  <a:pt x="665569" y="24575"/>
                </a:cubicBezTo>
                <a:cubicBezTo>
                  <a:pt x="668388" y="27394"/>
                  <a:pt x="669798" y="30785"/>
                  <a:pt x="669798" y="34747"/>
                </a:cubicBezTo>
                <a:lnTo>
                  <a:pt x="669798" y="69495"/>
                </a:lnTo>
                <a:lnTo>
                  <a:pt x="616991" y="69495"/>
                </a:lnTo>
                <a:lnTo>
                  <a:pt x="616991" y="40462"/>
                </a:lnTo>
                <a:cubicBezTo>
                  <a:pt x="616991" y="37262"/>
                  <a:pt x="615391" y="35662"/>
                  <a:pt x="612191" y="35662"/>
                </a:cubicBezTo>
                <a:lnTo>
                  <a:pt x="512978" y="35662"/>
                </a:lnTo>
                <a:lnTo>
                  <a:pt x="512978" y="69495"/>
                </a:lnTo>
                <a:lnTo>
                  <a:pt x="459943" y="69495"/>
                </a:lnTo>
                <a:lnTo>
                  <a:pt x="459943" y="20346"/>
                </a:lnTo>
                <a:lnTo>
                  <a:pt x="538124" y="2034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4000">
                <a:schemeClr val="accent1">
                  <a:lumMod val="75000"/>
                </a:schemeClr>
              </a:gs>
              <a:gs pos="29000">
                <a:schemeClr val="accent1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8900000" scaled="1"/>
              <a:tileRect/>
            </a:gradFill>
          </a:ln>
          <a:effectLst>
            <a:outerShdw blurRad="152400" dist="190500" dir="2700000" algn="tl" rotWithShape="0">
              <a:schemeClr val="accent1">
                <a:lumMod val="50000"/>
                <a:alpha val="3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algn="ctr" defTabSz="457200">
              <a:lnSpc>
                <a:spcPts val="3200"/>
              </a:lnSpc>
              <a:defRPr kern="100"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Times New Roman" panose="02020603050405020304" pitchFamily="18" charset="0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pic>
        <p:nvPicPr>
          <p:cNvPr id="16" name="图片 15" descr="图片包含 动物, 游戏机, 狗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65" y="2516539"/>
            <a:ext cx="4047328" cy="914402"/>
          </a:xfrm>
          <a:prstGeom prst="rect">
            <a:avLst/>
          </a:prstGeom>
        </p:spPr>
      </p:pic>
      <p:pic>
        <p:nvPicPr>
          <p:cNvPr id="17" name="图片 16" descr="图片包含 游戏机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550" y="2363586"/>
            <a:ext cx="2082800" cy="792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-4.81481E-6 L -0.25 -4.81481E-6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4.81481E-6 L 0.25 -4.81481E-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7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组合 144"/>
          <p:cNvGrpSpPr/>
          <p:nvPr/>
        </p:nvGrpSpPr>
        <p:grpSpPr>
          <a:xfrm>
            <a:off x="-393700" y="4795262"/>
            <a:ext cx="12979400" cy="3180338"/>
            <a:chOff x="-1100138" y="7797800"/>
            <a:chExt cx="14395451" cy="5788026"/>
          </a:xfrm>
          <a:gradFill flip="none" rotWithShape="1">
            <a:gsLst>
              <a:gs pos="24719">
                <a:srgbClr val="007EE6">
                  <a:alpha val="0"/>
                </a:srgbClr>
              </a:gs>
              <a:gs pos="51000">
                <a:srgbClr val="007EE6">
                  <a:alpha val="5000"/>
                </a:srgbClr>
              </a:gs>
              <a:gs pos="72000">
                <a:srgbClr val="007EE6"/>
              </a:gs>
            </a:gsLst>
            <a:lin ang="5400000" scaled="1"/>
            <a:tileRect/>
          </a:gradFill>
        </p:grpSpPr>
        <p:sp>
          <p:nvSpPr>
            <p:cNvPr id="146" name="Freeform 5"/>
            <p:cNvSpPr/>
            <p:nvPr/>
          </p:nvSpPr>
          <p:spPr bwMode="auto">
            <a:xfrm>
              <a:off x="-922338" y="7797800"/>
              <a:ext cx="11113" cy="14288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0 h 5"/>
                <a:gd name="T4" fmla="*/ 0 w 4"/>
                <a:gd name="T5" fmla="*/ 1 h 5"/>
                <a:gd name="T6" fmla="*/ 0 w 4"/>
                <a:gd name="T7" fmla="*/ 1 h 5"/>
                <a:gd name="T8" fmla="*/ 0 w 4"/>
                <a:gd name="T9" fmla="*/ 2 h 5"/>
                <a:gd name="T10" fmla="*/ 0 w 4"/>
                <a:gd name="T11" fmla="*/ 3 h 5"/>
                <a:gd name="T12" fmla="*/ 0 w 4"/>
                <a:gd name="T13" fmla="*/ 4 h 5"/>
                <a:gd name="T14" fmla="*/ 1 w 4"/>
                <a:gd name="T15" fmla="*/ 5 h 5"/>
                <a:gd name="T16" fmla="*/ 2 w 4"/>
                <a:gd name="T17" fmla="*/ 5 h 5"/>
                <a:gd name="T18" fmla="*/ 3 w 4"/>
                <a:gd name="T19" fmla="*/ 5 h 5"/>
                <a:gd name="T20" fmla="*/ 4 w 4"/>
                <a:gd name="T21" fmla="*/ 4 h 5"/>
                <a:gd name="T22" fmla="*/ 4 w 4"/>
                <a:gd name="T23" fmla="*/ 3 h 5"/>
                <a:gd name="T24" fmla="*/ 4 w 4"/>
                <a:gd name="T25" fmla="*/ 2 h 5"/>
                <a:gd name="T26" fmla="*/ 4 w 4"/>
                <a:gd name="T27" fmla="*/ 1 h 5"/>
                <a:gd name="T28" fmla="*/ 2 w 4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6"/>
            <p:cNvSpPr>
              <a:spLocks noEditPoints="1"/>
            </p:cNvSpPr>
            <p:nvPr/>
          </p:nvSpPr>
          <p:spPr bwMode="auto">
            <a:xfrm>
              <a:off x="-749300" y="7797800"/>
              <a:ext cx="13338176" cy="14288"/>
            </a:xfrm>
            <a:custGeom>
              <a:avLst/>
              <a:gdLst>
                <a:gd name="T0" fmla="*/ 64 w 4955"/>
                <a:gd name="T1" fmla="*/ 2 h 5"/>
                <a:gd name="T2" fmla="*/ 133 w 4955"/>
                <a:gd name="T3" fmla="*/ 2 h 5"/>
                <a:gd name="T4" fmla="*/ 259 w 4955"/>
                <a:gd name="T5" fmla="*/ 0 h 5"/>
                <a:gd name="T6" fmla="*/ 324 w 4955"/>
                <a:gd name="T7" fmla="*/ 5 h 5"/>
                <a:gd name="T8" fmla="*/ 388 w 4955"/>
                <a:gd name="T9" fmla="*/ 0 h 5"/>
                <a:gd name="T10" fmla="*/ 517 w 4955"/>
                <a:gd name="T11" fmla="*/ 0 h 5"/>
                <a:gd name="T12" fmla="*/ 581 w 4955"/>
                <a:gd name="T13" fmla="*/ 5 h 5"/>
                <a:gd name="T14" fmla="*/ 645 w 4955"/>
                <a:gd name="T15" fmla="*/ 0 h 5"/>
                <a:gd name="T16" fmla="*/ 771 w 4955"/>
                <a:gd name="T17" fmla="*/ 2 h 5"/>
                <a:gd name="T18" fmla="*/ 840 w 4955"/>
                <a:gd name="T19" fmla="*/ 2 h 5"/>
                <a:gd name="T20" fmla="*/ 902 w 4955"/>
                <a:gd name="T21" fmla="*/ 0 h 5"/>
                <a:gd name="T22" fmla="*/ 1031 w 4955"/>
                <a:gd name="T23" fmla="*/ 0 h 5"/>
                <a:gd name="T24" fmla="*/ 1093 w 4955"/>
                <a:gd name="T25" fmla="*/ 2 h 5"/>
                <a:gd name="T26" fmla="*/ 1162 w 4955"/>
                <a:gd name="T27" fmla="*/ 3 h 5"/>
                <a:gd name="T28" fmla="*/ 1288 w 4955"/>
                <a:gd name="T29" fmla="*/ 0 h 5"/>
                <a:gd name="T30" fmla="*/ 1350 w 4955"/>
                <a:gd name="T31" fmla="*/ 2 h 5"/>
                <a:gd name="T32" fmla="*/ 1417 w 4955"/>
                <a:gd name="T33" fmla="*/ 5 h 5"/>
                <a:gd name="T34" fmla="*/ 1481 w 4955"/>
                <a:gd name="T35" fmla="*/ 5 h 5"/>
                <a:gd name="T36" fmla="*/ 1548 w 4955"/>
                <a:gd name="T37" fmla="*/ 2 h 5"/>
                <a:gd name="T38" fmla="*/ 1609 w 4955"/>
                <a:gd name="T39" fmla="*/ 0 h 5"/>
                <a:gd name="T40" fmla="*/ 1736 w 4955"/>
                <a:gd name="T41" fmla="*/ 2 h 5"/>
                <a:gd name="T42" fmla="*/ 1805 w 4955"/>
                <a:gd name="T43" fmla="*/ 2 h 5"/>
                <a:gd name="T44" fmla="*/ 1931 w 4955"/>
                <a:gd name="T45" fmla="*/ 0 h 5"/>
                <a:gd name="T46" fmla="*/ 1993 w 4955"/>
                <a:gd name="T47" fmla="*/ 2 h 5"/>
                <a:gd name="T48" fmla="*/ 2060 w 4955"/>
                <a:gd name="T49" fmla="*/ 5 h 5"/>
                <a:gd name="T50" fmla="*/ 2124 w 4955"/>
                <a:gd name="T51" fmla="*/ 0 h 5"/>
                <a:gd name="T52" fmla="*/ 2250 w 4955"/>
                <a:gd name="T53" fmla="*/ 2 h 5"/>
                <a:gd name="T54" fmla="*/ 2317 w 4955"/>
                <a:gd name="T55" fmla="*/ 5 h 5"/>
                <a:gd name="T56" fmla="*/ 2381 w 4955"/>
                <a:gd name="T57" fmla="*/ 0 h 5"/>
                <a:gd name="T58" fmla="*/ 2507 w 4955"/>
                <a:gd name="T59" fmla="*/ 2 h 5"/>
                <a:gd name="T60" fmla="*/ 2574 w 4955"/>
                <a:gd name="T61" fmla="*/ 5 h 5"/>
                <a:gd name="T62" fmla="*/ 2638 w 4955"/>
                <a:gd name="T63" fmla="*/ 5 h 5"/>
                <a:gd name="T64" fmla="*/ 2702 w 4955"/>
                <a:gd name="T65" fmla="*/ 0 h 5"/>
                <a:gd name="T66" fmla="*/ 2828 w 4955"/>
                <a:gd name="T67" fmla="*/ 2 h 5"/>
                <a:gd name="T68" fmla="*/ 2895 w 4955"/>
                <a:gd name="T69" fmla="*/ 5 h 5"/>
                <a:gd name="T70" fmla="*/ 2962 w 4955"/>
                <a:gd name="T71" fmla="*/ 2 h 5"/>
                <a:gd name="T72" fmla="*/ 3088 w 4955"/>
                <a:gd name="T73" fmla="*/ 0 h 5"/>
                <a:gd name="T74" fmla="*/ 3150 w 4955"/>
                <a:gd name="T75" fmla="*/ 2 h 5"/>
                <a:gd name="T76" fmla="*/ 3219 w 4955"/>
                <a:gd name="T77" fmla="*/ 2 h 5"/>
                <a:gd name="T78" fmla="*/ 3345 w 4955"/>
                <a:gd name="T79" fmla="*/ 0 h 5"/>
                <a:gd name="T80" fmla="*/ 3409 w 4955"/>
                <a:gd name="T81" fmla="*/ 5 h 5"/>
                <a:gd name="T82" fmla="*/ 3474 w 4955"/>
                <a:gd name="T83" fmla="*/ 0 h 5"/>
                <a:gd name="T84" fmla="*/ 3600 w 4955"/>
                <a:gd name="T85" fmla="*/ 2 h 5"/>
                <a:gd name="T86" fmla="*/ 3669 w 4955"/>
                <a:gd name="T87" fmla="*/ 2 h 5"/>
                <a:gd name="T88" fmla="*/ 3795 w 4955"/>
                <a:gd name="T89" fmla="*/ 0 h 5"/>
                <a:gd name="T90" fmla="*/ 3860 w 4955"/>
                <a:gd name="T91" fmla="*/ 5 h 5"/>
                <a:gd name="T92" fmla="*/ 3924 w 4955"/>
                <a:gd name="T93" fmla="*/ 0 h 5"/>
                <a:gd name="T94" fmla="*/ 4050 w 4955"/>
                <a:gd name="T95" fmla="*/ 2 h 5"/>
                <a:gd name="T96" fmla="*/ 4119 w 4955"/>
                <a:gd name="T97" fmla="*/ 2 h 5"/>
                <a:gd name="T98" fmla="*/ 4245 w 4955"/>
                <a:gd name="T99" fmla="*/ 0 h 5"/>
                <a:gd name="T100" fmla="*/ 4310 w 4955"/>
                <a:gd name="T101" fmla="*/ 5 h 5"/>
                <a:gd name="T102" fmla="*/ 4374 w 4955"/>
                <a:gd name="T103" fmla="*/ 0 h 5"/>
                <a:gd name="T104" fmla="*/ 4502 w 4955"/>
                <a:gd name="T105" fmla="*/ 0 h 5"/>
                <a:gd name="T106" fmla="*/ 4567 w 4955"/>
                <a:gd name="T107" fmla="*/ 5 h 5"/>
                <a:gd name="T108" fmla="*/ 4631 w 4955"/>
                <a:gd name="T109" fmla="*/ 0 h 5"/>
                <a:gd name="T110" fmla="*/ 4757 w 4955"/>
                <a:gd name="T111" fmla="*/ 2 h 5"/>
                <a:gd name="T112" fmla="*/ 4826 w 4955"/>
                <a:gd name="T113" fmla="*/ 2 h 5"/>
                <a:gd name="T114" fmla="*/ 4952 w 4955"/>
                <a:gd name="T1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moveTo>
                    <a:pt x="67" y="0"/>
                  </a:moveTo>
                  <a:cubicBezTo>
                    <a:pt x="65" y="0"/>
                    <a:pt x="64" y="1"/>
                    <a:pt x="64" y="2"/>
                  </a:cubicBezTo>
                  <a:cubicBezTo>
                    <a:pt x="64" y="4"/>
                    <a:pt x="65" y="5"/>
                    <a:pt x="67" y="5"/>
                  </a:cubicBezTo>
                  <a:cubicBezTo>
                    <a:pt x="68" y="5"/>
                    <a:pt x="69" y="4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moveTo>
                    <a:pt x="131" y="0"/>
                  </a:moveTo>
                  <a:cubicBezTo>
                    <a:pt x="130" y="0"/>
                    <a:pt x="128" y="1"/>
                    <a:pt x="128" y="2"/>
                  </a:cubicBezTo>
                  <a:cubicBezTo>
                    <a:pt x="128" y="4"/>
                    <a:pt x="130" y="5"/>
                    <a:pt x="131" y="5"/>
                  </a:cubicBezTo>
                  <a:cubicBezTo>
                    <a:pt x="132" y="5"/>
                    <a:pt x="133" y="4"/>
                    <a:pt x="133" y="2"/>
                  </a:cubicBezTo>
                  <a:cubicBezTo>
                    <a:pt x="133" y="1"/>
                    <a:pt x="132" y="0"/>
                    <a:pt x="131" y="0"/>
                  </a:cubicBezTo>
                  <a:moveTo>
                    <a:pt x="195" y="0"/>
                  </a:moveTo>
                  <a:cubicBezTo>
                    <a:pt x="194" y="0"/>
                    <a:pt x="193" y="1"/>
                    <a:pt x="193" y="2"/>
                  </a:cubicBezTo>
                  <a:cubicBezTo>
                    <a:pt x="193" y="4"/>
                    <a:pt x="194" y="5"/>
                    <a:pt x="195" y="5"/>
                  </a:cubicBezTo>
                  <a:cubicBezTo>
                    <a:pt x="197" y="5"/>
                    <a:pt x="198" y="4"/>
                    <a:pt x="198" y="2"/>
                  </a:cubicBezTo>
                  <a:cubicBezTo>
                    <a:pt x="198" y="1"/>
                    <a:pt x="196" y="0"/>
                    <a:pt x="195" y="0"/>
                  </a:cubicBezTo>
                  <a:moveTo>
                    <a:pt x="259" y="0"/>
                  </a:moveTo>
                  <a:cubicBezTo>
                    <a:pt x="258" y="0"/>
                    <a:pt x="257" y="1"/>
                    <a:pt x="257" y="2"/>
                  </a:cubicBezTo>
                  <a:cubicBezTo>
                    <a:pt x="257" y="4"/>
                    <a:pt x="258" y="5"/>
                    <a:pt x="259" y="5"/>
                  </a:cubicBezTo>
                  <a:cubicBezTo>
                    <a:pt x="261" y="5"/>
                    <a:pt x="262" y="4"/>
                    <a:pt x="262" y="2"/>
                  </a:cubicBezTo>
                  <a:cubicBezTo>
                    <a:pt x="262" y="1"/>
                    <a:pt x="261" y="0"/>
                    <a:pt x="259" y="0"/>
                  </a:cubicBezTo>
                  <a:moveTo>
                    <a:pt x="324" y="0"/>
                  </a:moveTo>
                  <a:cubicBezTo>
                    <a:pt x="322" y="0"/>
                    <a:pt x="321" y="1"/>
                    <a:pt x="321" y="2"/>
                  </a:cubicBezTo>
                  <a:cubicBezTo>
                    <a:pt x="321" y="4"/>
                    <a:pt x="322" y="5"/>
                    <a:pt x="324" y="5"/>
                  </a:cubicBezTo>
                  <a:cubicBezTo>
                    <a:pt x="325" y="5"/>
                    <a:pt x="326" y="4"/>
                    <a:pt x="326" y="2"/>
                  </a:cubicBezTo>
                  <a:cubicBezTo>
                    <a:pt x="326" y="1"/>
                    <a:pt x="325" y="0"/>
                    <a:pt x="324" y="0"/>
                  </a:cubicBezTo>
                  <a:moveTo>
                    <a:pt x="388" y="0"/>
                  </a:moveTo>
                  <a:cubicBezTo>
                    <a:pt x="387" y="0"/>
                    <a:pt x="386" y="1"/>
                    <a:pt x="386" y="2"/>
                  </a:cubicBezTo>
                  <a:cubicBezTo>
                    <a:pt x="386" y="4"/>
                    <a:pt x="387" y="5"/>
                    <a:pt x="388" y="5"/>
                  </a:cubicBezTo>
                  <a:cubicBezTo>
                    <a:pt x="389" y="5"/>
                    <a:pt x="390" y="4"/>
                    <a:pt x="390" y="2"/>
                  </a:cubicBezTo>
                  <a:cubicBezTo>
                    <a:pt x="390" y="1"/>
                    <a:pt x="389" y="0"/>
                    <a:pt x="388" y="0"/>
                  </a:cubicBezTo>
                  <a:moveTo>
                    <a:pt x="452" y="0"/>
                  </a:moveTo>
                  <a:cubicBezTo>
                    <a:pt x="451" y="0"/>
                    <a:pt x="450" y="1"/>
                    <a:pt x="450" y="2"/>
                  </a:cubicBezTo>
                  <a:cubicBezTo>
                    <a:pt x="450" y="4"/>
                    <a:pt x="451" y="5"/>
                    <a:pt x="452" y="5"/>
                  </a:cubicBezTo>
                  <a:cubicBezTo>
                    <a:pt x="452" y="5"/>
                    <a:pt x="452" y="5"/>
                    <a:pt x="452" y="5"/>
                  </a:cubicBezTo>
                  <a:cubicBezTo>
                    <a:pt x="454" y="5"/>
                    <a:pt x="455" y="4"/>
                    <a:pt x="455" y="2"/>
                  </a:cubicBezTo>
                  <a:cubicBezTo>
                    <a:pt x="455" y="1"/>
                    <a:pt x="454" y="0"/>
                    <a:pt x="452" y="0"/>
                  </a:cubicBezTo>
                  <a:moveTo>
                    <a:pt x="517" y="0"/>
                  </a:moveTo>
                  <a:cubicBezTo>
                    <a:pt x="515" y="0"/>
                    <a:pt x="514" y="1"/>
                    <a:pt x="514" y="2"/>
                  </a:cubicBezTo>
                  <a:cubicBezTo>
                    <a:pt x="514" y="4"/>
                    <a:pt x="515" y="5"/>
                    <a:pt x="517" y="5"/>
                  </a:cubicBezTo>
                  <a:cubicBezTo>
                    <a:pt x="518" y="5"/>
                    <a:pt x="519" y="4"/>
                    <a:pt x="519" y="2"/>
                  </a:cubicBezTo>
                  <a:cubicBezTo>
                    <a:pt x="519" y="1"/>
                    <a:pt x="518" y="0"/>
                    <a:pt x="517" y="0"/>
                  </a:cubicBezTo>
                  <a:moveTo>
                    <a:pt x="581" y="0"/>
                  </a:moveTo>
                  <a:cubicBezTo>
                    <a:pt x="580" y="0"/>
                    <a:pt x="578" y="1"/>
                    <a:pt x="578" y="2"/>
                  </a:cubicBezTo>
                  <a:cubicBezTo>
                    <a:pt x="578" y="4"/>
                    <a:pt x="580" y="5"/>
                    <a:pt x="581" y="5"/>
                  </a:cubicBezTo>
                  <a:cubicBezTo>
                    <a:pt x="582" y="5"/>
                    <a:pt x="583" y="4"/>
                    <a:pt x="583" y="2"/>
                  </a:cubicBezTo>
                  <a:cubicBezTo>
                    <a:pt x="583" y="1"/>
                    <a:pt x="582" y="0"/>
                    <a:pt x="581" y="0"/>
                  </a:cubicBezTo>
                  <a:moveTo>
                    <a:pt x="645" y="0"/>
                  </a:moveTo>
                  <a:cubicBezTo>
                    <a:pt x="644" y="0"/>
                    <a:pt x="643" y="1"/>
                    <a:pt x="643" y="2"/>
                  </a:cubicBezTo>
                  <a:cubicBezTo>
                    <a:pt x="643" y="4"/>
                    <a:pt x="644" y="5"/>
                    <a:pt x="645" y="5"/>
                  </a:cubicBezTo>
                  <a:cubicBezTo>
                    <a:pt x="646" y="5"/>
                    <a:pt x="648" y="4"/>
                    <a:pt x="648" y="2"/>
                  </a:cubicBezTo>
                  <a:cubicBezTo>
                    <a:pt x="648" y="1"/>
                    <a:pt x="647" y="0"/>
                    <a:pt x="645" y="0"/>
                  </a:cubicBezTo>
                  <a:moveTo>
                    <a:pt x="709" y="0"/>
                  </a:moveTo>
                  <a:cubicBezTo>
                    <a:pt x="708" y="0"/>
                    <a:pt x="707" y="1"/>
                    <a:pt x="707" y="2"/>
                  </a:cubicBezTo>
                  <a:cubicBezTo>
                    <a:pt x="707" y="4"/>
                    <a:pt x="708" y="5"/>
                    <a:pt x="709" y="5"/>
                  </a:cubicBezTo>
                  <a:cubicBezTo>
                    <a:pt x="711" y="5"/>
                    <a:pt x="712" y="4"/>
                    <a:pt x="712" y="2"/>
                  </a:cubicBezTo>
                  <a:cubicBezTo>
                    <a:pt x="712" y="1"/>
                    <a:pt x="711" y="0"/>
                    <a:pt x="709" y="0"/>
                  </a:cubicBezTo>
                  <a:moveTo>
                    <a:pt x="774" y="0"/>
                  </a:moveTo>
                  <a:cubicBezTo>
                    <a:pt x="772" y="0"/>
                    <a:pt x="771" y="1"/>
                    <a:pt x="771" y="2"/>
                  </a:cubicBezTo>
                  <a:cubicBezTo>
                    <a:pt x="771" y="4"/>
                    <a:pt x="772" y="5"/>
                    <a:pt x="774" y="5"/>
                  </a:cubicBezTo>
                  <a:cubicBezTo>
                    <a:pt x="775" y="5"/>
                    <a:pt x="776" y="4"/>
                    <a:pt x="776" y="2"/>
                  </a:cubicBezTo>
                  <a:cubicBezTo>
                    <a:pt x="776" y="1"/>
                    <a:pt x="775" y="0"/>
                    <a:pt x="774" y="0"/>
                  </a:cubicBezTo>
                  <a:moveTo>
                    <a:pt x="838" y="0"/>
                  </a:moveTo>
                  <a:cubicBezTo>
                    <a:pt x="837" y="0"/>
                    <a:pt x="836" y="1"/>
                    <a:pt x="836" y="2"/>
                  </a:cubicBezTo>
                  <a:cubicBezTo>
                    <a:pt x="836" y="4"/>
                    <a:pt x="837" y="5"/>
                    <a:pt x="838" y="5"/>
                  </a:cubicBezTo>
                  <a:cubicBezTo>
                    <a:pt x="839" y="5"/>
                    <a:pt x="840" y="4"/>
                    <a:pt x="840" y="2"/>
                  </a:cubicBezTo>
                  <a:cubicBezTo>
                    <a:pt x="840" y="1"/>
                    <a:pt x="839" y="0"/>
                    <a:pt x="838" y="0"/>
                  </a:cubicBezTo>
                  <a:moveTo>
                    <a:pt x="902" y="0"/>
                  </a:moveTo>
                  <a:cubicBezTo>
                    <a:pt x="901" y="0"/>
                    <a:pt x="900" y="1"/>
                    <a:pt x="900" y="2"/>
                  </a:cubicBezTo>
                  <a:cubicBezTo>
                    <a:pt x="900" y="4"/>
                    <a:pt x="901" y="5"/>
                    <a:pt x="902" y="5"/>
                  </a:cubicBezTo>
                  <a:cubicBezTo>
                    <a:pt x="902" y="5"/>
                    <a:pt x="902" y="5"/>
                    <a:pt x="902" y="5"/>
                  </a:cubicBezTo>
                  <a:cubicBezTo>
                    <a:pt x="904" y="5"/>
                    <a:pt x="905" y="4"/>
                    <a:pt x="905" y="2"/>
                  </a:cubicBezTo>
                  <a:cubicBezTo>
                    <a:pt x="905" y="1"/>
                    <a:pt x="904" y="0"/>
                    <a:pt x="902" y="0"/>
                  </a:cubicBezTo>
                  <a:moveTo>
                    <a:pt x="967" y="0"/>
                  </a:moveTo>
                  <a:cubicBezTo>
                    <a:pt x="965" y="0"/>
                    <a:pt x="964" y="1"/>
                    <a:pt x="964" y="2"/>
                  </a:cubicBezTo>
                  <a:cubicBezTo>
                    <a:pt x="964" y="4"/>
                    <a:pt x="965" y="5"/>
                    <a:pt x="967" y="5"/>
                  </a:cubicBezTo>
                  <a:cubicBezTo>
                    <a:pt x="967" y="5"/>
                    <a:pt x="967" y="5"/>
                    <a:pt x="967" y="5"/>
                  </a:cubicBezTo>
                  <a:cubicBezTo>
                    <a:pt x="968" y="5"/>
                    <a:pt x="969" y="4"/>
                    <a:pt x="969" y="2"/>
                  </a:cubicBezTo>
                  <a:cubicBezTo>
                    <a:pt x="969" y="1"/>
                    <a:pt x="968" y="0"/>
                    <a:pt x="967" y="0"/>
                  </a:cubicBezTo>
                  <a:moveTo>
                    <a:pt x="1031" y="0"/>
                  </a:moveTo>
                  <a:cubicBezTo>
                    <a:pt x="1030" y="0"/>
                    <a:pt x="1028" y="1"/>
                    <a:pt x="1028" y="2"/>
                  </a:cubicBezTo>
                  <a:cubicBezTo>
                    <a:pt x="1028" y="4"/>
                    <a:pt x="1029" y="5"/>
                    <a:pt x="1031" y="5"/>
                  </a:cubicBezTo>
                  <a:cubicBezTo>
                    <a:pt x="1031" y="5"/>
                    <a:pt x="1031" y="5"/>
                    <a:pt x="1031" y="5"/>
                  </a:cubicBezTo>
                  <a:cubicBezTo>
                    <a:pt x="1032" y="5"/>
                    <a:pt x="1033" y="4"/>
                    <a:pt x="1033" y="2"/>
                  </a:cubicBezTo>
                  <a:cubicBezTo>
                    <a:pt x="1033" y="1"/>
                    <a:pt x="1032" y="0"/>
                    <a:pt x="1031" y="0"/>
                  </a:cubicBezTo>
                  <a:moveTo>
                    <a:pt x="1095" y="0"/>
                  </a:moveTo>
                  <a:cubicBezTo>
                    <a:pt x="1094" y="0"/>
                    <a:pt x="1093" y="1"/>
                    <a:pt x="1093" y="2"/>
                  </a:cubicBezTo>
                  <a:cubicBezTo>
                    <a:pt x="1092" y="4"/>
                    <a:pt x="1093" y="5"/>
                    <a:pt x="1095" y="5"/>
                  </a:cubicBezTo>
                  <a:cubicBezTo>
                    <a:pt x="1096" y="5"/>
                    <a:pt x="1097" y="4"/>
                    <a:pt x="1097" y="2"/>
                  </a:cubicBezTo>
                  <a:cubicBezTo>
                    <a:pt x="1097" y="1"/>
                    <a:pt x="1096" y="0"/>
                    <a:pt x="1095" y="0"/>
                  </a:cubicBezTo>
                  <a:moveTo>
                    <a:pt x="1159" y="0"/>
                  </a:moveTo>
                  <a:cubicBezTo>
                    <a:pt x="1158" y="0"/>
                    <a:pt x="1157" y="1"/>
                    <a:pt x="1157" y="3"/>
                  </a:cubicBezTo>
                  <a:cubicBezTo>
                    <a:pt x="1157" y="4"/>
                    <a:pt x="1158" y="5"/>
                    <a:pt x="1159" y="5"/>
                  </a:cubicBezTo>
                  <a:cubicBezTo>
                    <a:pt x="1160" y="5"/>
                    <a:pt x="1162" y="4"/>
                    <a:pt x="1162" y="3"/>
                  </a:cubicBezTo>
                  <a:cubicBezTo>
                    <a:pt x="1162" y="1"/>
                    <a:pt x="1161" y="0"/>
                    <a:pt x="1159" y="0"/>
                  </a:cubicBezTo>
                  <a:moveTo>
                    <a:pt x="1224" y="0"/>
                  </a:moveTo>
                  <a:cubicBezTo>
                    <a:pt x="1222" y="0"/>
                    <a:pt x="1221" y="1"/>
                    <a:pt x="1221" y="2"/>
                  </a:cubicBezTo>
                  <a:cubicBezTo>
                    <a:pt x="1221" y="4"/>
                    <a:pt x="1222" y="5"/>
                    <a:pt x="1223" y="5"/>
                  </a:cubicBezTo>
                  <a:cubicBezTo>
                    <a:pt x="1225" y="5"/>
                    <a:pt x="1226" y="4"/>
                    <a:pt x="1226" y="2"/>
                  </a:cubicBezTo>
                  <a:cubicBezTo>
                    <a:pt x="1226" y="1"/>
                    <a:pt x="1225" y="0"/>
                    <a:pt x="1224" y="0"/>
                  </a:cubicBezTo>
                  <a:moveTo>
                    <a:pt x="1288" y="0"/>
                  </a:moveTo>
                  <a:cubicBezTo>
                    <a:pt x="1287" y="0"/>
                    <a:pt x="1286" y="1"/>
                    <a:pt x="1285" y="2"/>
                  </a:cubicBezTo>
                  <a:cubicBezTo>
                    <a:pt x="1285" y="4"/>
                    <a:pt x="1286" y="5"/>
                    <a:pt x="1288" y="5"/>
                  </a:cubicBezTo>
                  <a:cubicBezTo>
                    <a:pt x="1288" y="5"/>
                    <a:pt x="1288" y="5"/>
                    <a:pt x="1288" y="5"/>
                  </a:cubicBezTo>
                  <a:cubicBezTo>
                    <a:pt x="1289" y="5"/>
                    <a:pt x="1290" y="4"/>
                    <a:pt x="1290" y="2"/>
                  </a:cubicBezTo>
                  <a:cubicBezTo>
                    <a:pt x="1290" y="1"/>
                    <a:pt x="1289" y="0"/>
                    <a:pt x="1288" y="0"/>
                  </a:cubicBezTo>
                  <a:moveTo>
                    <a:pt x="1352" y="0"/>
                  </a:moveTo>
                  <a:cubicBezTo>
                    <a:pt x="1351" y="0"/>
                    <a:pt x="1350" y="1"/>
                    <a:pt x="1350" y="2"/>
                  </a:cubicBezTo>
                  <a:cubicBezTo>
                    <a:pt x="1350" y="4"/>
                    <a:pt x="1351" y="5"/>
                    <a:pt x="1352" y="5"/>
                  </a:cubicBezTo>
                  <a:cubicBezTo>
                    <a:pt x="1352" y="5"/>
                    <a:pt x="1352" y="5"/>
                    <a:pt x="1352" y="5"/>
                  </a:cubicBezTo>
                  <a:cubicBezTo>
                    <a:pt x="1353" y="5"/>
                    <a:pt x="1355" y="4"/>
                    <a:pt x="1355" y="2"/>
                  </a:cubicBezTo>
                  <a:cubicBezTo>
                    <a:pt x="1355" y="1"/>
                    <a:pt x="1354" y="0"/>
                    <a:pt x="1352" y="0"/>
                  </a:cubicBezTo>
                  <a:moveTo>
                    <a:pt x="1417" y="0"/>
                  </a:moveTo>
                  <a:cubicBezTo>
                    <a:pt x="1415" y="0"/>
                    <a:pt x="1414" y="1"/>
                    <a:pt x="1414" y="2"/>
                  </a:cubicBezTo>
                  <a:cubicBezTo>
                    <a:pt x="1414" y="4"/>
                    <a:pt x="1415" y="5"/>
                    <a:pt x="1417" y="5"/>
                  </a:cubicBezTo>
                  <a:cubicBezTo>
                    <a:pt x="1417" y="5"/>
                    <a:pt x="1417" y="5"/>
                    <a:pt x="1417" y="5"/>
                  </a:cubicBezTo>
                  <a:cubicBezTo>
                    <a:pt x="1418" y="5"/>
                    <a:pt x="1419" y="4"/>
                    <a:pt x="1419" y="2"/>
                  </a:cubicBezTo>
                  <a:cubicBezTo>
                    <a:pt x="1419" y="1"/>
                    <a:pt x="1418" y="0"/>
                    <a:pt x="1417" y="0"/>
                  </a:cubicBezTo>
                  <a:moveTo>
                    <a:pt x="1481" y="0"/>
                  </a:moveTo>
                  <a:cubicBezTo>
                    <a:pt x="1480" y="0"/>
                    <a:pt x="1478" y="1"/>
                    <a:pt x="1478" y="2"/>
                  </a:cubicBezTo>
                  <a:cubicBezTo>
                    <a:pt x="1479" y="4"/>
                    <a:pt x="1480" y="5"/>
                    <a:pt x="1481" y="5"/>
                  </a:cubicBezTo>
                  <a:cubicBezTo>
                    <a:pt x="1481" y="5"/>
                    <a:pt x="1481" y="5"/>
                    <a:pt x="1481" y="5"/>
                  </a:cubicBezTo>
                  <a:cubicBezTo>
                    <a:pt x="1482" y="5"/>
                    <a:pt x="1483" y="4"/>
                    <a:pt x="1483" y="2"/>
                  </a:cubicBezTo>
                  <a:cubicBezTo>
                    <a:pt x="1483" y="1"/>
                    <a:pt x="1482" y="0"/>
                    <a:pt x="1481" y="0"/>
                  </a:cubicBezTo>
                  <a:moveTo>
                    <a:pt x="1545" y="0"/>
                  </a:moveTo>
                  <a:cubicBezTo>
                    <a:pt x="1544" y="0"/>
                    <a:pt x="1543" y="1"/>
                    <a:pt x="1543" y="2"/>
                  </a:cubicBezTo>
                  <a:cubicBezTo>
                    <a:pt x="1543" y="4"/>
                    <a:pt x="1544" y="5"/>
                    <a:pt x="1545" y="5"/>
                  </a:cubicBezTo>
                  <a:cubicBezTo>
                    <a:pt x="1545" y="5"/>
                    <a:pt x="1545" y="5"/>
                    <a:pt x="1545" y="5"/>
                  </a:cubicBezTo>
                  <a:cubicBezTo>
                    <a:pt x="1547" y="5"/>
                    <a:pt x="1548" y="4"/>
                    <a:pt x="1548" y="2"/>
                  </a:cubicBezTo>
                  <a:cubicBezTo>
                    <a:pt x="1548" y="1"/>
                    <a:pt x="1546" y="0"/>
                    <a:pt x="1545" y="0"/>
                  </a:cubicBezTo>
                  <a:moveTo>
                    <a:pt x="1609" y="0"/>
                  </a:moveTo>
                  <a:cubicBezTo>
                    <a:pt x="1608" y="0"/>
                    <a:pt x="1607" y="1"/>
                    <a:pt x="1607" y="2"/>
                  </a:cubicBezTo>
                  <a:cubicBezTo>
                    <a:pt x="1607" y="4"/>
                    <a:pt x="1608" y="5"/>
                    <a:pt x="1610" y="5"/>
                  </a:cubicBezTo>
                  <a:cubicBezTo>
                    <a:pt x="1610" y="5"/>
                    <a:pt x="1610" y="5"/>
                    <a:pt x="1610" y="5"/>
                  </a:cubicBezTo>
                  <a:cubicBezTo>
                    <a:pt x="1611" y="5"/>
                    <a:pt x="1612" y="4"/>
                    <a:pt x="1612" y="2"/>
                  </a:cubicBezTo>
                  <a:cubicBezTo>
                    <a:pt x="1612" y="1"/>
                    <a:pt x="1611" y="0"/>
                    <a:pt x="1609" y="0"/>
                  </a:cubicBezTo>
                  <a:moveTo>
                    <a:pt x="1674" y="0"/>
                  </a:moveTo>
                  <a:cubicBezTo>
                    <a:pt x="1672" y="0"/>
                    <a:pt x="1671" y="1"/>
                    <a:pt x="1672" y="2"/>
                  </a:cubicBezTo>
                  <a:cubicBezTo>
                    <a:pt x="1672" y="3"/>
                    <a:pt x="1673" y="4"/>
                    <a:pt x="1674" y="4"/>
                  </a:cubicBezTo>
                  <a:cubicBezTo>
                    <a:pt x="1675" y="4"/>
                    <a:pt x="1676" y="3"/>
                    <a:pt x="1676" y="2"/>
                  </a:cubicBezTo>
                  <a:cubicBezTo>
                    <a:pt x="1676" y="1"/>
                    <a:pt x="1675" y="0"/>
                    <a:pt x="1674" y="0"/>
                  </a:cubicBezTo>
                  <a:moveTo>
                    <a:pt x="1738" y="0"/>
                  </a:moveTo>
                  <a:cubicBezTo>
                    <a:pt x="1737" y="0"/>
                    <a:pt x="1736" y="1"/>
                    <a:pt x="1736" y="2"/>
                  </a:cubicBezTo>
                  <a:cubicBezTo>
                    <a:pt x="1736" y="3"/>
                    <a:pt x="1737" y="4"/>
                    <a:pt x="1739" y="4"/>
                  </a:cubicBezTo>
                  <a:cubicBezTo>
                    <a:pt x="1740" y="4"/>
                    <a:pt x="1741" y="3"/>
                    <a:pt x="1741" y="2"/>
                  </a:cubicBezTo>
                  <a:cubicBezTo>
                    <a:pt x="1740" y="1"/>
                    <a:pt x="1739" y="0"/>
                    <a:pt x="1738" y="0"/>
                  </a:cubicBezTo>
                  <a:moveTo>
                    <a:pt x="1802" y="0"/>
                  </a:moveTo>
                  <a:cubicBezTo>
                    <a:pt x="1801" y="0"/>
                    <a:pt x="1800" y="1"/>
                    <a:pt x="1800" y="2"/>
                  </a:cubicBezTo>
                  <a:cubicBezTo>
                    <a:pt x="1800" y="3"/>
                    <a:pt x="1801" y="4"/>
                    <a:pt x="1803" y="4"/>
                  </a:cubicBezTo>
                  <a:cubicBezTo>
                    <a:pt x="1804" y="4"/>
                    <a:pt x="1805" y="3"/>
                    <a:pt x="1805" y="2"/>
                  </a:cubicBezTo>
                  <a:cubicBezTo>
                    <a:pt x="1805" y="1"/>
                    <a:pt x="1804" y="0"/>
                    <a:pt x="1802" y="0"/>
                  </a:cubicBezTo>
                  <a:moveTo>
                    <a:pt x="1867" y="0"/>
                  </a:moveTo>
                  <a:cubicBezTo>
                    <a:pt x="1865" y="0"/>
                    <a:pt x="1864" y="1"/>
                    <a:pt x="1864" y="2"/>
                  </a:cubicBezTo>
                  <a:cubicBezTo>
                    <a:pt x="1864" y="3"/>
                    <a:pt x="1866" y="4"/>
                    <a:pt x="1867" y="4"/>
                  </a:cubicBezTo>
                  <a:cubicBezTo>
                    <a:pt x="1868" y="4"/>
                    <a:pt x="1869" y="3"/>
                    <a:pt x="1869" y="2"/>
                  </a:cubicBezTo>
                  <a:cubicBezTo>
                    <a:pt x="1869" y="1"/>
                    <a:pt x="1868" y="0"/>
                    <a:pt x="1867" y="0"/>
                  </a:cubicBezTo>
                  <a:moveTo>
                    <a:pt x="1931" y="0"/>
                  </a:moveTo>
                  <a:cubicBezTo>
                    <a:pt x="1930" y="0"/>
                    <a:pt x="1928" y="1"/>
                    <a:pt x="1929" y="2"/>
                  </a:cubicBezTo>
                  <a:cubicBezTo>
                    <a:pt x="1929" y="4"/>
                    <a:pt x="1930" y="5"/>
                    <a:pt x="1931" y="5"/>
                  </a:cubicBezTo>
                  <a:cubicBezTo>
                    <a:pt x="1931" y="5"/>
                    <a:pt x="1931" y="5"/>
                    <a:pt x="1931" y="5"/>
                  </a:cubicBezTo>
                  <a:cubicBezTo>
                    <a:pt x="1932" y="5"/>
                    <a:pt x="1933" y="4"/>
                    <a:pt x="1933" y="2"/>
                  </a:cubicBezTo>
                  <a:cubicBezTo>
                    <a:pt x="1933" y="1"/>
                    <a:pt x="1932" y="0"/>
                    <a:pt x="1931" y="0"/>
                  </a:cubicBezTo>
                  <a:moveTo>
                    <a:pt x="1995" y="0"/>
                  </a:moveTo>
                  <a:cubicBezTo>
                    <a:pt x="1994" y="0"/>
                    <a:pt x="1993" y="1"/>
                    <a:pt x="1993" y="2"/>
                  </a:cubicBezTo>
                  <a:cubicBezTo>
                    <a:pt x="1993" y="4"/>
                    <a:pt x="1994" y="5"/>
                    <a:pt x="1995" y="5"/>
                  </a:cubicBezTo>
                  <a:cubicBezTo>
                    <a:pt x="1995" y="5"/>
                    <a:pt x="1995" y="5"/>
                    <a:pt x="1995" y="5"/>
                  </a:cubicBezTo>
                  <a:cubicBezTo>
                    <a:pt x="1997" y="5"/>
                    <a:pt x="1998" y="4"/>
                    <a:pt x="1998" y="2"/>
                  </a:cubicBezTo>
                  <a:cubicBezTo>
                    <a:pt x="1998" y="1"/>
                    <a:pt x="1996" y="0"/>
                    <a:pt x="1995" y="0"/>
                  </a:cubicBezTo>
                  <a:moveTo>
                    <a:pt x="2059" y="0"/>
                  </a:moveTo>
                  <a:cubicBezTo>
                    <a:pt x="2058" y="0"/>
                    <a:pt x="2057" y="1"/>
                    <a:pt x="2057" y="2"/>
                  </a:cubicBezTo>
                  <a:cubicBezTo>
                    <a:pt x="2057" y="4"/>
                    <a:pt x="2058" y="5"/>
                    <a:pt x="2060" y="5"/>
                  </a:cubicBezTo>
                  <a:cubicBezTo>
                    <a:pt x="2061" y="5"/>
                    <a:pt x="2062" y="4"/>
                    <a:pt x="2062" y="2"/>
                  </a:cubicBezTo>
                  <a:cubicBezTo>
                    <a:pt x="2062" y="1"/>
                    <a:pt x="2061" y="0"/>
                    <a:pt x="2059" y="0"/>
                  </a:cubicBezTo>
                  <a:moveTo>
                    <a:pt x="2124" y="0"/>
                  </a:moveTo>
                  <a:cubicBezTo>
                    <a:pt x="2122" y="0"/>
                    <a:pt x="2121" y="1"/>
                    <a:pt x="2121" y="2"/>
                  </a:cubicBezTo>
                  <a:cubicBezTo>
                    <a:pt x="2122" y="3"/>
                    <a:pt x="2123" y="4"/>
                    <a:pt x="2124" y="4"/>
                  </a:cubicBezTo>
                  <a:cubicBezTo>
                    <a:pt x="2125" y="4"/>
                    <a:pt x="2126" y="3"/>
                    <a:pt x="2126" y="2"/>
                  </a:cubicBezTo>
                  <a:cubicBezTo>
                    <a:pt x="2126" y="1"/>
                    <a:pt x="2125" y="0"/>
                    <a:pt x="2124" y="0"/>
                  </a:cubicBezTo>
                  <a:moveTo>
                    <a:pt x="2188" y="0"/>
                  </a:moveTo>
                  <a:cubicBezTo>
                    <a:pt x="2187" y="0"/>
                    <a:pt x="2186" y="1"/>
                    <a:pt x="2186" y="2"/>
                  </a:cubicBezTo>
                  <a:cubicBezTo>
                    <a:pt x="2186" y="3"/>
                    <a:pt x="2187" y="4"/>
                    <a:pt x="2188" y="4"/>
                  </a:cubicBezTo>
                  <a:cubicBezTo>
                    <a:pt x="2190" y="4"/>
                    <a:pt x="2191" y="3"/>
                    <a:pt x="2191" y="2"/>
                  </a:cubicBezTo>
                  <a:cubicBezTo>
                    <a:pt x="2190" y="1"/>
                    <a:pt x="2189" y="0"/>
                    <a:pt x="2188" y="0"/>
                  </a:cubicBezTo>
                  <a:moveTo>
                    <a:pt x="2252" y="0"/>
                  </a:moveTo>
                  <a:cubicBezTo>
                    <a:pt x="2251" y="0"/>
                    <a:pt x="2250" y="1"/>
                    <a:pt x="2250" y="2"/>
                  </a:cubicBezTo>
                  <a:cubicBezTo>
                    <a:pt x="2250" y="3"/>
                    <a:pt x="2251" y="4"/>
                    <a:pt x="2253" y="4"/>
                  </a:cubicBezTo>
                  <a:cubicBezTo>
                    <a:pt x="2253" y="4"/>
                    <a:pt x="2253" y="4"/>
                    <a:pt x="2253" y="4"/>
                  </a:cubicBezTo>
                  <a:cubicBezTo>
                    <a:pt x="2254" y="4"/>
                    <a:pt x="2255" y="3"/>
                    <a:pt x="2255" y="2"/>
                  </a:cubicBezTo>
                  <a:cubicBezTo>
                    <a:pt x="2255" y="1"/>
                    <a:pt x="2254" y="0"/>
                    <a:pt x="2252" y="0"/>
                  </a:cubicBezTo>
                  <a:moveTo>
                    <a:pt x="2317" y="0"/>
                  </a:moveTo>
                  <a:cubicBezTo>
                    <a:pt x="2315" y="0"/>
                    <a:pt x="2314" y="1"/>
                    <a:pt x="2314" y="2"/>
                  </a:cubicBezTo>
                  <a:cubicBezTo>
                    <a:pt x="2314" y="4"/>
                    <a:pt x="2316" y="5"/>
                    <a:pt x="2317" y="5"/>
                  </a:cubicBezTo>
                  <a:cubicBezTo>
                    <a:pt x="2318" y="5"/>
                    <a:pt x="2319" y="4"/>
                    <a:pt x="2319" y="2"/>
                  </a:cubicBezTo>
                  <a:cubicBezTo>
                    <a:pt x="2319" y="1"/>
                    <a:pt x="2318" y="0"/>
                    <a:pt x="2317" y="0"/>
                  </a:cubicBezTo>
                  <a:moveTo>
                    <a:pt x="2381" y="0"/>
                  </a:moveTo>
                  <a:cubicBezTo>
                    <a:pt x="2380" y="0"/>
                    <a:pt x="2379" y="1"/>
                    <a:pt x="2379" y="2"/>
                  </a:cubicBezTo>
                  <a:cubicBezTo>
                    <a:pt x="2379" y="4"/>
                    <a:pt x="2380" y="5"/>
                    <a:pt x="2381" y="5"/>
                  </a:cubicBezTo>
                  <a:cubicBezTo>
                    <a:pt x="2382" y="5"/>
                    <a:pt x="2383" y="4"/>
                    <a:pt x="2383" y="2"/>
                  </a:cubicBezTo>
                  <a:cubicBezTo>
                    <a:pt x="2383" y="1"/>
                    <a:pt x="2382" y="0"/>
                    <a:pt x="2381" y="0"/>
                  </a:cubicBezTo>
                  <a:moveTo>
                    <a:pt x="2445" y="0"/>
                  </a:moveTo>
                  <a:cubicBezTo>
                    <a:pt x="2444" y="0"/>
                    <a:pt x="2443" y="1"/>
                    <a:pt x="2443" y="2"/>
                  </a:cubicBezTo>
                  <a:cubicBezTo>
                    <a:pt x="2443" y="4"/>
                    <a:pt x="2444" y="5"/>
                    <a:pt x="2445" y="5"/>
                  </a:cubicBezTo>
                  <a:cubicBezTo>
                    <a:pt x="2447" y="5"/>
                    <a:pt x="2448" y="4"/>
                    <a:pt x="2448" y="2"/>
                  </a:cubicBezTo>
                  <a:cubicBezTo>
                    <a:pt x="2448" y="1"/>
                    <a:pt x="2447" y="0"/>
                    <a:pt x="2445" y="0"/>
                  </a:cubicBezTo>
                  <a:moveTo>
                    <a:pt x="2509" y="0"/>
                  </a:moveTo>
                  <a:cubicBezTo>
                    <a:pt x="2508" y="0"/>
                    <a:pt x="2507" y="1"/>
                    <a:pt x="2507" y="2"/>
                  </a:cubicBezTo>
                  <a:cubicBezTo>
                    <a:pt x="2507" y="4"/>
                    <a:pt x="2508" y="5"/>
                    <a:pt x="2509" y="5"/>
                  </a:cubicBezTo>
                  <a:cubicBezTo>
                    <a:pt x="2509" y="5"/>
                    <a:pt x="2509" y="5"/>
                    <a:pt x="2509" y="5"/>
                  </a:cubicBezTo>
                  <a:cubicBezTo>
                    <a:pt x="2511" y="5"/>
                    <a:pt x="2512" y="4"/>
                    <a:pt x="2512" y="2"/>
                  </a:cubicBezTo>
                  <a:cubicBezTo>
                    <a:pt x="2512" y="1"/>
                    <a:pt x="2511" y="0"/>
                    <a:pt x="2509" y="0"/>
                  </a:cubicBezTo>
                  <a:moveTo>
                    <a:pt x="2574" y="0"/>
                  </a:moveTo>
                  <a:cubicBezTo>
                    <a:pt x="2572" y="0"/>
                    <a:pt x="2571" y="1"/>
                    <a:pt x="2571" y="2"/>
                  </a:cubicBezTo>
                  <a:cubicBezTo>
                    <a:pt x="2571" y="4"/>
                    <a:pt x="2572" y="5"/>
                    <a:pt x="2574" y="5"/>
                  </a:cubicBezTo>
                  <a:cubicBezTo>
                    <a:pt x="2574" y="5"/>
                    <a:pt x="2574" y="5"/>
                    <a:pt x="2574" y="5"/>
                  </a:cubicBezTo>
                  <a:cubicBezTo>
                    <a:pt x="2575" y="5"/>
                    <a:pt x="2576" y="4"/>
                    <a:pt x="2576" y="2"/>
                  </a:cubicBezTo>
                  <a:cubicBezTo>
                    <a:pt x="2576" y="1"/>
                    <a:pt x="2575" y="0"/>
                    <a:pt x="2574" y="0"/>
                  </a:cubicBezTo>
                  <a:moveTo>
                    <a:pt x="2638" y="0"/>
                  </a:moveTo>
                  <a:cubicBezTo>
                    <a:pt x="2637" y="0"/>
                    <a:pt x="2636" y="1"/>
                    <a:pt x="2636" y="2"/>
                  </a:cubicBezTo>
                  <a:cubicBezTo>
                    <a:pt x="2635" y="4"/>
                    <a:pt x="2637" y="5"/>
                    <a:pt x="2638" y="5"/>
                  </a:cubicBezTo>
                  <a:cubicBezTo>
                    <a:pt x="2638" y="5"/>
                    <a:pt x="2638" y="5"/>
                    <a:pt x="2638" y="5"/>
                  </a:cubicBezTo>
                  <a:cubicBezTo>
                    <a:pt x="2639" y="5"/>
                    <a:pt x="2640" y="4"/>
                    <a:pt x="2640" y="2"/>
                  </a:cubicBezTo>
                  <a:cubicBezTo>
                    <a:pt x="2640" y="1"/>
                    <a:pt x="2639" y="0"/>
                    <a:pt x="2638" y="0"/>
                  </a:cubicBezTo>
                  <a:moveTo>
                    <a:pt x="2702" y="0"/>
                  </a:moveTo>
                  <a:cubicBezTo>
                    <a:pt x="2701" y="0"/>
                    <a:pt x="2700" y="1"/>
                    <a:pt x="2700" y="2"/>
                  </a:cubicBezTo>
                  <a:cubicBezTo>
                    <a:pt x="2700" y="4"/>
                    <a:pt x="2701" y="5"/>
                    <a:pt x="2702" y="5"/>
                  </a:cubicBezTo>
                  <a:cubicBezTo>
                    <a:pt x="2703" y="5"/>
                    <a:pt x="2705" y="4"/>
                    <a:pt x="2705" y="2"/>
                  </a:cubicBezTo>
                  <a:cubicBezTo>
                    <a:pt x="2705" y="1"/>
                    <a:pt x="2704" y="0"/>
                    <a:pt x="2702" y="0"/>
                  </a:cubicBezTo>
                  <a:moveTo>
                    <a:pt x="2767" y="0"/>
                  </a:moveTo>
                  <a:cubicBezTo>
                    <a:pt x="2765" y="0"/>
                    <a:pt x="2764" y="1"/>
                    <a:pt x="2764" y="2"/>
                  </a:cubicBezTo>
                  <a:cubicBezTo>
                    <a:pt x="2764" y="4"/>
                    <a:pt x="2765" y="5"/>
                    <a:pt x="2766" y="5"/>
                  </a:cubicBezTo>
                  <a:cubicBezTo>
                    <a:pt x="2768" y="5"/>
                    <a:pt x="2769" y="4"/>
                    <a:pt x="2769" y="2"/>
                  </a:cubicBezTo>
                  <a:cubicBezTo>
                    <a:pt x="2769" y="1"/>
                    <a:pt x="2768" y="0"/>
                    <a:pt x="2767" y="0"/>
                  </a:cubicBezTo>
                  <a:moveTo>
                    <a:pt x="2831" y="0"/>
                  </a:moveTo>
                  <a:cubicBezTo>
                    <a:pt x="2830" y="0"/>
                    <a:pt x="2828" y="1"/>
                    <a:pt x="2828" y="2"/>
                  </a:cubicBezTo>
                  <a:cubicBezTo>
                    <a:pt x="2828" y="4"/>
                    <a:pt x="2829" y="5"/>
                    <a:pt x="2831" y="5"/>
                  </a:cubicBezTo>
                  <a:cubicBezTo>
                    <a:pt x="2832" y="5"/>
                    <a:pt x="2833" y="4"/>
                    <a:pt x="2833" y="2"/>
                  </a:cubicBezTo>
                  <a:cubicBezTo>
                    <a:pt x="2833" y="1"/>
                    <a:pt x="2832" y="0"/>
                    <a:pt x="2831" y="0"/>
                  </a:cubicBezTo>
                  <a:moveTo>
                    <a:pt x="2895" y="0"/>
                  </a:moveTo>
                  <a:cubicBezTo>
                    <a:pt x="2894" y="0"/>
                    <a:pt x="2893" y="1"/>
                    <a:pt x="2893" y="2"/>
                  </a:cubicBezTo>
                  <a:cubicBezTo>
                    <a:pt x="2893" y="4"/>
                    <a:pt x="2894" y="5"/>
                    <a:pt x="2895" y="5"/>
                  </a:cubicBezTo>
                  <a:cubicBezTo>
                    <a:pt x="2895" y="5"/>
                    <a:pt x="2895" y="5"/>
                    <a:pt x="2895" y="5"/>
                  </a:cubicBezTo>
                  <a:cubicBezTo>
                    <a:pt x="2896" y="5"/>
                    <a:pt x="2897" y="4"/>
                    <a:pt x="2897" y="2"/>
                  </a:cubicBezTo>
                  <a:cubicBezTo>
                    <a:pt x="2898" y="1"/>
                    <a:pt x="2896" y="0"/>
                    <a:pt x="2895" y="0"/>
                  </a:cubicBezTo>
                  <a:moveTo>
                    <a:pt x="2959" y="0"/>
                  </a:moveTo>
                  <a:cubicBezTo>
                    <a:pt x="2958" y="0"/>
                    <a:pt x="2957" y="1"/>
                    <a:pt x="2957" y="2"/>
                  </a:cubicBezTo>
                  <a:cubicBezTo>
                    <a:pt x="2957" y="4"/>
                    <a:pt x="2958" y="5"/>
                    <a:pt x="2959" y="5"/>
                  </a:cubicBezTo>
                  <a:cubicBezTo>
                    <a:pt x="2959" y="5"/>
                    <a:pt x="2959" y="5"/>
                    <a:pt x="2959" y="5"/>
                  </a:cubicBezTo>
                  <a:cubicBezTo>
                    <a:pt x="2961" y="5"/>
                    <a:pt x="2962" y="4"/>
                    <a:pt x="2962" y="2"/>
                  </a:cubicBezTo>
                  <a:cubicBezTo>
                    <a:pt x="2962" y="1"/>
                    <a:pt x="2961" y="0"/>
                    <a:pt x="2959" y="0"/>
                  </a:cubicBezTo>
                  <a:moveTo>
                    <a:pt x="3024" y="0"/>
                  </a:moveTo>
                  <a:cubicBezTo>
                    <a:pt x="3022" y="0"/>
                    <a:pt x="3021" y="1"/>
                    <a:pt x="3021" y="2"/>
                  </a:cubicBezTo>
                  <a:cubicBezTo>
                    <a:pt x="3021" y="4"/>
                    <a:pt x="3022" y="5"/>
                    <a:pt x="3024" y="5"/>
                  </a:cubicBezTo>
                  <a:cubicBezTo>
                    <a:pt x="3025" y="5"/>
                    <a:pt x="3026" y="4"/>
                    <a:pt x="3026" y="2"/>
                  </a:cubicBezTo>
                  <a:cubicBezTo>
                    <a:pt x="3026" y="1"/>
                    <a:pt x="3025" y="0"/>
                    <a:pt x="3024" y="0"/>
                  </a:cubicBezTo>
                  <a:moveTo>
                    <a:pt x="3088" y="0"/>
                  </a:moveTo>
                  <a:cubicBezTo>
                    <a:pt x="3087" y="0"/>
                    <a:pt x="3086" y="1"/>
                    <a:pt x="3085" y="2"/>
                  </a:cubicBezTo>
                  <a:cubicBezTo>
                    <a:pt x="3085" y="4"/>
                    <a:pt x="3087" y="5"/>
                    <a:pt x="3088" y="5"/>
                  </a:cubicBezTo>
                  <a:cubicBezTo>
                    <a:pt x="3088" y="5"/>
                    <a:pt x="3088" y="5"/>
                    <a:pt x="3088" y="5"/>
                  </a:cubicBezTo>
                  <a:cubicBezTo>
                    <a:pt x="3089" y="5"/>
                    <a:pt x="3090" y="4"/>
                    <a:pt x="3090" y="2"/>
                  </a:cubicBezTo>
                  <a:cubicBezTo>
                    <a:pt x="3090" y="1"/>
                    <a:pt x="3089" y="0"/>
                    <a:pt x="3088" y="0"/>
                  </a:cubicBezTo>
                  <a:moveTo>
                    <a:pt x="3152" y="0"/>
                  </a:moveTo>
                  <a:cubicBezTo>
                    <a:pt x="3151" y="0"/>
                    <a:pt x="3150" y="1"/>
                    <a:pt x="3150" y="2"/>
                  </a:cubicBezTo>
                  <a:cubicBezTo>
                    <a:pt x="3150" y="4"/>
                    <a:pt x="3151" y="5"/>
                    <a:pt x="3152" y="5"/>
                  </a:cubicBezTo>
                  <a:cubicBezTo>
                    <a:pt x="3153" y="5"/>
                    <a:pt x="3155" y="4"/>
                    <a:pt x="3155" y="2"/>
                  </a:cubicBezTo>
                  <a:cubicBezTo>
                    <a:pt x="3155" y="1"/>
                    <a:pt x="3154" y="0"/>
                    <a:pt x="3152" y="0"/>
                  </a:cubicBezTo>
                  <a:moveTo>
                    <a:pt x="3217" y="0"/>
                  </a:moveTo>
                  <a:cubicBezTo>
                    <a:pt x="3215" y="0"/>
                    <a:pt x="3214" y="1"/>
                    <a:pt x="3214" y="2"/>
                  </a:cubicBezTo>
                  <a:cubicBezTo>
                    <a:pt x="3214" y="4"/>
                    <a:pt x="3215" y="5"/>
                    <a:pt x="3216" y="5"/>
                  </a:cubicBezTo>
                  <a:cubicBezTo>
                    <a:pt x="3218" y="5"/>
                    <a:pt x="3219" y="4"/>
                    <a:pt x="3219" y="2"/>
                  </a:cubicBezTo>
                  <a:cubicBezTo>
                    <a:pt x="3219" y="1"/>
                    <a:pt x="3218" y="0"/>
                    <a:pt x="3217" y="0"/>
                  </a:cubicBezTo>
                  <a:moveTo>
                    <a:pt x="3281" y="0"/>
                  </a:moveTo>
                  <a:cubicBezTo>
                    <a:pt x="3280" y="0"/>
                    <a:pt x="3278" y="1"/>
                    <a:pt x="3278" y="2"/>
                  </a:cubicBezTo>
                  <a:cubicBezTo>
                    <a:pt x="3278" y="4"/>
                    <a:pt x="3279" y="5"/>
                    <a:pt x="3281" y="5"/>
                  </a:cubicBezTo>
                  <a:cubicBezTo>
                    <a:pt x="3282" y="5"/>
                    <a:pt x="3283" y="4"/>
                    <a:pt x="3283" y="2"/>
                  </a:cubicBezTo>
                  <a:cubicBezTo>
                    <a:pt x="3283" y="1"/>
                    <a:pt x="3282" y="0"/>
                    <a:pt x="3281" y="0"/>
                  </a:cubicBezTo>
                  <a:moveTo>
                    <a:pt x="3345" y="0"/>
                  </a:moveTo>
                  <a:cubicBezTo>
                    <a:pt x="3344" y="0"/>
                    <a:pt x="3343" y="1"/>
                    <a:pt x="3343" y="2"/>
                  </a:cubicBezTo>
                  <a:cubicBezTo>
                    <a:pt x="3343" y="4"/>
                    <a:pt x="3344" y="5"/>
                    <a:pt x="3345" y="5"/>
                  </a:cubicBezTo>
                  <a:cubicBezTo>
                    <a:pt x="3346" y="5"/>
                    <a:pt x="3347" y="4"/>
                    <a:pt x="3348" y="2"/>
                  </a:cubicBezTo>
                  <a:cubicBezTo>
                    <a:pt x="3348" y="1"/>
                    <a:pt x="3346" y="0"/>
                    <a:pt x="3345" y="0"/>
                  </a:cubicBezTo>
                  <a:moveTo>
                    <a:pt x="3409" y="0"/>
                  </a:moveTo>
                  <a:cubicBezTo>
                    <a:pt x="3408" y="0"/>
                    <a:pt x="3407" y="1"/>
                    <a:pt x="3407" y="2"/>
                  </a:cubicBezTo>
                  <a:cubicBezTo>
                    <a:pt x="3407" y="4"/>
                    <a:pt x="3408" y="5"/>
                    <a:pt x="3409" y="5"/>
                  </a:cubicBezTo>
                  <a:cubicBezTo>
                    <a:pt x="3411" y="5"/>
                    <a:pt x="3412" y="4"/>
                    <a:pt x="3412" y="2"/>
                  </a:cubicBezTo>
                  <a:cubicBezTo>
                    <a:pt x="3412" y="1"/>
                    <a:pt x="3411" y="0"/>
                    <a:pt x="3409" y="0"/>
                  </a:cubicBezTo>
                  <a:moveTo>
                    <a:pt x="3474" y="0"/>
                  </a:moveTo>
                  <a:cubicBezTo>
                    <a:pt x="3472" y="0"/>
                    <a:pt x="3471" y="1"/>
                    <a:pt x="3471" y="2"/>
                  </a:cubicBezTo>
                  <a:cubicBezTo>
                    <a:pt x="3471" y="4"/>
                    <a:pt x="3472" y="5"/>
                    <a:pt x="3474" y="5"/>
                  </a:cubicBezTo>
                  <a:cubicBezTo>
                    <a:pt x="3475" y="5"/>
                    <a:pt x="3476" y="4"/>
                    <a:pt x="3476" y="2"/>
                  </a:cubicBezTo>
                  <a:cubicBezTo>
                    <a:pt x="3476" y="1"/>
                    <a:pt x="3475" y="0"/>
                    <a:pt x="3474" y="0"/>
                  </a:cubicBezTo>
                  <a:moveTo>
                    <a:pt x="3538" y="0"/>
                  </a:moveTo>
                  <a:cubicBezTo>
                    <a:pt x="3537" y="0"/>
                    <a:pt x="3536" y="1"/>
                    <a:pt x="3536" y="2"/>
                  </a:cubicBezTo>
                  <a:cubicBezTo>
                    <a:pt x="3536" y="4"/>
                    <a:pt x="3537" y="5"/>
                    <a:pt x="3538" y="5"/>
                  </a:cubicBezTo>
                  <a:cubicBezTo>
                    <a:pt x="3539" y="5"/>
                    <a:pt x="3540" y="4"/>
                    <a:pt x="3540" y="2"/>
                  </a:cubicBezTo>
                  <a:cubicBezTo>
                    <a:pt x="3540" y="1"/>
                    <a:pt x="3539" y="0"/>
                    <a:pt x="3538" y="0"/>
                  </a:cubicBezTo>
                  <a:moveTo>
                    <a:pt x="3602" y="0"/>
                  </a:moveTo>
                  <a:cubicBezTo>
                    <a:pt x="3601" y="0"/>
                    <a:pt x="3600" y="1"/>
                    <a:pt x="3600" y="2"/>
                  </a:cubicBezTo>
                  <a:cubicBezTo>
                    <a:pt x="3600" y="4"/>
                    <a:pt x="3601" y="5"/>
                    <a:pt x="3602" y="5"/>
                  </a:cubicBezTo>
                  <a:cubicBezTo>
                    <a:pt x="3604" y="5"/>
                    <a:pt x="3605" y="4"/>
                    <a:pt x="3605" y="2"/>
                  </a:cubicBezTo>
                  <a:cubicBezTo>
                    <a:pt x="3605" y="1"/>
                    <a:pt x="3604" y="0"/>
                    <a:pt x="3602" y="0"/>
                  </a:cubicBezTo>
                  <a:moveTo>
                    <a:pt x="3667" y="0"/>
                  </a:moveTo>
                  <a:cubicBezTo>
                    <a:pt x="3665" y="0"/>
                    <a:pt x="3664" y="1"/>
                    <a:pt x="3664" y="2"/>
                  </a:cubicBezTo>
                  <a:cubicBezTo>
                    <a:pt x="3664" y="4"/>
                    <a:pt x="3665" y="5"/>
                    <a:pt x="3667" y="5"/>
                  </a:cubicBezTo>
                  <a:cubicBezTo>
                    <a:pt x="3668" y="5"/>
                    <a:pt x="3669" y="4"/>
                    <a:pt x="3669" y="2"/>
                  </a:cubicBezTo>
                  <a:cubicBezTo>
                    <a:pt x="3669" y="1"/>
                    <a:pt x="3668" y="0"/>
                    <a:pt x="3667" y="0"/>
                  </a:cubicBezTo>
                  <a:moveTo>
                    <a:pt x="3731" y="0"/>
                  </a:moveTo>
                  <a:cubicBezTo>
                    <a:pt x="3729" y="0"/>
                    <a:pt x="3729" y="1"/>
                    <a:pt x="3729" y="2"/>
                  </a:cubicBezTo>
                  <a:cubicBezTo>
                    <a:pt x="3729" y="4"/>
                    <a:pt x="3730" y="5"/>
                    <a:pt x="3731" y="5"/>
                  </a:cubicBezTo>
                  <a:cubicBezTo>
                    <a:pt x="3732" y="5"/>
                    <a:pt x="3733" y="4"/>
                    <a:pt x="3733" y="2"/>
                  </a:cubicBezTo>
                  <a:cubicBezTo>
                    <a:pt x="3733" y="1"/>
                    <a:pt x="3732" y="0"/>
                    <a:pt x="3731" y="0"/>
                  </a:cubicBezTo>
                  <a:moveTo>
                    <a:pt x="3795" y="0"/>
                  </a:moveTo>
                  <a:cubicBezTo>
                    <a:pt x="3794" y="0"/>
                    <a:pt x="3793" y="1"/>
                    <a:pt x="3793" y="2"/>
                  </a:cubicBezTo>
                  <a:cubicBezTo>
                    <a:pt x="3793" y="4"/>
                    <a:pt x="3794" y="5"/>
                    <a:pt x="3795" y="5"/>
                  </a:cubicBezTo>
                  <a:cubicBezTo>
                    <a:pt x="3797" y="5"/>
                    <a:pt x="3798" y="4"/>
                    <a:pt x="3798" y="2"/>
                  </a:cubicBezTo>
                  <a:cubicBezTo>
                    <a:pt x="3798" y="1"/>
                    <a:pt x="3796" y="0"/>
                    <a:pt x="3795" y="0"/>
                  </a:cubicBezTo>
                  <a:moveTo>
                    <a:pt x="3859" y="0"/>
                  </a:moveTo>
                  <a:cubicBezTo>
                    <a:pt x="3858" y="0"/>
                    <a:pt x="3857" y="1"/>
                    <a:pt x="3857" y="2"/>
                  </a:cubicBezTo>
                  <a:cubicBezTo>
                    <a:pt x="3857" y="4"/>
                    <a:pt x="3858" y="5"/>
                    <a:pt x="3860" y="5"/>
                  </a:cubicBezTo>
                  <a:cubicBezTo>
                    <a:pt x="3861" y="5"/>
                    <a:pt x="3862" y="4"/>
                    <a:pt x="3862" y="2"/>
                  </a:cubicBezTo>
                  <a:cubicBezTo>
                    <a:pt x="3862" y="1"/>
                    <a:pt x="3861" y="0"/>
                    <a:pt x="3859" y="0"/>
                  </a:cubicBezTo>
                  <a:moveTo>
                    <a:pt x="3924" y="0"/>
                  </a:moveTo>
                  <a:cubicBezTo>
                    <a:pt x="3922" y="0"/>
                    <a:pt x="3921" y="1"/>
                    <a:pt x="3921" y="2"/>
                  </a:cubicBezTo>
                  <a:cubicBezTo>
                    <a:pt x="3921" y="4"/>
                    <a:pt x="3923" y="5"/>
                    <a:pt x="3924" y="5"/>
                  </a:cubicBezTo>
                  <a:cubicBezTo>
                    <a:pt x="3925" y="5"/>
                    <a:pt x="3926" y="4"/>
                    <a:pt x="3926" y="2"/>
                  </a:cubicBezTo>
                  <a:cubicBezTo>
                    <a:pt x="3926" y="1"/>
                    <a:pt x="3925" y="0"/>
                    <a:pt x="3924" y="0"/>
                  </a:cubicBezTo>
                  <a:moveTo>
                    <a:pt x="3988" y="0"/>
                  </a:moveTo>
                  <a:cubicBezTo>
                    <a:pt x="3987" y="0"/>
                    <a:pt x="3986" y="1"/>
                    <a:pt x="3986" y="2"/>
                  </a:cubicBezTo>
                  <a:cubicBezTo>
                    <a:pt x="3986" y="4"/>
                    <a:pt x="3987" y="5"/>
                    <a:pt x="3988" y="5"/>
                  </a:cubicBezTo>
                  <a:cubicBezTo>
                    <a:pt x="3989" y="5"/>
                    <a:pt x="3990" y="4"/>
                    <a:pt x="3990" y="2"/>
                  </a:cubicBezTo>
                  <a:cubicBezTo>
                    <a:pt x="3990" y="1"/>
                    <a:pt x="3989" y="0"/>
                    <a:pt x="3988" y="0"/>
                  </a:cubicBezTo>
                  <a:moveTo>
                    <a:pt x="4052" y="0"/>
                  </a:moveTo>
                  <a:cubicBezTo>
                    <a:pt x="4051" y="0"/>
                    <a:pt x="4050" y="1"/>
                    <a:pt x="4050" y="2"/>
                  </a:cubicBezTo>
                  <a:cubicBezTo>
                    <a:pt x="4050" y="4"/>
                    <a:pt x="4051" y="5"/>
                    <a:pt x="4052" y="5"/>
                  </a:cubicBezTo>
                  <a:cubicBezTo>
                    <a:pt x="4054" y="5"/>
                    <a:pt x="4055" y="4"/>
                    <a:pt x="4055" y="2"/>
                  </a:cubicBezTo>
                  <a:cubicBezTo>
                    <a:pt x="4055" y="1"/>
                    <a:pt x="4054" y="0"/>
                    <a:pt x="4052" y="0"/>
                  </a:cubicBezTo>
                  <a:moveTo>
                    <a:pt x="4117" y="0"/>
                  </a:moveTo>
                  <a:cubicBezTo>
                    <a:pt x="4115" y="0"/>
                    <a:pt x="4114" y="1"/>
                    <a:pt x="4114" y="2"/>
                  </a:cubicBezTo>
                  <a:cubicBezTo>
                    <a:pt x="4114" y="4"/>
                    <a:pt x="4116" y="5"/>
                    <a:pt x="4117" y="5"/>
                  </a:cubicBezTo>
                  <a:cubicBezTo>
                    <a:pt x="4118" y="5"/>
                    <a:pt x="4119" y="4"/>
                    <a:pt x="4119" y="2"/>
                  </a:cubicBezTo>
                  <a:cubicBezTo>
                    <a:pt x="4119" y="1"/>
                    <a:pt x="4118" y="0"/>
                    <a:pt x="4117" y="0"/>
                  </a:cubicBezTo>
                  <a:moveTo>
                    <a:pt x="4181" y="0"/>
                  </a:moveTo>
                  <a:cubicBezTo>
                    <a:pt x="4180" y="0"/>
                    <a:pt x="4178" y="1"/>
                    <a:pt x="4179" y="2"/>
                  </a:cubicBezTo>
                  <a:cubicBezTo>
                    <a:pt x="4179" y="4"/>
                    <a:pt x="4180" y="5"/>
                    <a:pt x="4181" y="5"/>
                  </a:cubicBezTo>
                  <a:cubicBezTo>
                    <a:pt x="4183" y="5"/>
                    <a:pt x="4184" y="4"/>
                    <a:pt x="4183" y="2"/>
                  </a:cubicBezTo>
                  <a:cubicBezTo>
                    <a:pt x="4183" y="1"/>
                    <a:pt x="4182" y="0"/>
                    <a:pt x="4181" y="0"/>
                  </a:cubicBezTo>
                  <a:moveTo>
                    <a:pt x="4245" y="0"/>
                  </a:moveTo>
                  <a:cubicBezTo>
                    <a:pt x="4244" y="0"/>
                    <a:pt x="4243" y="1"/>
                    <a:pt x="4243" y="2"/>
                  </a:cubicBezTo>
                  <a:cubicBezTo>
                    <a:pt x="4243" y="4"/>
                    <a:pt x="4244" y="5"/>
                    <a:pt x="4245" y="5"/>
                  </a:cubicBezTo>
                  <a:cubicBezTo>
                    <a:pt x="4247" y="5"/>
                    <a:pt x="4248" y="4"/>
                    <a:pt x="4248" y="2"/>
                  </a:cubicBezTo>
                  <a:cubicBezTo>
                    <a:pt x="4248" y="1"/>
                    <a:pt x="4246" y="0"/>
                    <a:pt x="4245" y="0"/>
                  </a:cubicBezTo>
                  <a:moveTo>
                    <a:pt x="4309" y="0"/>
                  </a:moveTo>
                  <a:cubicBezTo>
                    <a:pt x="4308" y="0"/>
                    <a:pt x="4307" y="1"/>
                    <a:pt x="4307" y="2"/>
                  </a:cubicBezTo>
                  <a:cubicBezTo>
                    <a:pt x="4307" y="4"/>
                    <a:pt x="4308" y="5"/>
                    <a:pt x="4310" y="5"/>
                  </a:cubicBezTo>
                  <a:cubicBezTo>
                    <a:pt x="4311" y="5"/>
                    <a:pt x="4312" y="4"/>
                    <a:pt x="4312" y="2"/>
                  </a:cubicBezTo>
                  <a:cubicBezTo>
                    <a:pt x="4312" y="1"/>
                    <a:pt x="4311" y="0"/>
                    <a:pt x="4309" y="0"/>
                  </a:cubicBezTo>
                  <a:moveTo>
                    <a:pt x="4374" y="0"/>
                  </a:moveTo>
                  <a:cubicBezTo>
                    <a:pt x="4372" y="0"/>
                    <a:pt x="4371" y="1"/>
                    <a:pt x="4371" y="2"/>
                  </a:cubicBezTo>
                  <a:cubicBezTo>
                    <a:pt x="4371" y="4"/>
                    <a:pt x="4373" y="5"/>
                    <a:pt x="4374" y="5"/>
                  </a:cubicBezTo>
                  <a:cubicBezTo>
                    <a:pt x="4375" y="5"/>
                    <a:pt x="4376" y="4"/>
                    <a:pt x="4376" y="2"/>
                  </a:cubicBezTo>
                  <a:cubicBezTo>
                    <a:pt x="4376" y="1"/>
                    <a:pt x="4375" y="0"/>
                    <a:pt x="4374" y="0"/>
                  </a:cubicBezTo>
                  <a:moveTo>
                    <a:pt x="4438" y="0"/>
                  </a:moveTo>
                  <a:cubicBezTo>
                    <a:pt x="4437" y="0"/>
                    <a:pt x="4436" y="1"/>
                    <a:pt x="4436" y="2"/>
                  </a:cubicBezTo>
                  <a:cubicBezTo>
                    <a:pt x="4436" y="4"/>
                    <a:pt x="4437" y="5"/>
                    <a:pt x="4438" y="5"/>
                  </a:cubicBezTo>
                  <a:cubicBezTo>
                    <a:pt x="4438" y="5"/>
                    <a:pt x="4438" y="5"/>
                    <a:pt x="4438" y="5"/>
                  </a:cubicBezTo>
                  <a:cubicBezTo>
                    <a:pt x="4440" y="5"/>
                    <a:pt x="4441" y="4"/>
                    <a:pt x="4440" y="2"/>
                  </a:cubicBezTo>
                  <a:cubicBezTo>
                    <a:pt x="4440" y="1"/>
                    <a:pt x="4439" y="0"/>
                    <a:pt x="4438" y="0"/>
                  </a:cubicBezTo>
                  <a:moveTo>
                    <a:pt x="4502" y="0"/>
                  </a:moveTo>
                  <a:cubicBezTo>
                    <a:pt x="4501" y="0"/>
                    <a:pt x="4500" y="1"/>
                    <a:pt x="4500" y="2"/>
                  </a:cubicBezTo>
                  <a:cubicBezTo>
                    <a:pt x="4500" y="4"/>
                    <a:pt x="4501" y="5"/>
                    <a:pt x="4502" y="5"/>
                  </a:cubicBezTo>
                  <a:cubicBezTo>
                    <a:pt x="4504" y="5"/>
                    <a:pt x="4505" y="4"/>
                    <a:pt x="4505" y="2"/>
                  </a:cubicBezTo>
                  <a:cubicBezTo>
                    <a:pt x="4505" y="1"/>
                    <a:pt x="4504" y="0"/>
                    <a:pt x="4502" y="0"/>
                  </a:cubicBezTo>
                  <a:moveTo>
                    <a:pt x="4567" y="0"/>
                  </a:moveTo>
                  <a:cubicBezTo>
                    <a:pt x="4565" y="0"/>
                    <a:pt x="4564" y="1"/>
                    <a:pt x="4564" y="2"/>
                  </a:cubicBezTo>
                  <a:cubicBezTo>
                    <a:pt x="4564" y="4"/>
                    <a:pt x="4565" y="5"/>
                    <a:pt x="4567" y="5"/>
                  </a:cubicBezTo>
                  <a:cubicBezTo>
                    <a:pt x="4568" y="5"/>
                    <a:pt x="4569" y="4"/>
                    <a:pt x="4569" y="2"/>
                  </a:cubicBezTo>
                  <a:cubicBezTo>
                    <a:pt x="4569" y="1"/>
                    <a:pt x="4568" y="0"/>
                    <a:pt x="4567" y="0"/>
                  </a:cubicBezTo>
                  <a:moveTo>
                    <a:pt x="4631" y="0"/>
                  </a:moveTo>
                  <a:cubicBezTo>
                    <a:pt x="4630" y="0"/>
                    <a:pt x="4628" y="1"/>
                    <a:pt x="4628" y="2"/>
                  </a:cubicBezTo>
                  <a:cubicBezTo>
                    <a:pt x="4628" y="4"/>
                    <a:pt x="4629" y="5"/>
                    <a:pt x="4631" y="5"/>
                  </a:cubicBezTo>
                  <a:cubicBezTo>
                    <a:pt x="4632" y="5"/>
                    <a:pt x="4633" y="4"/>
                    <a:pt x="4633" y="2"/>
                  </a:cubicBezTo>
                  <a:cubicBezTo>
                    <a:pt x="4633" y="1"/>
                    <a:pt x="4632" y="0"/>
                    <a:pt x="4631" y="0"/>
                  </a:cubicBezTo>
                  <a:moveTo>
                    <a:pt x="4695" y="0"/>
                  </a:moveTo>
                  <a:cubicBezTo>
                    <a:pt x="4694" y="0"/>
                    <a:pt x="4693" y="1"/>
                    <a:pt x="4693" y="2"/>
                  </a:cubicBezTo>
                  <a:cubicBezTo>
                    <a:pt x="4693" y="4"/>
                    <a:pt x="4694" y="5"/>
                    <a:pt x="4695" y="5"/>
                  </a:cubicBezTo>
                  <a:cubicBezTo>
                    <a:pt x="4696" y="5"/>
                    <a:pt x="4697" y="4"/>
                    <a:pt x="4697" y="2"/>
                  </a:cubicBezTo>
                  <a:cubicBezTo>
                    <a:pt x="4698" y="1"/>
                    <a:pt x="4696" y="0"/>
                    <a:pt x="4695" y="0"/>
                  </a:cubicBezTo>
                  <a:moveTo>
                    <a:pt x="4759" y="0"/>
                  </a:moveTo>
                  <a:cubicBezTo>
                    <a:pt x="4758" y="0"/>
                    <a:pt x="4757" y="1"/>
                    <a:pt x="4757" y="2"/>
                  </a:cubicBezTo>
                  <a:cubicBezTo>
                    <a:pt x="4757" y="4"/>
                    <a:pt x="4758" y="5"/>
                    <a:pt x="4759" y="5"/>
                  </a:cubicBezTo>
                  <a:cubicBezTo>
                    <a:pt x="4761" y="5"/>
                    <a:pt x="4762" y="4"/>
                    <a:pt x="4762" y="2"/>
                  </a:cubicBezTo>
                  <a:cubicBezTo>
                    <a:pt x="4762" y="1"/>
                    <a:pt x="4761" y="0"/>
                    <a:pt x="4759" y="0"/>
                  </a:cubicBezTo>
                  <a:moveTo>
                    <a:pt x="4824" y="0"/>
                  </a:moveTo>
                  <a:cubicBezTo>
                    <a:pt x="4822" y="0"/>
                    <a:pt x="4821" y="1"/>
                    <a:pt x="4821" y="2"/>
                  </a:cubicBezTo>
                  <a:cubicBezTo>
                    <a:pt x="4821" y="4"/>
                    <a:pt x="4822" y="5"/>
                    <a:pt x="4824" y="5"/>
                  </a:cubicBezTo>
                  <a:cubicBezTo>
                    <a:pt x="4825" y="5"/>
                    <a:pt x="4826" y="4"/>
                    <a:pt x="4826" y="2"/>
                  </a:cubicBezTo>
                  <a:cubicBezTo>
                    <a:pt x="4826" y="1"/>
                    <a:pt x="4825" y="0"/>
                    <a:pt x="4824" y="0"/>
                  </a:cubicBezTo>
                  <a:moveTo>
                    <a:pt x="4888" y="0"/>
                  </a:moveTo>
                  <a:cubicBezTo>
                    <a:pt x="4887" y="0"/>
                    <a:pt x="4886" y="1"/>
                    <a:pt x="4885" y="2"/>
                  </a:cubicBezTo>
                  <a:cubicBezTo>
                    <a:pt x="4885" y="4"/>
                    <a:pt x="4887" y="5"/>
                    <a:pt x="4888" y="5"/>
                  </a:cubicBezTo>
                  <a:cubicBezTo>
                    <a:pt x="4889" y="5"/>
                    <a:pt x="4890" y="4"/>
                    <a:pt x="4890" y="2"/>
                  </a:cubicBezTo>
                  <a:cubicBezTo>
                    <a:pt x="4890" y="1"/>
                    <a:pt x="4889" y="0"/>
                    <a:pt x="4888" y="0"/>
                  </a:cubicBezTo>
                  <a:moveTo>
                    <a:pt x="4952" y="0"/>
                  </a:moveTo>
                  <a:cubicBezTo>
                    <a:pt x="4951" y="0"/>
                    <a:pt x="4950" y="1"/>
                    <a:pt x="4950" y="2"/>
                  </a:cubicBezTo>
                  <a:cubicBezTo>
                    <a:pt x="4950" y="4"/>
                    <a:pt x="4951" y="5"/>
                    <a:pt x="4952" y="5"/>
                  </a:cubicBezTo>
                  <a:cubicBezTo>
                    <a:pt x="4954" y="5"/>
                    <a:pt x="4955" y="4"/>
                    <a:pt x="4955" y="2"/>
                  </a:cubicBezTo>
                  <a:cubicBezTo>
                    <a:pt x="4955" y="1"/>
                    <a:pt x="4954" y="0"/>
                    <a:pt x="49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"/>
            <p:cNvSpPr/>
            <p:nvPr/>
          </p:nvSpPr>
          <p:spPr bwMode="auto">
            <a:xfrm>
              <a:off x="12747625" y="7797800"/>
              <a:ext cx="14288" cy="14288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1 w 5"/>
                <a:gd name="T5" fmla="*/ 1 h 5"/>
                <a:gd name="T6" fmla="*/ 0 w 5"/>
                <a:gd name="T7" fmla="*/ 1 h 5"/>
                <a:gd name="T8" fmla="*/ 0 w 5"/>
                <a:gd name="T9" fmla="*/ 2 h 5"/>
                <a:gd name="T10" fmla="*/ 1 w 5"/>
                <a:gd name="T11" fmla="*/ 4 h 5"/>
                <a:gd name="T12" fmla="*/ 2 w 5"/>
                <a:gd name="T13" fmla="*/ 5 h 5"/>
                <a:gd name="T14" fmla="*/ 3 w 5"/>
                <a:gd name="T15" fmla="*/ 5 h 5"/>
                <a:gd name="T16" fmla="*/ 4 w 5"/>
                <a:gd name="T17" fmla="*/ 4 h 5"/>
                <a:gd name="T18" fmla="*/ 5 w 5"/>
                <a:gd name="T19" fmla="*/ 2 h 5"/>
                <a:gd name="T20" fmla="*/ 5 w 5"/>
                <a:gd name="T21" fmla="*/ 1 h 5"/>
                <a:gd name="T22" fmla="*/ 4 w 5"/>
                <a:gd name="T23" fmla="*/ 1 h 5"/>
                <a:gd name="T24" fmla="*/ 3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8"/>
            <p:cNvSpPr/>
            <p:nvPr/>
          </p:nvSpPr>
          <p:spPr bwMode="auto">
            <a:xfrm>
              <a:off x="-925513" y="7981950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1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2 w 6"/>
                <a:gd name="T11" fmla="*/ 6 h 6"/>
                <a:gd name="T12" fmla="*/ 3 w 6"/>
                <a:gd name="T13" fmla="*/ 6 h 6"/>
                <a:gd name="T14" fmla="*/ 4 w 6"/>
                <a:gd name="T15" fmla="*/ 6 h 6"/>
                <a:gd name="T16" fmla="*/ 5 w 6"/>
                <a:gd name="T17" fmla="*/ 5 h 6"/>
                <a:gd name="T18" fmla="*/ 6 w 6"/>
                <a:gd name="T19" fmla="*/ 3 h 6"/>
                <a:gd name="T20" fmla="*/ 5 w 6"/>
                <a:gd name="T21" fmla="*/ 1 h 6"/>
                <a:gd name="T22" fmla="*/ 3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"/>
            <p:cNvSpPr>
              <a:spLocks noEditPoints="1"/>
            </p:cNvSpPr>
            <p:nvPr/>
          </p:nvSpPr>
          <p:spPr bwMode="auto">
            <a:xfrm>
              <a:off x="-749300" y="7939088"/>
              <a:ext cx="13355638" cy="77788"/>
            </a:xfrm>
            <a:custGeom>
              <a:avLst/>
              <a:gdLst>
                <a:gd name="T0" fmla="*/ 1092 w 4961"/>
                <a:gd name="T1" fmla="*/ 22 h 29"/>
                <a:gd name="T2" fmla="*/ 964 w 4961"/>
                <a:gd name="T3" fmla="*/ 28 h 29"/>
                <a:gd name="T4" fmla="*/ 1158 w 4961"/>
                <a:gd name="T5" fmla="*/ 22 h 29"/>
                <a:gd name="T6" fmla="*/ 772 w 4961"/>
                <a:gd name="T7" fmla="*/ 28 h 29"/>
                <a:gd name="T8" fmla="*/ 903 w 4961"/>
                <a:gd name="T9" fmla="*/ 25 h 29"/>
                <a:gd name="T10" fmla="*/ 708 w 4961"/>
                <a:gd name="T11" fmla="*/ 21 h 29"/>
                <a:gd name="T12" fmla="*/ 2837 w 4961"/>
                <a:gd name="T13" fmla="*/ 27 h 29"/>
                <a:gd name="T14" fmla="*/ 646 w 4961"/>
                <a:gd name="T15" fmla="*/ 24 h 29"/>
                <a:gd name="T16" fmla="*/ 2965 w 4961"/>
                <a:gd name="T17" fmla="*/ 21 h 29"/>
                <a:gd name="T18" fmla="*/ 3158 w 4961"/>
                <a:gd name="T19" fmla="*/ 26 h 29"/>
                <a:gd name="T20" fmla="*/ 580 w 4961"/>
                <a:gd name="T21" fmla="*/ 20 h 29"/>
                <a:gd name="T22" fmla="*/ 3029 w 4961"/>
                <a:gd name="T23" fmla="*/ 20 h 29"/>
                <a:gd name="T24" fmla="*/ 3220 w 4961"/>
                <a:gd name="T25" fmla="*/ 23 h 29"/>
                <a:gd name="T26" fmla="*/ 1224 w 4961"/>
                <a:gd name="T27" fmla="*/ 26 h 29"/>
                <a:gd name="T28" fmla="*/ 3288 w 4961"/>
                <a:gd name="T29" fmla="*/ 20 h 29"/>
                <a:gd name="T30" fmla="*/ 3354 w 4961"/>
                <a:gd name="T31" fmla="*/ 19 h 29"/>
                <a:gd name="T32" fmla="*/ 451 w 4961"/>
                <a:gd name="T33" fmla="*/ 25 h 29"/>
                <a:gd name="T34" fmla="*/ 3424 w 4961"/>
                <a:gd name="T35" fmla="*/ 22 h 29"/>
                <a:gd name="T36" fmla="*/ 3486 w 4961"/>
                <a:gd name="T37" fmla="*/ 19 h 29"/>
                <a:gd name="T38" fmla="*/ 387 w 4961"/>
                <a:gd name="T39" fmla="*/ 24 h 29"/>
                <a:gd name="T40" fmla="*/ 1291 w 4961"/>
                <a:gd name="T41" fmla="*/ 24 h 29"/>
                <a:gd name="T42" fmla="*/ 3552 w 4961"/>
                <a:gd name="T43" fmla="*/ 18 h 29"/>
                <a:gd name="T44" fmla="*/ 3619 w 4961"/>
                <a:gd name="T45" fmla="*/ 18 h 29"/>
                <a:gd name="T46" fmla="*/ 3687 w 4961"/>
                <a:gd name="T47" fmla="*/ 23 h 29"/>
                <a:gd name="T48" fmla="*/ 259 w 4961"/>
                <a:gd name="T49" fmla="*/ 17 h 29"/>
                <a:gd name="T50" fmla="*/ 2649 w 4961"/>
                <a:gd name="T51" fmla="*/ 22 h 29"/>
                <a:gd name="T52" fmla="*/ 3753 w 4961"/>
                <a:gd name="T53" fmla="*/ 22 h 29"/>
                <a:gd name="T54" fmla="*/ 4202 w 4961"/>
                <a:gd name="T55" fmla="*/ 17 h 29"/>
                <a:gd name="T56" fmla="*/ 195 w 4961"/>
                <a:gd name="T57" fmla="*/ 22 h 29"/>
                <a:gd name="T58" fmla="*/ 4268 w 4961"/>
                <a:gd name="T59" fmla="*/ 22 h 29"/>
                <a:gd name="T60" fmla="*/ 3816 w 4961"/>
                <a:gd name="T61" fmla="*/ 17 h 29"/>
                <a:gd name="T62" fmla="*/ 3881 w 4961"/>
                <a:gd name="T63" fmla="*/ 16 h 29"/>
                <a:gd name="T64" fmla="*/ 3949 w 4961"/>
                <a:gd name="T65" fmla="*/ 19 h 29"/>
                <a:gd name="T66" fmla="*/ 4329 w 4961"/>
                <a:gd name="T67" fmla="*/ 16 h 29"/>
                <a:gd name="T68" fmla="*/ 2 w 4961"/>
                <a:gd name="T69" fmla="*/ 22 h 29"/>
                <a:gd name="T70" fmla="*/ 67 w 4961"/>
                <a:gd name="T71" fmla="*/ 16 h 29"/>
                <a:gd name="T72" fmla="*/ 1358 w 4961"/>
                <a:gd name="T73" fmla="*/ 16 h 29"/>
                <a:gd name="T74" fmla="*/ 4452 w 4961"/>
                <a:gd name="T75" fmla="*/ 18 h 29"/>
                <a:gd name="T76" fmla="*/ 4518 w 4961"/>
                <a:gd name="T77" fmla="*/ 20 h 29"/>
                <a:gd name="T78" fmla="*/ 2585 w 4961"/>
                <a:gd name="T79" fmla="*/ 15 h 29"/>
                <a:gd name="T80" fmla="*/ 4641 w 4961"/>
                <a:gd name="T81" fmla="*/ 14 h 29"/>
                <a:gd name="T82" fmla="*/ 4705 w 4961"/>
                <a:gd name="T83" fmla="*/ 18 h 29"/>
                <a:gd name="T84" fmla="*/ 1429 w 4961"/>
                <a:gd name="T85" fmla="*/ 16 h 29"/>
                <a:gd name="T86" fmla="*/ 4829 w 4961"/>
                <a:gd name="T87" fmla="*/ 13 h 29"/>
                <a:gd name="T88" fmla="*/ 4958 w 4961"/>
                <a:gd name="T89" fmla="*/ 17 h 29"/>
                <a:gd name="T90" fmla="*/ 4893 w 4961"/>
                <a:gd name="T91" fmla="*/ 13 h 29"/>
                <a:gd name="T92" fmla="*/ 1493 w 4961"/>
                <a:gd name="T93" fmla="*/ 11 h 29"/>
                <a:gd name="T94" fmla="*/ 2463 w 4961"/>
                <a:gd name="T95" fmla="*/ 14 h 29"/>
                <a:gd name="T96" fmla="*/ 1565 w 4961"/>
                <a:gd name="T97" fmla="*/ 10 h 29"/>
                <a:gd name="T98" fmla="*/ 1628 w 4961"/>
                <a:gd name="T99" fmla="*/ 5 h 29"/>
                <a:gd name="T100" fmla="*/ 2340 w 4961"/>
                <a:gd name="T101" fmla="*/ 9 h 29"/>
                <a:gd name="T102" fmla="*/ 1698 w 4961"/>
                <a:gd name="T103" fmla="*/ 7 h 29"/>
                <a:gd name="T104" fmla="*/ 2274 w 4961"/>
                <a:gd name="T105" fmla="*/ 3 h 29"/>
                <a:gd name="T106" fmla="*/ 2210 w 4961"/>
                <a:gd name="T107" fmla="*/ 3 h 29"/>
                <a:gd name="T108" fmla="*/ 2022 w 4961"/>
                <a:gd name="T109" fmla="*/ 4 h 29"/>
                <a:gd name="T110" fmla="*/ 1955 w 4961"/>
                <a:gd name="T111" fmla="*/ 1 h 29"/>
                <a:gd name="T112" fmla="*/ 2148 w 4961"/>
                <a:gd name="T113" fmla="*/ 1 h 29"/>
                <a:gd name="T114" fmla="*/ 2083 w 4961"/>
                <a:gd name="T115" fmla="*/ 2 h 29"/>
                <a:gd name="T116" fmla="*/ 1892 w 4961"/>
                <a:gd name="T1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61" h="29">
                  <a:moveTo>
                    <a:pt x="1028" y="23"/>
                  </a:moveTo>
                  <a:cubicBezTo>
                    <a:pt x="1026" y="23"/>
                    <a:pt x="1025" y="24"/>
                    <a:pt x="1025" y="26"/>
                  </a:cubicBezTo>
                  <a:cubicBezTo>
                    <a:pt x="1025" y="27"/>
                    <a:pt x="1026" y="29"/>
                    <a:pt x="1027" y="29"/>
                  </a:cubicBezTo>
                  <a:cubicBezTo>
                    <a:pt x="1027" y="29"/>
                    <a:pt x="1027" y="29"/>
                    <a:pt x="1027" y="29"/>
                  </a:cubicBezTo>
                  <a:cubicBezTo>
                    <a:pt x="1029" y="29"/>
                    <a:pt x="1030" y="27"/>
                    <a:pt x="1030" y="26"/>
                  </a:cubicBezTo>
                  <a:cubicBezTo>
                    <a:pt x="1030" y="24"/>
                    <a:pt x="1029" y="23"/>
                    <a:pt x="1028" y="23"/>
                  </a:cubicBezTo>
                  <a:cubicBezTo>
                    <a:pt x="1028" y="23"/>
                    <a:pt x="1028" y="23"/>
                    <a:pt x="1028" y="23"/>
                  </a:cubicBezTo>
                  <a:moveTo>
                    <a:pt x="1092" y="22"/>
                  </a:moveTo>
                  <a:cubicBezTo>
                    <a:pt x="1092" y="22"/>
                    <a:pt x="1092" y="22"/>
                    <a:pt x="1092" y="22"/>
                  </a:cubicBezTo>
                  <a:cubicBezTo>
                    <a:pt x="1091" y="22"/>
                    <a:pt x="1089" y="24"/>
                    <a:pt x="1089" y="26"/>
                  </a:cubicBezTo>
                  <a:cubicBezTo>
                    <a:pt x="1089" y="27"/>
                    <a:pt x="1090" y="29"/>
                    <a:pt x="1092" y="29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29"/>
                    <a:pt x="1095" y="27"/>
                    <a:pt x="1095" y="26"/>
                  </a:cubicBezTo>
                  <a:cubicBezTo>
                    <a:pt x="1095" y="24"/>
                    <a:pt x="1094" y="22"/>
                    <a:pt x="1092" y="22"/>
                  </a:cubicBezTo>
                  <a:moveTo>
                    <a:pt x="964" y="22"/>
                  </a:moveTo>
                  <a:cubicBezTo>
                    <a:pt x="963" y="22"/>
                    <a:pt x="962" y="23"/>
                    <a:pt x="962" y="25"/>
                  </a:cubicBezTo>
                  <a:cubicBezTo>
                    <a:pt x="962" y="27"/>
                    <a:pt x="963" y="28"/>
                    <a:pt x="964" y="28"/>
                  </a:cubicBezTo>
                  <a:cubicBezTo>
                    <a:pt x="964" y="28"/>
                    <a:pt x="964" y="28"/>
                    <a:pt x="964" y="28"/>
                  </a:cubicBezTo>
                  <a:cubicBezTo>
                    <a:pt x="966" y="28"/>
                    <a:pt x="967" y="27"/>
                    <a:pt x="967" y="25"/>
                  </a:cubicBezTo>
                  <a:cubicBezTo>
                    <a:pt x="967" y="23"/>
                    <a:pt x="966" y="22"/>
                    <a:pt x="964" y="22"/>
                  </a:cubicBezTo>
                  <a:cubicBezTo>
                    <a:pt x="964" y="22"/>
                    <a:pt x="964" y="22"/>
                    <a:pt x="964" y="22"/>
                  </a:cubicBezTo>
                  <a:moveTo>
                    <a:pt x="836" y="22"/>
                  </a:moveTo>
                  <a:cubicBezTo>
                    <a:pt x="835" y="22"/>
                    <a:pt x="834" y="23"/>
                    <a:pt x="834" y="25"/>
                  </a:cubicBezTo>
                  <a:cubicBezTo>
                    <a:pt x="833" y="26"/>
                    <a:pt x="835" y="28"/>
                    <a:pt x="836" y="28"/>
                  </a:cubicBezTo>
                  <a:cubicBezTo>
                    <a:pt x="838" y="28"/>
                    <a:pt x="839" y="26"/>
                    <a:pt x="839" y="25"/>
                  </a:cubicBezTo>
                  <a:cubicBezTo>
                    <a:pt x="839" y="23"/>
                    <a:pt x="838" y="22"/>
                    <a:pt x="836" y="22"/>
                  </a:cubicBezTo>
                  <a:moveTo>
                    <a:pt x="1158" y="22"/>
                  </a:moveTo>
                  <a:cubicBezTo>
                    <a:pt x="1158" y="22"/>
                    <a:pt x="1158" y="22"/>
                    <a:pt x="1157" y="22"/>
                  </a:cubicBezTo>
                  <a:cubicBezTo>
                    <a:pt x="1156" y="22"/>
                    <a:pt x="1155" y="23"/>
                    <a:pt x="1155" y="25"/>
                  </a:cubicBezTo>
                  <a:cubicBezTo>
                    <a:pt x="1155" y="26"/>
                    <a:pt x="1156" y="28"/>
                    <a:pt x="1158" y="28"/>
                  </a:cubicBezTo>
                  <a:cubicBezTo>
                    <a:pt x="1158" y="28"/>
                    <a:pt x="1158" y="28"/>
                    <a:pt x="1158" y="28"/>
                  </a:cubicBezTo>
                  <a:cubicBezTo>
                    <a:pt x="1159" y="27"/>
                    <a:pt x="1160" y="26"/>
                    <a:pt x="1160" y="25"/>
                  </a:cubicBezTo>
                  <a:cubicBezTo>
                    <a:pt x="1160" y="23"/>
                    <a:pt x="1159" y="22"/>
                    <a:pt x="1158" y="22"/>
                  </a:cubicBezTo>
                  <a:moveTo>
                    <a:pt x="772" y="22"/>
                  </a:moveTo>
                  <a:cubicBezTo>
                    <a:pt x="771" y="22"/>
                    <a:pt x="769" y="23"/>
                    <a:pt x="769" y="25"/>
                  </a:cubicBezTo>
                  <a:cubicBezTo>
                    <a:pt x="769" y="26"/>
                    <a:pt x="770" y="28"/>
                    <a:pt x="772" y="28"/>
                  </a:cubicBezTo>
                  <a:cubicBezTo>
                    <a:pt x="773" y="28"/>
                    <a:pt x="775" y="26"/>
                    <a:pt x="775" y="25"/>
                  </a:cubicBezTo>
                  <a:cubicBezTo>
                    <a:pt x="775" y="23"/>
                    <a:pt x="774" y="22"/>
                    <a:pt x="772" y="22"/>
                  </a:cubicBezTo>
                  <a:cubicBezTo>
                    <a:pt x="772" y="22"/>
                    <a:pt x="772" y="22"/>
                    <a:pt x="772" y="22"/>
                  </a:cubicBezTo>
                  <a:moveTo>
                    <a:pt x="901" y="22"/>
                  </a:moveTo>
                  <a:cubicBezTo>
                    <a:pt x="901" y="22"/>
                    <a:pt x="901" y="22"/>
                    <a:pt x="901" y="22"/>
                  </a:cubicBezTo>
                  <a:cubicBezTo>
                    <a:pt x="899" y="22"/>
                    <a:pt x="898" y="23"/>
                    <a:pt x="898" y="25"/>
                  </a:cubicBezTo>
                  <a:cubicBezTo>
                    <a:pt x="898" y="26"/>
                    <a:pt x="899" y="28"/>
                    <a:pt x="900" y="28"/>
                  </a:cubicBezTo>
                  <a:cubicBezTo>
                    <a:pt x="900" y="28"/>
                    <a:pt x="900" y="28"/>
                    <a:pt x="900" y="28"/>
                  </a:cubicBezTo>
                  <a:cubicBezTo>
                    <a:pt x="902" y="28"/>
                    <a:pt x="903" y="26"/>
                    <a:pt x="903" y="25"/>
                  </a:cubicBezTo>
                  <a:cubicBezTo>
                    <a:pt x="903" y="23"/>
                    <a:pt x="902" y="22"/>
                    <a:pt x="901" y="22"/>
                  </a:cubicBezTo>
                  <a:moveTo>
                    <a:pt x="2900" y="21"/>
                  </a:moveTo>
                  <a:cubicBezTo>
                    <a:pt x="2900" y="21"/>
                    <a:pt x="2900" y="21"/>
                    <a:pt x="2900" y="21"/>
                  </a:cubicBezTo>
                  <a:cubicBezTo>
                    <a:pt x="2898" y="21"/>
                    <a:pt x="2897" y="23"/>
                    <a:pt x="2898" y="24"/>
                  </a:cubicBezTo>
                  <a:cubicBezTo>
                    <a:pt x="2898" y="26"/>
                    <a:pt x="2899" y="27"/>
                    <a:pt x="2901" y="27"/>
                  </a:cubicBezTo>
                  <a:cubicBezTo>
                    <a:pt x="2901" y="27"/>
                    <a:pt x="2901" y="27"/>
                    <a:pt x="2901" y="27"/>
                  </a:cubicBezTo>
                  <a:cubicBezTo>
                    <a:pt x="2902" y="27"/>
                    <a:pt x="2903" y="26"/>
                    <a:pt x="2903" y="24"/>
                  </a:cubicBezTo>
                  <a:cubicBezTo>
                    <a:pt x="2903" y="23"/>
                    <a:pt x="2901" y="21"/>
                    <a:pt x="2900" y="21"/>
                  </a:cubicBezTo>
                  <a:moveTo>
                    <a:pt x="708" y="21"/>
                  </a:moveTo>
                  <a:cubicBezTo>
                    <a:pt x="706" y="21"/>
                    <a:pt x="705" y="23"/>
                    <a:pt x="705" y="24"/>
                  </a:cubicBezTo>
                  <a:cubicBezTo>
                    <a:pt x="705" y="26"/>
                    <a:pt x="706" y="27"/>
                    <a:pt x="708" y="27"/>
                  </a:cubicBezTo>
                  <a:cubicBezTo>
                    <a:pt x="708" y="27"/>
                    <a:pt x="708" y="27"/>
                    <a:pt x="708" y="27"/>
                  </a:cubicBezTo>
                  <a:cubicBezTo>
                    <a:pt x="709" y="27"/>
                    <a:pt x="710" y="26"/>
                    <a:pt x="711" y="24"/>
                  </a:cubicBezTo>
                  <a:cubicBezTo>
                    <a:pt x="711" y="23"/>
                    <a:pt x="709" y="21"/>
                    <a:pt x="708" y="21"/>
                  </a:cubicBezTo>
                  <a:cubicBezTo>
                    <a:pt x="708" y="21"/>
                    <a:pt x="708" y="21"/>
                    <a:pt x="708" y="21"/>
                  </a:cubicBezTo>
                  <a:moveTo>
                    <a:pt x="2836" y="21"/>
                  </a:moveTo>
                  <a:cubicBezTo>
                    <a:pt x="2834" y="21"/>
                    <a:pt x="2833" y="22"/>
                    <a:pt x="2834" y="24"/>
                  </a:cubicBezTo>
                  <a:cubicBezTo>
                    <a:pt x="2834" y="26"/>
                    <a:pt x="2835" y="27"/>
                    <a:pt x="2837" y="27"/>
                  </a:cubicBezTo>
                  <a:cubicBezTo>
                    <a:pt x="2837" y="27"/>
                    <a:pt x="2837" y="27"/>
                    <a:pt x="2837" y="27"/>
                  </a:cubicBezTo>
                  <a:cubicBezTo>
                    <a:pt x="2838" y="27"/>
                    <a:pt x="2839" y="26"/>
                    <a:pt x="2839" y="24"/>
                  </a:cubicBezTo>
                  <a:cubicBezTo>
                    <a:pt x="2839" y="23"/>
                    <a:pt x="2837" y="21"/>
                    <a:pt x="2836" y="21"/>
                  </a:cubicBezTo>
                  <a:cubicBezTo>
                    <a:pt x="2836" y="21"/>
                    <a:pt x="2836" y="21"/>
                    <a:pt x="2836" y="21"/>
                  </a:cubicBezTo>
                  <a:moveTo>
                    <a:pt x="644" y="21"/>
                  </a:moveTo>
                  <a:cubicBezTo>
                    <a:pt x="642" y="21"/>
                    <a:pt x="641" y="22"/>
                    <a:pt x="641" y="24"/>
                  </a:cubicBezTo>
                  <a:cubicBezTo>
                    <a:pt x="641" y="26"/>
                    <a:pt x="642" y="27"/>
                    <a:pt x="644" y="27"/>
                  </a:cubicBezTo>
                  <a:cubicBezTo>
                    <a:pt x="644" y="27"/>
                    <a:pt x="644" y="27"/>
                    <a:pt x="644" y="27"/>
                  </a:cubicBezTo>
                  <a:cubicBezTo>
                    <a:pt x="645" y="27"/>
                    <a:pt x="646" y="26"/>
                    <a:pt x="646" y="24"/>
                  </a:cubicBezTo>
                  <a:cubicBezTo>
                    <a:pt x="646" y="22"/>
                    <a:pt x="645" y="21"/>
                    <a:pt x="644" y="21"/>
                  </a:cubicBezTo>
                  <a:cubicBezTo>
                    <a:pt x="644" y="21"/>
                    <a:pt x="644" y="21"/>
                    <a:pt x="644" y="21"/>
                  </a:cubicBezTo>
                  <a:moveTo>
                    <a:pt x="2965" y="21"/>
                  </a:moveTo>
                  <a:cubicBezTo>
                    <a:pt x="2965" y="21"/>
                    <a:pt x="2965" y="21"/>
                    <a:pt x="2965" y="21"/>
                  </a:cubicBezTo>
                  <a:cubicBezTo>
                    <a:pt x="2963" y="21"/>
                    <a:pt x="2962" y="22"/>
                    <a:pt x="2962" y="24"/>
                  </a:cubicBezTo>
                  <a:cubicBezTo>
                    <a:pt x="2963" y="25"/>
                    <a:pt x="2964" y="27"/>
                    <a:pt x="2966" y="27"/>
                  </a:cubicBezTo>
                  <a:cubicBezTo>
                    <a:pt x="2966" y="27"/>
                    <a:pt x="2966" y="27"/>
                    <a:pt x="2966" y="27"/>
                  </a:cubicBezTo>
                  <a:cubicBezTo>
                    <a:pt x="2967" y="27"/>
                    <a:pt x="2968" y="25"/>
                    <a:pt x="2968" y="24"/>
                  </a:cubicBezTo>
                  <a:cubicBezTo>
                    <a:pt x="2968" y="22"/>
                    <a:pt x="2966" y="21"/>
                    <a:pt x="2965" y="21"/>
                  </a:cubicBezTo>
                  <a:moveTo>
                    <a:pt x="3093" y="20"/>
                  </a:moveTo>
                  <a:cubicBezTo>
                    <a:pt x="3091" y="20"/>
                    <a:pt x="3090" y="22"/>
                    <a:pt x="3091" y="23"/>
                  </a:cubicBezTo>
                  <a:cubicBezTo>
                    <a:pt x="3091" y="25"/>
                    <a:pt x="3092" y="26"/>
                    <a:pt x="3094" y="26"/>
                  </a:cubicBezTo>
                  <a:cubicBezTo>
                    <a:pt x="3095" y="26"/>
                    <a:pt x="3096" y="25"/>
                    <a:pt x="3096" y="23"/>
                  </a:cubicBezTo>
                  <a:cubicBezTo>
                    <a:pt x="3096" y="22"/>
                    <a:pt x="3094" y="20"/>
                    <a:pt x="3093" y="20"/>
                  </a:cubicBezTo>
                  <a:moveTo>
                    <a:pt x="3157" y="20"/>
                  </a:moveTo>
                  <a:cubicBezTo>
                    <a:pt x="3157" y="20"/>
                    <a:pt x="3157" y="20"/>
                    <a:pt x="3157" y="20"/>
                  </a:cubicBezTo>
                  <a:cubicBezTo>
                    <a:pt x="3156" y="20"/>
                    <a:pt x="3155" y="22"/>
                    <a:pt x="3155" y="23"/>
                  </a:cubicBezTo>
                  <a:cubicBezTo>
                    <a:pt x="3155" y="25"/>
                    <a:pt x="3157" y="26"/>
                    <a:pt x="3158" y="26"/>
                  </a:cubicBezTo>
                  <a:cubicBezTo>
                    <a:pt x="3158" y="26"/>
                    <a:pt x="3158" y="26"/>
                    <a:pt x="3158" y="26"/>
                  </a:cubicBezTo>
                  <a:cubicBezTo>
                    <a:pt x="3160" y="26"/>
                    <a:pt x="3161" y="25"/>
                    <a:pt x="3161" y="23"/>
                  </a:cubicBezTo>
                  <a:cubicBezTo>
                    <a:pt x="3160" y="22"/>
                    <a:pt x="3159" y="20"/>
                    <a:pt x="3157" y="20"/>
                  </a:cubicBezTo>
                  <a:moveTo>
                    <a:pt x="580" y="20"/>
                  </a:moveTo>
                  <a:cubicBezTo>
                    <a:pt x="578" y="20"/>
                    <a:pt x="577" y="22"/>
                    <a:pt x="577" y="23"/>
                  </a:cubicBezTo>
                  <a:cubicBezTo>
                    <a:pt x="577" y="25"/>
                    <a:pt x="578" y="26"/>
                    <a:pt x="579" y="26"/>
                  </a:cubicBezTo>
                  <a:cubicBezTo>
                    <a:pt x="579" y="26"/>
                    <a:pt x="579" y="26"/>
                    <a:pt x="579" y="26"/>
                  </a:cubicBezTo>
                  <a:cubicBezTo>
                    <a:pt x="581" y="26"/>
                    <a:pt x="582" y="25"/>
                    <a:pt x="582" y="23"/>
                  </a:cubicBezTo>
                  <a:cubicBezTo>
                    <a:pt x="582" y="22"/>
                    <a:pt x="581" y="20"/>
                    <a:pt x="580" y="20"/>
                  </a:cubicBezTo>
                  <a:cubicBezTo>
                    <a:pt x="580" y="20"/>
                    <a:pt x="580" y="20"/>
                    <a:pt x="580" y="20"/>
                  </a:cubicBezTo>
                  <a:moveTo>
                    <a:pt x="2772" y="20"/>
                  </a:moveTo>
                  <a:cubicBezTo>
                    <a:pt x="2771" y="20"/>
                    <a:pt x="2770" y="22"/>
                    <a:pt x="2770" y="23"/>
                  </a:cubicBezTo>
                  <a:cubicBezTo>
                    <a:pt x="2771" y="25"/>
                    <a:pt x="2772" y="26"/>
                    <a:pt x="2773" y="26"/>
                  </a:cubicBezTo>
                  <a:cubicBezTo>
                    <a:pt x="2773" y="26"/>
                    <a:pt x="2773" y="26"/>
                    <a:pt x="2773" y="26"/>
                  </a:cubicBezTo>
                  <a:cubicBezTo>
                    <a:pt x="2775" y="26"/>
                    <a:pt x="2776" y="25"/>
                    <a:pt x="2776" y="23"/>
                  </a:cubicBezTo>
                  <a:cubicBezTo>
                    <a:pt x="2775" y="22"/>
                    <a:pt x="2774" y="20"/>
                    <a:pt x="2772" y="20"/>
                  </a:cubicBezTo>
                  <a:cubicBezTo>
                    <a:pt x="2772" y="20"/>
                    <a:pt x="2772" y="20"/>
                    <a:pt x="2772" y="20"/>
                  </a:cubicBezTo>
                  <a:moveTo>
                    <a:pt x="3029" y="20"/>
                  </a:moveTo>
                  <a:cubicBezTo>
                    <a:pt x="3028" y="20"/>
                    <a:pt x="3027" y="22"/>
                    <a:pt x="3027" y="23"/>
                  </a:cubicBezTo>
                  <a:cubicBezTo>
                    <a:pt x="3027" y="25"/>
                    <a:pt x="3028" y="26"/>
                    <a:pt x="3030" y="26"/>
                  </a:cubicBezTo>
                  <a:cubicBezTo>
                    <a:pt x="3030" y="26"/>
                    <a:pt x="3030" y="26"/>
                    <a:pt x="3030" y="26"/>
                  </a:cubicBezTo>
                  <a:cubicBezTo>
                    <a:pt x="3031" y="26"/>
                    <a:pt x="3032" y="25"/>
                    <a:pt x="3032" y="23"/>
                  </a:cubicBezTo>
                  <a:cubicBezTo>
                    <a:pt x="3032" y="22"/>
                    <a:pt x="3030" y="20"/>
                    <a:pt x="3029" y="20"/>
                  </a:cubicBezTo>
                  <a:cubicBezTo>
                    <a:pt x="3029" y="20"/>
                    <a:pt x="3029" y="20"/>
                    <a:pt x="3029" y="20"/>
                  </a:cubicBezTo>
                  <a:moveTo>
                    <a:pt x="3222" y="20"/>
                  </a:moveTo>
                  <a:cubicBezTo>
                    <a:pt x="3222" y="20"/>
                    <a:pt x="3222" y="20"/>
                    <a:pt x="3222" y="20"/>
                  </a:cubicBezTo>
                  <a:cubicBezTo>
                    <a:pt x="3221" y="20"/>
                    <a:pt x="3220" y="21"/>
                    <a:pt x="3220" y="23"/>
                  </a:cubicBezTo>
                  <a:cubicBezTo>
                    <a:pt x="3220" y="25"/>
                    <a:pt x="3222" y="26"/>
                    <a:pt x="3224" y="26"/>
                  </a:cubicBezTo>
                  <a:cubicBezTo>
                    <a:pt x="3224" y="26"/>
                    <a:pt x="3224" y="26"/>
                    <a:pt x="3224" y="26"/>
                  </a:cubicBezTo>
                  <a:cubicBezTo>
                    <a:pt x="3225" y="26"/>
                    <a:pt x="3226" y="25"/>
                    <a:pt x="3226" y="23"/>
                  </a:cubicBezTo>
                  <a:cubicBezTo>
                    <a:pt x="3225" y="21"/>
                    <a:pt x="3224" y="20"/>
                    <a:pt x="3222" y="20"/>
                  </a:cubicBezTo>
                  <a:moveTo>
                    <a:pt x="1224" y="20"/>
                  </a:moveTo>
                  <a:cubicBezTo>
                    <a:pt x="1224" y="20"/>
                    <a:pt x="1224" y="20"/>
                    <a:pt x="1224" y="20"/>
                  </a:cubicBezTo>
                  <a:cubicBezTo>
                    <a:pt x="1222" y="20"/>
                    <a:pt x="1221" y="21"/>
                    <a:pt x="1221" y="23"/>
                  </a:cubicBezTo>
                  <a:cubicBezTo>
                    <a:pt x="1221" y="25"/>
                    <a:pt x="1222" y="26"/>
                    <a:pt x="1224" y="26"/>
                  </a:cubicBezTo>
                  <a:cubicBezTo>
                    <a:pt x="1224" y="26"/>
                    <a:pt x="1224" y="26"/>
                    <a:pt x="1224" y="26"/>
                  </a:cubicBezTo>
                  <a:cubicBezTo>
                    <a:pt x="1226" y="26"/>
                    <a:pt x="1227" y="24"/>
                    <a:pt x="1227" y="23"/>
                  </a:cubicBezTo>
                  <a:cubicBezTo>
                    <a:pt x="1227" y="21"/>
                    <a:pt x="1225" y="20"/>
                    <a:pt x="1224" y="20"/>
                  </a:cubicBezTo>
                  <a:moveTo>
                    <a:pt x="3288" y="20"/>
                  </a:moveTo>
                  <a:cubicBezTo>
                    <a:pt x="3288" y="20"/>
                    <a:pt x="3288" y="20"/>
                    <a:pt x="3288" y="20"/>
                  </a:cubicBezTo>
                  <a:cubicBezTo>
                    <a:pt x="3286" y="20"/>
                    <a:pt x="3285" y="21"/>
                    <a:pt x="3286" y="23"/>
                  </a:cubicBezTo>
                  <a:cubicBezTo>
                    <a:pt x="3286" y="24"/>
                    <a:pt x="3288" y="26"/>
                    <a:pt x="3289" y="26"/>
                  </a:cubicBezTo>
                  <a:cubicBezTo>
                    <a:pt x="3289" y="26"/>
                    <a:pt x="3289" y="26"/>
                    <a:pt x="3289" y="26"/>
                  </a:cubicBezTo>
                  <a:cubicBezTo>
                    <a:pt x="3291" y="26"/>
                    <a:pt x="3292" y="24"/>
                    <a:pt x="3291" y="23"/>
                  </a:cubicBezTo>
                  <a:cubicBezTo>
                    <a:pt x="3291" y="21"/>
                    <a:pt x="3289" y="20"/>
                    <a:pt x="3288" y="20"/>
                  </a:cubicBezTo>
                  <a:moveTo>
                    <a:pt x="516" y="20"/>
                  </a:moveTo>
                  <a:cubicBezTo>
                    <a:pt x="514" y="20"/>
                    <a:pt x="513" y="21"/>
                    <a:pt x="513" y="23"/>
                  </a:cubicBezTo>
                  <a:cubicBezTo>
                    <a:pt x="513" y="24"/>
                    <a:pt x="514" y="26"/>
                    <a:pt x="515" y="26"/>
                  </a:cubicBezTo>
                  <a:cubicBezTo>
                    <a:pt x="515" y="26"/>
                    <a:pt x="515" y="26"/>
                    <a:pt x="515" y="26"/>
                  </a:cubicBezTo>
                  <a:cubicBezTo>
                    <a:pt x="517" y="26"/>
                    <a:pt x="518" y="24"/>
                    <a:pt x="518" y="23"/>
                  </a:cubicBezTo>
                  <a:cubicBezTo>
                    <a:pt x="518" y="21"/>
                    <a:pt x="517" y="20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moveTo>
                    <a:pt x="3354" y="19"/>
                  </a:moveTo>
                  <a:cubicBezTo>
                    <a:pt x="3354" y="19"/>
                    <a:pt x="3354" y="19"/>
                    <a:pt x="3354" y="19"/>
                  </a:cubicBezTo>
                  <a:cubicBezTo>
                    <a:pt x="3352" y="19"/>
                    <a:pt x="3351" y="21"/>
                    <a:pt x="3352" y="22"/>
                  </a:cubicBezTo>
                  <a:cubicBezTo>
                    <a:pt x="3352" y="24"/>
                    <a:pt x="3354" y="25"/>
                    <a:pt x="3355" y="25"/>
                  </a:cubicBezTo>
                  <a:cubicBezTo>
                    <a:pt x="3355" y="25"/>
                    <a:pt x="3355" y="25"/>
                    <a:pt x="3355" y="25"/>
                  </a:cubicBezTo>
                  <a:cubicBezTo>
                    <a:pt x="3357" y="25"/>
                    <a:pt x="3358" y="24"/>
                    <a:pt x="3357" y="22"/>
                  </a:cubicBezTo>
                  <a:cubicBezTo>
                    <a:pt x="3357" y="21"/>
                    <a:pt x="3355" y="19"/>
                    <a:pt x="3354" y="19"/>
                  </a:cubicBezTo>
                  <a:moveTo>
                    <a:pt x="451" y="19"/>
                  </a:moveTo>
                  <a:cubicBezTo>
                    <a:pt x="450" y="19"/>
                    <a:pt x="449" y="20"/>
                    <a:pt x="449" y="22"/>
                  </a:cubicBezTo>
                  <a:cubicBezTo>
                    <a:pt x="449" y="24"/>
                    <a:pt x="450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3" y="25"/>
                    <a:pt x="454" y="24"/>
                    <a:pt x="454" y="22"/>
                  </a:cubicBezTo>
                  <a:cubicBezTo>
                    <a:pt x="454" y="20"/>
                    <a:pt x="453" y="19"/>
                    <a:pt x="451" y="19"/>
                  </a:cubicBezTo>
                  <a:cubicBezTo>
                    <a:pt x="451" y="19"/>
                    <a:pt x="451" y="19"/>
                    <a:pt x="451" y="19"/>
                  </a:cubicBezTo>
                  <a:moveTo>
                    <a:pt x="3420" y="19"/>
                  </a:moveTo>
                  <a:cubicBezTo>
                    <a:pt x="3420" y="19"/>
                    <a:pt x="3420" y="19"/>
                    <a:pt x="3420" y="19"/>
                  </a:cubicBezTo>
                  <a:cubicBezTo>
                    <a:pt x="3418" y="19"/>
                    <a:pt x="3417" y="20"/>
                    <a:pt x="3418" y="22"/>
                  </a:cubicBezTo>
                  <a:cubicBezTo>
                    <a:pt x="3418" y="24"/>
                    <a:pt x="3420" y="25"/>
                    <a:pt x="3422" y="25"/>
                  </a:cubicBezTo>
                  <a:cubicBezTo>
                    <a:pt x="3422" y="25"/>
                    <a:pt x="3422" y="25"/>
                    <a:pt x="3422" y="25"/>
                  </a:cubicBezTo>
                  <a:cubicBezTo>
                    <a:pt x="3423" y="25"/>
                    <a:pt x="3424" y="24"/>
                    <a:pt x="3424" y="22"/>
                  </a:cubicBezTo>
                  <a:cubicBezTo>
                    <a:pt x="3423" y="20"/>
                    <a:pt x="3421" y="19"/>
                    <a:pt x="3420" y="19"/>
                  </a:cubicBezTo>
                  <a:moveTo>
                    <a:pt x="2709" y="19"/>
                  </a:moveTo>
                  <a:cubicBezTo>
                    <a:pt x="2708" y="19"/>
                    <a:pt x="2707" y="20"/>
                    <a:pt x="2707" y="22"/>
                  </a:cubicBezTo>
                  <a:cubicBezTo>
                    <a:pt x="2708" y="23"/>
                    <a:pt x="2709" y="24"/>
                    <a:pt x="2711" y="24"/>
                  </a:cubicBezTo>
                  <a:cubicBezTo>
                    <a:pt x="2711" y="24"/>
                    <a:pt x="2711" y="24"/>
                    <a:pt x="2711" y="24"/>
                  </a:cubicBezTo>
                  <a:cubicBezTo>
                    <a:pt x="2712" y="24"/>
                    <a:pt x="2713" y="23"/>
                    <a:pt x="2713" y="22"/>
                  </a:cubicBezTo>
                  <a:cubicBezTo>
                    <a:pt x="2712" y="20"/>
                    <a:pt x="2711" y="19"/>
                    <a:pt x="2709" y="19"/>
                  </a:cubicBezTo>
                  <a:cubicBezTo>
                    <a:pt x="2709" y="19"/>
                    <a:pt x="2709" y="19"/>
                    <a:pt x="2709" y="19"/>
                  </a:cubicBezTo>
                  <a:moveTo>
                    <a:pt x="3486" y="19"/>
                  </a:moveTo>
                  <a:cubicBezTo>
                    <a:pt x="3486" y="19"/>
                    <a:pt x="3486" y="19"/>
                    <a:pt x="3486" y="19"/>
                  </a:cubicBezTo>
                  <a:cubicBezTo>
                    <a:pt x="3485" y="19"/>
                    <a:pt x="3484" y="20"/>
                    <a:pt x="3484" y="22"/>
                  </a:cubicBezTo>
                  <a:cubicBezTo>
                    <a:pt x="3485" y="23"/>
                    <a:pt x="3486" y="24"/>
                    <a:pt x="3488" y="24"/>
                  </a:cubicBezTo>
                  <a:cubicBezTo>
                    <a:pt x="3488" y="24"/>
                    <a:pt x="3488" y="24"/>
                    <a:pt x="3488" y="24"/>
                  </a:cubicBezTo>
                  <a:cubicBezTo>
                    <a:pt x="3490" y="24"/>
                    <a:pt x="3490" y="23"/>
                    <a:pt x="3490" y="21"/>
                  </a:cubicBezTo>
                  <a:cubicBezTo>
                    <a:pt x="3489" y="20"/>
                    <a:pt x="3488" y="19"/>
                    <a:pt x="3486" y="19"/>
                  </a:cubicBezTo>
                  <a:moveTo>
                    <a:pt x="387" y="18"/>
                  </a:moveTo>
                  <a:cubicBezTo>
                    <a:pt x="386" y="18"/>
                    <a:pt x="385" y="20"/>
                    <a:pt x="385" y="21"/>
                  </a:cubicBezTo>
                  <a:cubicBezTo>
                    <a:pt x="385" y="23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9" y="24"/>
                    <a:pt x="390" y="23"/>
                    <a:pt x="390" y="21"/>
                  </a:cubicBezTo>
                  <a:cubicBezTo>
                    <a:pt x="390" y="20"/>
                    <a:pt x="389" y="18"/>
                    <a:pt x="387" y="18"/>
                  </a:cubicBezTo>
                  <a:cubicBezTo>
                    <a:pt x="387" y="18"/>
                    <a:pt x="387" y="18"/>
                    <a:pt x="387" y="18"/>
                  </a:cubicBezTo>
                  <a:moveTo>
                    <a:pt x="1291" y="18"/>
                  </a:moveTo>
                  <a:cubicBezTo>
                    <a:pt x="1291" y="18"/>
                    <a:pt x="1291" y="18"/>
                    <a:pt x="1290" y="18"/>
                  </a:cubicBezTo>
                  <a:cubicBezTo>
                    <a:pt x="1289" y="18"/>
                    <a:pt x="1288" y="19"/>
                    <a:pt x="1288" y="21"/>
                  </a:cubicBezTo>
                  <a:cubicBezTo>
                    <a:pt x="1288" y="22"/>
                    <a:pt x="1290" y="24"/>
                    <a:pt x="1291" y="24"/>
                  </a:cubicBezTo>
                  <a:cubicBezTo>
                    <a:pt x="1291" y="24"/>
                    <a:pt x="1291" y="24"/>
                    <a:pt x="1291" y="24"/>
                  </a:cubicBezTo>
                  <a:cubicBezTo>
                    <a:pt x="1293" y="24"/>
                    <a:pt x="1294" y="22"/>
                    <a:pt x="1294" y="21"/>
                  </a:cubicBezTo>
                  <a:cubicBezTo>
                    <a:pt x="1294" y="19"/>
                    <a:pt x="1292" y="18"/>
                    <a:pt x="1291" y="18"/>
                  </a:cubicBezTo>
                  <a:moveTo>
                    <a:pt x="3552" y="18"/>
                  </a:moveTo>
                  <a:cubicBezTo>
                    <a:pt x="3552" y="18"/>
                    <a:pt x="3552" y="18"/>
                    <a:pt x="3552" y="18"/>
                  </a:cubicBezTo>
                  <a:cubicBezTo>
                    <a:pt x="3551" y="18"/>
                    <a:pt x="3550" y="19"/>
                    <a:pt x="3551" y="21"/>
                  </a:cubicBezTo>
                  <a:cubicBezTo>
                    <a:pt x="3551" y="23"/>
                    <a:pt x="3553" y="24"/>
                    <a:pt x="3555" y="24"/>
                  </a:cubicBezTo>
                  <a:cubicBezTo>
                    <a:pt x="3555" y="24"/>
                    <a:pt x="3555" y="24"/>
                    <a:pt x="3555" y="24"/>
                  </a:cubicBezTo>
                  <a:cubicBezTo>
                    <a:pt x="3556" y="24"/>
                    <a:pt x="3557" y="22"/>
                    <a:pt x="3556" y="21"/>
                  </a:cubicBezTo>
                  <a:cubicBezTo>
                    <a:pt x="3556" y="19"/>
                    <a:pt x="3554" y="18"/>
                    <a:pt x="3552" y="18"/>
                  </a:cubicBezTo>
                  <a:moveTo>
                    <a:pt x="323" y="18"/>
                  </a:moveTo>
                  <a:cubicBezTo>
                    <a:pt x="322" y="18"/>
                    <a:pt x="321" y="19"/>
                    <a:pt x="321" y="21"/>
                  </a:cubicBezTo>
                  <a:cubicBezTo>
                    <a:pt x="320" y="22"/>
                    <a:pt x="322" y="23"/>
                    <a:pt x="323" y="23"/>
                  </a:cubicBezTo>
                  <a:cubicBezTo>
                    <a:pt x="323" y="23"/>
                    <a:pt x="323" y="23"/>
                    <a:pt x="323" y="23"/>
                  </a:cubicBezTo>
                  <a:cubicBezTo>
                    <a:pt x="325" y="23"/>
                    <a:pt x="326" y="22"/>
                    <a:pt x="326" y="21"/>
                  </a:cubicBezTo>
                  <a:cubicBezTo>
                    <a:pt x="326" y="19"/>
                    <a:pt x="325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moveTo>
                    <a:pt x="3619" y="18"/>
                  </a:moveTo>
                  <a:cubicBezTo>
                    <a:pt x="3619" y="18"/>
                    <a:pt x="3619" y="18"/>
                    <a:pt x="3619" y="18"/>
                  </a:cubicBezTo>
                  <a:cubicBezTo>
                    <a:pt x="3617" y="18"/>
                    <a:pt x="3616" y="19"/>
                    <a:pt x="3617" y="21"/>
                  </a:cubicBezTo>
                  <a:cubicBezTo>
                    <a:pt x="3618" y="22"/>
                    <a:pt x="3619" y="23"/>
                    <a:pt x="3621" y="23"/>
                  </a:cubicBezTo>
                  <a:cubicBezTo>
                    <a:pt x="3621" y="23"/>
                    <a:pt x="3621" y="23"/>
                    <a:pt x="3621" y="23"/>
                  </a:cubicBezTo>
                  <a:cubicBezTo>
                    <a:pt x="3623" y="23"/>
                    <a:pt x="3623" y="22"/>
                    <a:pt x="3623" y="20"/>
                  </a:cubicBezTo>
                  <a:cubicBezTo>
                    <a:pt x="3622" y="19"/>
                    <a:pt x="3620" y="18"/>
                    <a:pt x="3619" y="18"/>
                  </a:cubicBezTo>
                  <a:moveTo>
                    <a:pt x="3685" y="17"/>
                  </a:moveTo>
                  <a:cubicBezTo>
                    <a:pt x="3685" y="17"/>
                    <a:pt x="3685" y="17"/>
                    <a:pt x="3685" y="17"/>
                  </a:cubicBezTo>
                  <a:cubicBezTo>
                    <a:pt x="3683" y="17"/>
                    <a:pt x="3682" y="18"/>
                    <a:pt x="3683" y="20"/>
                  </a:cubicBezTo>
                  <a:cubicBezTo>
                    <a:pt x="3684" y="22"/>
                    <a:pt x="3686" y="23"/>
                    <a:pt x="3687" y="23"/>
                  </a:cubicBezTo>
                  <a:cubicBezTo>
                    <a:pt x="3687" y="23"/>
                    <a:pt x="3687" y="23"/>
                    <a:pt x="3687" y="23"/>
                  </a:cubicBezTo>
                  <a:cubicBezTo>
                    <a:pt x="3689" y="23"/>
                    <a:pt x="3690" y="22"/>
                    <a:pt x="3689" y="20"/>
                  </a:cubicBezTo>
                  <a:cubicBezTo>
                    <a:pt x="3688" y="18"/>
                    <a:pt x="3686" y="17"/>
                    <a:pt x="3685" y="17"/>
                  </a:cubicBezTo>
                  <a:moveTo>
                    <a:pt x="259" y="17"/>
                  </a:moveTo>
                  <a:cubicBezTo>
                    <a:pt x="258" y="17"/>
                    <a:pt x="256" y="18"/>
                    <a:pt x="256" y="20"/>
                  </a:cubicBezTo>
                  <a:cubicBezTo>
                    <a:pt x="256" y="22"/>
                    <a:pt x="258" y="23"/>
                    <a:pt x="259" y="23"/>
                  </a:cubicBezTo>
                  <a:cubicBezTo>
                    <a:pt x="259" y="23"/>
                    <a:pt x="259" y="23"/>
                    <a:pt x="259" y="23"/>
                  </a:cubicBezTo>
                  <a:cubicBezTo>
                    <a:pt x="261" y="23"/>
                    <a:pt x="262" y="22"/>
                    <a:pt x="262" y="20"/>
                  </a:cubicBezTo>
                  <a:cubicBezTo>
                    <a:pt x="262" y="18"/>
                    <a:pt x="261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moveTo>
                    <a:pt x="4138" y="17"/>
                  </a:moveTo>
                  <a:cubicBezTo>
                    <a:pt x="4137" y="17"/>
                    <a:pt x="4136" y="18"/>
                    <a:pt x="4137" y="20"/>
                  </a:cubicBezTo>
                  <a:cubicBezTo>
                    <a:pt x="4138" y="21"/>
                    <a:pt x="4140" y="22"/>
                    <a:pt x="4141" y="22"/>
                  </a:cubicBezTo>
                  <a:cubicBezTo>
                    <a:pt x="4143" y="22"/>
                    <a:pt x="4143" y="21"/>
                    <a:pt x="4142" y="20"/>
                  </a:cubicBezTo>
                  <a:cubicBezTo>
                    <a:pt x="4141" y="18"/>
                    <a:pt x="4140" y="17"/>
                    <a:pt x="4138" y="17"/>
                  </a:cubicBezTo>
                  <a:moveTo>
                    <a:pt x="2647" y="17"/>
                  </a:moveTo>
                  <a:cubicBezTo>
                    <a:pt x="2645" y="17"/>
                    <a:pt x="2645" y="18"/>
                    <a:pt x="2645" y="19"/>
                  </a:cubicBezTo>
                  <a:cubicBezTo>
                    <a:pt x="2645" y="21"/>
                    <a:pt x="2647" y="22"/>
                    <a:pt x="2649" y="22"/>
                  </a:cubicBezTo>
                  <a:cubicBezTo>
                    <a:pt x="2649" y="22"/>
                    <a:pt x="2649" y="22"/>
                    <a:pt x="2649" y="22"/>
                  </a:cubicBezTo>
                  <a:cubicBezTo>
                    <a:pt x="2650" y="22"/>
                    <a:pt x="2651" y="21"/>
                    <a:pt x="2650" y="20"/>
                  </a:cubicBezTo>
                  <a:cubicBezTo>
                    <a:pt x="2650" y="18"/>
                    <a:pt x="2648" y="17"/>
                    <a:pt x="2647" y="17"/>
                  </a:cubicBezTo>
                  <a:cubicBezTo>
                    <a:pt x="2647" y="17"/>
                    <a:pt x="2647" y="17"/>
                    <a:pt x="2647" y="17"/>
                  </a:cubicBezTo>
                  <a:moveTo>
                    <a:pt x="3750" y="17"/>
                  </a:moveTo>
                  <a:cubicBezTo>
                    <a:pt x="3750" y="17"/>
                    <a:pt x="3750" y="17"/>
                    <a:pt x="3750" y="17"/>
                  </a:cubicBezTo>
                  <a:cubicBezTo>
                    <a:pt x="3749" y="17"/>
                    <a:pt x="3748" y="18"/>
                    <a:pt x="3749" y="20"/>
                  </a:cubicBezTo>
                  <a:cubicBezTo>
                    <a:pt x="3750" y="21"/>
                    <a:pt x="3752" y="22"/>
                    <a:pt x="3753" y="22"/>
                  </a:cubicBezTo>
                  <a:cubicBezTo>
                    <a:pt x="3753" y="22"/>
                    <a:pt x="3753" y="22"/>
                    <a:pt x="3753" y="22"/>
                  </a:cubicBezTo>
                  <a:cubicBezTo>
                    <a:pt x="3755" y="22"/>
                    <a:pt x="3755" y="21"/>
                    <a:pt x="3755" y="20"/>
                  </a:cubicBezTo>
                  <a:cubicBezTo>
                    <a:pt x="3754" y="18"/>
                    <a:pt x="3752" y="17"/>
                    <a:pt x="3750" y="17"/>
                  </a:cubicBezTo>
                  <a:moveTo>
                    <a:pt x="4202" y="17"/>
                  </a:moveTo>
                  <a:cubicBezTo>
                    <a:pt x="4202" y="17"/>
                    <a:pt x="4202" y="17"/>
                    <a:pt x="4202" y="17"/>
                  </a:cubicBezTo>
                  <a:cubicBezTo>
                    <a:pt x="4201" y="17"/>
                    <a:pt x="4200" y="18"/>
                    <a:pt x="4201" y="20"/>
                  </a:cubicBezTo>
                  <a:cubicBezTo>
                    <a:pt x="4202" y="21"/>
                    <a:pt x="4204" y="22"/>
                    <a:pt x="4205" y="22"/>
                  </a:cubicBezTo>
                  <a:cubicBezTo>
                    <a:pt x="4205" y="22"/>
                    <a:pt x="4205" y="22"/>
                    <a:pt x="4205" y="22"/>
                  </a:cubicBezTo>
                  <a:cubicBezTo>
                    <a:pt x="4207" y="22"/>
                    <a:pt x="4207" y="21"/>
                    <a:pt x="4206" y="20"/>
                  </a:cubicBezTo>
                  <a:cubicBezTo>
                    <a:pt x="4205" y="18"/>
                    <a:pt x="4203" y="17"/>
                    <a:pt x="4202" y="17"/>
                  </a:cubicBezTo>
                  <a:moveTo>
                    <a:pt x="4073" y="17"/>
                  </a:moveTo>
                  <a:cubicBezTo>
                    <a:pt x="4072" y="17"/>
                    <a:pt x="4071" y="18"/>
                    <a:pt x="4072" y="20"/>
                  </a:cubicBezTo>
                  <a:cubicBezTo>
                    <a:pt x="4073" y="21"/>
                    <a:pt x="4075" y="22"/>
                    <a:pt x="4077" y="22"/>
                  </a:cubicBezTo>
                  <a:cubicBezTo>
                    <a:pt x="4077" y="22"/>
                    <a:pt x="4077" y="22"/>
                    <a:pt x="4077" y="22"/>
                  </a:cubicBezTo>
                  <a:cubicBezTo>
                    <a:pt x="4078" y="22"/>
                    <a:pt x="4079" y="21"/>
                    <a:pt x="4078" y="20"/>
                  </a:cubicBezTo>
                  <a:cubicBezTo>
                    <a:pt x="4077" y="18"/>
                    <a:pt x="4075" y="17"/>
                    <a:pt x="4073" y="17"/>
                  </a:cubicBezTo>
                  <a:moveTo>
                    <a:pt x="195" y="17"/>
                  </a:moveTo>
                  <a:cubicBezTo>
                    <a:pt x="194" y="17"/>
                    <a:pt x="192" y="18"/>
                    <a:pt x="192" y="20"/>
                  </a:cubicBezTo>
                  <a:cubicBezTo>
                    <a:pt x="192" y="21"/>
                    <a:pt x="194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7" y="22"/>
                    <a:pt x="198" y="21"/>
                    <a:pt x="198" y="20"/>
                  </a:cubicBezTo>
                  <a:cubicBezTo>
                    <a:pt x="198" y="18"/>
                    <a:pt x="197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moveTo>
                    <a:pt x="4265" y="17"/>
                  </a:moveTo>
                  <a:cubicBezTo>
                    <a:pt x="4265" y="17"/>
                    <a:pt x="4265" y="17"/>
                    <a:pt x="4265" y="17"/>
                  </a:cubicBezTo>
                  <a:cubicBezTo>
                    <a:pt x="4264" y="17"/>
                    <a:pt x="4263" y="18"/>
                    <a:pt x="4264" y="19"/>
                  </a:cubicBezTo>
                  <a:cubicBezTo>
                    <a:pt x="4265" y="21"/>
                    <a:pt x="4267" y="22"/>
                    <a:pt x="4268" y="22"/>
                  </a:cubicBezTo>
                  <a:cubicBezTo>
                    <a:pt x="4268" y="22"/>
                    <a:pt x="4268" y="22"/>
                    <a:pt x="4268" y="22"/>
                  </a:cubicBezTo>
                  <a:cubicBezTo>
                    <a:pt x="4270" y="22"/>
                    <a:pt x="4270" y="21"/>
                    <a:pt x="4270" y="19"/>
                  </a:cubicBezTo>
                  <a:cubicBezTo>
                    <a:pt x="4269" y="18"/>
                    <a:pt x="4267" y="17"/>
                    <a:pt x="4265" y="17"/>
                  </a:cubicBezTo>
                  <a:moveTo>
                    <a:pt x="3816" y="17"/>
                  </a:moveTo>
                  <a:cubicBezTo>
                    <a:pt x="3816" y="17"/>
                    <a:pt x="3816" y="17"/>
                    <a:pt x="3816" y="17"/>
                  </a:cubicBezTo>
                  <a:cubicBezTo>
                    <a:pt x="3814" y="17"/>
                    <a:pt x="3814" y="18"/>
                    <a:pt x="3815" y="19"/>
                  </a:cubicBezTo>
                  <a:cubicBezTo>
                    <a:pt x="3815" y="21"/>
                    <a:pt x="3817" y="22"/>
                    <a:pt x="3819" y="22"/>
                  </a:cubicBezTo>
                  <a:cubicBezTo>
                    <a:pt x="3819" y="22"/>
                    <a:pt x="3819" y="22"/>
                    <a:pt x="3819" y="22"/>
                  </a:cubicBezTo>
                  <a:cubicBezTo>
                    <a:pt x="3820" y="22"/>
                    <a:pt x="3821" y="21"/>
                    <a:pt x="3820" y="19"/>
                  </a:cubicBezTo>
                  <a:cubicBezTo>
                    <a:pt x="3819" y="18"/>
                    <a:pt x="3817" y="17"/>
                    <a:pt x="3816" y="17"/>
                  </a:cubicBezTo>
                  <a:moveTo>
                    <a:pt x="4009" y="17"/>
                  </a:moveTo>
                  <a:cubicBezTo>
                    <a:pt x="4007" y="17"/>
                    <a:pt x="4007" y="18"/>
                    <a:pt x="4008" y="19"/>
                  </a:cubicBezTo>
                  <a:cubicBezTo>
                    <a:pt x="4009" y="21"/>
                    <a:pt x="4011" y="22"/>
                    <a:pt x="4012" y="22"/>
                  </a:cubicBezTo>
                  <a:cubicBezTo>
                    <a:pt x="4012" y="22"/>
                    <a:pt x="4012" y="22"/>
                    <a:pt x="4012" y="22"/>
                  </a:cubicBezTo>
                  <a:cubicBezTo>
                    <a:pt x="4013" y="22"/>
                    <a:pt x="4014" y="21"/>
                    <a:pt x="4013" y="19"/>
                  </a:cubicBezTo>
                  <a:cubicBezTo>
                    <a:pt x="4012" y="18"/>
                    <a:pt x="4010" y="17"/>
                    <a:pt x="4009" y="17"/>
                  </a:cubicBezTo>
                  <a:cubicBezTo>
                    <a:pt x="4009" y="17"/>
                    <a:pt x="4009" y="17"/>
                    <a:pt x="4009" y="17"/>
                  </a:cubicBezTo>
                  <a:moveTo>
                    <a:pt x="3881" y="16"/>
                  </a:moveTo>
                  <a:cubicBezTo>
                    <a:pt x="3881" y="16"/>
                    <a:pt x="3881" y="16"/>
                    <a:pt x="3881" y="16"/>
                  </a:cubicBezTo>
                  <a:cubicBezTo>
                    <a:pt x="3879" y="16"/>
                    <a:pt x="3879" y="18"/>
                    <a:pt x="3880" y="19"/>
                  </a:cubicBezTo>
                  <a:cubicBezTo>
                    <a:pt x="3880" y="21"/>
                    <a:pt x="3882" y="22"/>
                    <a:pt x="3884" y="22"/>
                  </a:cubicBezTo>
                  <a:cubicBezTo>
                    <a:pt x="3884" y="22"/>
                    <a:pt x="3884" y="22"/>
                    <a:pt x="3884" y="22"/>
                  </a:cubicBezTo>
                  <a:cubicBezTo>
                    <a:pt x="3885" y="22"/>
                    <a:pt x="3886" y="21"/>
                    <a:pt x="3885" y="19"/>
                  </a:cubicBezTo>
                  <a:cubicBezTo>
                    <a:pt x="3884" y="18"/>
                    <a:pt x="3882" y="16"/>
                    <a:pt x="3881" y="16"/>
                  </a:cubicBezTo>
                  <a:moveTo>
                    <a:pt x="3945" y="16"/>
                  </a:moveTo>
                  <a:cubicBezTo>
                    <a:pt x="3944" y="16"/>
                    <a:pt x="3943" y="18"/>
                    <a:pt x="3944" y="19"/>
                  </a:cubicBezTo>
                  <a:cubicBezTo>
                    <a:pt x="3945" y="21"/>
                    <a:pt x="3947" y="22"/>
                    <a:pt x="3948" y="22"/>
                  </a:cubicBezTo>
                  <a:cubicBezTo>
                    <a:pt x="3950" y="22"/>
                    <a:pt x="3950" y="21"/>
                    <a:pt x="3949" y="19"/>
                  </a:cubicBezTo>
                  <a:cubicBezTo>
                    <a:pt x="3949" y="18"/>
                    <a:pt x="3947" y="16"/>
                    <a:pt x="3945" y="16"/>
                  </a:cubicBezTo>
                  <a:moveTo>
                    <a:pt x="131" y="16"/>
                  </a:moveTo>
                  <a:cubicBezTo>
                    <a:pt x="129" y="16"/>
                    <a:pt x="128" y="18"/>
                    <a:pt x="128" y="19"/>
                  </a:cubicBezTo>
                  <a:cubicBezTo>
                    <a:pt x="128" y="21"/>
                    <a:pt x="129" y="22"/>
                    <a:pt x="131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2" y="22"/>
                    <a:pt x="134" y="21"/>
                    <a:pt x="134" y="19"/>
                  </a:cubicBezTo>
                  <a:cubicBezTo>
                    <a:pt x="134" y="18"/>
                    <a:pt x="132" y="16"/>
                    <a:pt x="131" y="16"/>
                  </a:cubicBezTo>
                  <a:cubicBezTo>
                    <a:pt x="131" y="16"/>
                    <a:pt x="131" y="16"/>
                    <a:pt x="131" y="16"/>
                  </a:cubicBezTo>
                  <a:moveTo>
                    <a:pt x="4329" y="16"/>
                  </a:moveTo>
                  <a:cubicBezTo>
                    <a:pt x="4329" y="16"/>
                    <a:pt x="4329" y="16"/>
                    <a:pt x="4329" y="16"/>
                  </a:cubicBezTo>
                  <a:cubicBezTo>
                    <a:pt x="4327" y="16"/>
                    <a:pt x="4326" y="17"/>
                    <a:pt x="4327" y="19"/>
                  </a:cubicBezTo>
                  <a:cubicBezTo>
                    <a:pt x="4328" y="20"/>
                    <a:pt x="4330" y="22"/>
                    <a:pt x="4331" y="22"/>
                  </a:cubicBezTo>
                  <a:cubicBezTo>
                    <a:pt x="4331" y="22"/>
                    <a:pt x="4331" y="22"/>
                    <a:pt x="4331" y="22"/>
                  </a:cubicBezTo>
                  <a:cubicBezTo>
                    <a:pt x="4333" y="22"/>
                    <a:pt x="4333" y="20"/>
                    <a:pt x="4333" y="19"/>
                  </a:cubicBezTo>
                  <a:cubicBezTo>
                    <a:pt x="4332" y="17"/>
                    <a:pt x="4330" y="16"/>
                    <a:pt x="4329" y="16"/>
                  </a:cubicBezTo>
                  <a:moveTo>
                    <a:pt x="2" y="16"/>
                  </a:moveTo>
                  <a:cubicBezTo>
                    <a:pt x="1" y="16"/>
                    <a:pt x="0" y="17"/>
                    <a:pt x="0" y="19"/>
                  </a:cubicBezTo>
                  <a:cubicBezTo>
                    <a:pt x="0" y="20"/>
                    <a:pt x="1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5" y="17"/>
                    <a:pt x="4" y="16"/>
                    <a:pt x="2" y="16"/>
                  </a:cubicBezTo>
                  <a:moveTo>
                    <a:pt x="67" y="16"/>
                  </a:moveTo>
                  <a:cubicBezTo>
                    <a:pt x="65" y="16"/>
                    <a:pt x="64" y="17"/>
                    <a:pt x="64" y="19"/>
                  </a:cubicBezTo>
                  <a:cubicBezTo>
                    <a:pt x="64" y="20"/>
                    <a:pt x="65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9" y="20"/>
                    <a:pt x="69" y="19"/>
                  </a:cubicBezTo>
                  <a:cubicBezTo>
                    <a:pt x="69" y="17"/>
                    <a:pt x="68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moveTo>
                    <a:pt x="4391" y="16"/>
                  </a:moveTo>
                  <a:cubicBezTo>
                    <a:pt x="4391" y="16"/>
                    <a:pt x="4391" y="16"/>
                    <a:pt x="4391" y="16"/>
                  </a:cubicBezTo>
                  <a:cubicBezTo>
                    <a:pt x="4390" y="16"/>
                    <a:pt x="4389" y="17"/>
                    <a:pt x="4390" y="19"/>
                  </a:cubicBezTo>
                  <a:cubicBezTo>
                    <a:pt x="4391" y="20"/>
                    <a:pt x="4392" y="21"/>
                    <a:pt x="4394" y="21"/>
                  </a:cubicBezTo>
                  <a:cubicBezTo>
                    <a:pt x="4394" y="21"/>
                    <a:pt x="4394" y="21"/>
                    <a:pt x="4394" y="21"/>
                  </a:cubicBezTo>
                  <a:cubicBezTo>
                    <a:pt x="4395" y="21"/>
                    <a:pt x="4396" y="20"/>
                    <a:pt x="4395" y="19"/>
                  </a:cubicBezTo>
                  <a:cubicBezTo>
                    <a:pt x="4394" y="17"/>
                    <a:pt x="4393" y="16"/>
                    <a:pt x="4391" y="16"/>
                  </a:cubicBezTo>
                  <a:moveTo>
                    <a:pt x="1358" y="16"/>
                  </a:moveTo>
                  <a:cubicBezTo>
                    <a:pt x="1358" y="16"/>
                    <a:pt x="1358" y="16"/>
                    <a:pt x="1358" y="16"/>
                  </a:cubicBezTo>
                  <a:cubicBezTo>
                    <a:pt x="1356" y="16"/>
                    <a:pt x="1355" y="17"/>
                    <a:pt x="1355" y="18"/>
                  </a:cubicBezTo>
                  <a:cubicBezTo>
                    <a:pt x="1356" y="20"/>
                    <a:pt x="1357" y="21"/>
                    <a:pt x="1359" y="21"/>
                  </a:cubicBezTo>
                  <a:cubicBezTo>
                    <a:pt x="1359" y="21"/>
                    <a:pt x="1359" y="21"/>
                    <a:pt x="1359" y="21"/>
                  </a:cubicBezTo>
                  <a:cubicBezTo>
                    <a:pt x="1360" y="21"/>
                    <a:pt x="1361" y="20"/>
                    <a:pt x="1361" y="18"/>
                  </a:cubicBezTo>
                  <a:cubicBezTo>
                    <a:pt x="1361" y="17"/>
                    <a:pt x="1359" y="16"/>
                    <a:pt x="1358" y="16"/>
                  </a:cubicBezTo>
                  <a:moveTo>
                    <a:pt x="4454" y="15"/>
                  </a:moveTo>
                  <a:cubicBezTo>
                    <a:pt x="4454" y="15"/>
                    <a:pt x="4454" y="15"/>
                    <a:pt x="4454" y="15"/>
                  </a:cubicBezTo>
                  <a:cubicBezTo>
                    <a:pt x="4452" y="15"/>
                    <a:pt x="4452" y="17"/>
                    <a:pt x="4452" y="18"/>
                  </a:cubicBezTo>
                  <a:cubicBezTo>
                    <a:pt x="4453" y="19"/>
                    <a:pt x="4454" y="21"/>
                    <a:pt x="4456" y="21"/>
                  </a:cubicBezTo>
                  <a:cubicBezTo>
                    <a:pt x="4456" y="21"/>
                    <a:pt x="4456" y="21"/>
                    <a:pt x="4456" y="21"/>
                  </a:cubicBezTo>
                  <a:cubicBezTo>
                    <a:pt x="4457" y="21"/>
                    <a:pt x="4458" y="19"/>
                    <a:pt x="4458" y="18"/>
                  </a:cubicBezTo>
                  <a:cubicBezTo>
                    <a:pt x="4457" y="17"/>
                    <a:pt x="4455" y="15"/>
                    <a:pt x="4454" y="15"/>
                  </a:cubicBezTo>
                  <a:moveTo>
                    <a:pt x="4516" y="15"/>
                  </a:moveTo>
                  <a:cubicBezTo>
                    <a:pt x="4516" y="15"/>
                    <a:pt x="4516" y="15"/>
                    <a:pt x="4516" y="15"/>
                  </a:cubicBezTo>
                  <a:cubicBezTo>
                    <a:pt x="4515" y="15"/>
                    <a:pt x="4514" y="16"/>
                    <a:pt x="4514" y="18"/>
                  </a:cubicBezTo>
                  <a:cubicBezTo>
                    <a:pt x="4515" y="19"/>
                    <a:pt x="4517" y="20"/>
                    <a:pt x="4518" y="20"/>
                  </a:cubicBezTo>
                  <a:cubicBezTo>
                    <a:pt x="4518" y="20"/>
                    <a:pt x="4518" y="20"/>
                    <a:pt x="4518" y="20"/>
                  </a:cubicBezTo>
                  <a:cubicBezTo>
                    <a:pt x="4520" y="20"/>
                    <a:pt x="4520" y="19"/>
                    <a:pt x="4520" y="17"/>
                  </a:cubicBezTo>
                  <a:cubicBezTo>
                    <a:pt x="4519" y="16"/>
                    <a:pt x="4517" y="15"/>
                    <a:pt x="4516" y="15"/>
                  </a:cubicBezTo>
                  <a:moveTo>
                    <a:pt x="2585" y="15"/>
                  </a:moveTo>
                  <a:cubicBezTo>
                    <a:pt x="2583" y="15"/>
                    <a:pt x="2583" y="16"/>
                    <a:pt x="2583" y="17"/>
                  </a:cubicBezTo>
                  <a:cubicBezTo>
                    <a:pt x="2584" y="18"/>
                    <a:pt x="2585" y="20"/>
                    <a:pt x="2587" y="20"/>
                  </a:cubicBezTo>
                  <a:cubicBezTo>
                    <a:pt x="2587" y="20"/>
                    <a:pt x="2587" y="20"/>
                    <a:pt x="2587" y="20"/>
                  </a:cubicBezTo>
                  <a:cubicBezTo>
                    <a:pt x="2588" y="20"/>
                    <a:pt x="2589" y="19"/>
                    <a:pt x="2588" y="17"/>
                  </a:cubicBezTo>
                  <a:cubicBezTo>
                    <a:pt x="2588" y="16"/>
                    <a:pt x="2586" y="15"/>
                    <a:pt x="2585" y="15"/>
                  </a:cubicBezTo>
                  <a:cubicBezTo>
                    <a:pt x="2585" y="15"/>
                    <a:pt x="2585" y="15"/>
                    <a:pt x="2585" y="15"/>
                  </a:cubicBezTo>
                  <a:moveTo>
                    <a:pt x="4578" y="14"/>
                  </a:moveTo>
                  <a:cubicBezTo>
                    <a:pt x="4578" y="14"/>
                    <a:pt x="4578" y="14"/>
                    <a:pt x="4578" y="14"/>
                  </a:cubicBezTo>
                  <a:cubicBezTo>
                    <a:pt x="4577" y="14"/>
                    <a:pt x="4576" y="16"/>
                    <a:pt x="4577" y="17"/>
                  </a:cubicBezTo>
                  <a:cubicBezTo>
                    <a:pt x="4577" y="18"/>
                    <a:pt x="4579" y="20"/>
                    <a:pt x="4580" y="20"/>
                  </a:cubicBezTo>
                  <a:cubicBezTo>
                    <a:pt x="4580" y="20"/>
                    <a:pt x="4580" y="20"/>
                    <a:pt x="4580" y="20"/>
                  </a:cubicBezTo>
                  <a:cubicBezTo>
                    <a:pt x="4582" y="19"/>
                    <a:pt x="4582" y="18"/>
                    <a:pt x="4582" y="17"/>
                  </a:cubicBezTo>
                  <a:cubicBezTo>
                    <a:pt x="4581" y="15"/>
                    <a:pt x="4580" y="14"/>
                    <a:pt x="4578" y="14"/>
                  </a:cubicBezTo>
                  <a:moveTo>
                    <a:pt x="4641" y="14"/>
                  </a:moveTo>
                  <a:cubicBezTo>
                    <a:pt x="4641" y="14"/>
                    <a:pt x="4641" y="14"/>
                    <a:pt x="4641" y="14"/>
                  </a:cubicBezTo>
                  <a:cubicBezTo>
                    <a:pt x="4639" y="14"/>
                    <a:pt x="4638" y="15"/>
                    <a:pt x="4639" y="16"/>
                  </a:cubicBezTo>
                  <a:cubicBezTo>
                    <a:pt x="4639" y="18"/>
                    <a:pt x="4641" y="19"/>
                    <a:pt x="4642" y="19"/>
                  </a:cubicBezTo>
                  <a:cubicBezTo>
                    <a:pt x="4642" y="19"/>
                    <a:pt x="4642" y="19"/>
                    <a:pt x="4642" y="19"/>
                  </a:cubicBezTo>
                  <a:cubicBezTo>
                    <a:pt x="4644" y="19"/>
                    <a:pt x="4645" y="18"/>
                    <a:pt x="4644" y="16"/>
                  </a:cubicBezTo>
                  <a:cubicBezTo>
                    <a:pt x="4644" y="15"/>
                    <a:pt x="4642" y="14"/>
                    <a:pt x="4641" y="14"/>
                  </a:cubicBezTo>
                  <a:moveTo>
                    <a:pt x="4703" y="13"/>
                  </a:moveTo>
                  <a:cubicBezTo>
                    <a:pt x="4703" y="13"/>
                    <a:pt x="4703" y="13"/>
                    <a:pt x="4703" y="13"/>
                  </a:cubicBezTo>
                  <a:cubicBezTo>
                    <a:pt x="4702" y="13"/>
                    <a:pt x="4701" y="15"/>
                    <a:pt x="4701" y="16"/>
                  </a:cubicBezTo>
                  <a:cubicBezTo>
                    <a:pt x="4702" y="17"/>
                    <a:pt x="4703" y="18"/>
                    <a:pt x="4705" y="18"/>
                  </a:cubicBezTo>
                  <a:cubicBezTo>
                    <a:pt x="4705" y="18"/>
                    <a:pt x="4705" y="18"/>
                    <a:pt x="4705" y="18"/>
                  </a:cubicBezTo>
                  <a:cubicBezTo>
                    <a:pt x="4706" y="18"/>
                    <a:pt x="4707" y="17"/>
                    <a:pt x="4707" y="16"/>
                  </a:cubicBezTo>
                  <a:cubicBezTo>
                    <a:pt x="4706" y="15"/>
                    <a:pt x="4705" y="13"/>
                    <a:pt x="4703" y="13"/>
                  </a:cubicBezTo>
                  <a:moveTo>
                    <a:pt x="1425" y="13"/>
                  </a:moveTo>
                  <a:cubicBezTo>
                    <a:pt x="1425" y="13"/>
                    <a:pt x="1425" y="13"/>
                    <a:pt x="1425" y="13"/>
                  </a:cubicBezTo>
                  <a:cubicBezTo>
                    <a:pt x="1424" y="13"/>
                    <a:pt x="1423" y="14"/>
                    <a:pt x="1423" y="16"/>
                  </a:cubicBezTo>
                  <a:cubicBezTo>
                    <a:pt x="1424" y="17"/>
                    <a:pt x="1425" y="18"/>
                    <a:pt x="1427" y="18"/>
                  </a:cubicBezTo>
                  <a:cubicBezTo>
                    <a:pt x="1427" y="18"/>
                    <a:pt x="1427" y="18"/>
                    <a:pt x="1427" y="18"/>
                  </a:cubicBezTo>
                  <a:cubicBezTo>
                    <a:pt x="1428" y="18"/>
                    <a:pt x="1429" y="17"/>
                    <a:pt x="1429" y="16"/>
                  </a:cubicBezTo>
                  <a:cubicBezTo>
                    <a:pt x="1429" y="14"/>
                    <a:pt x="1427" y="13"/>
                    <a:pt x="1425" y="13"/>
                  </a:cubicBezTo>
                  <a:moveTo>
                    <a:pt x="4766" y="13"/>
                  </a:moveTo>
                  <a:cubicBezTo>
                    <a:pt x="4766" y="13"/>
                    <a:pt x="4766" y="13"/>
                    <a:pt x="4766" y="13"/>
                  </a:cubicBezTo>
                  <a:cubicBezTo>
                    <a:pt x="4765" y="13"/>
                    <a:pt x="4764" y="14"/>
                    <a:pt x="4764" y="16"/>
                  </a:cubicBezTo>
                  <a:cubicBezTo>
                    <a:pt x="4764" y="17"/>
                    <a:pt x="4766" y="18"/>
                    <a:pt x="4767" y="18"/>
                  </a:cubicBezTo>
                  <a:cubicBezTo>
                    <a:pt x="4767" y="18"/>
                    <a:pt x="4767" y="18"/>
                    <a:pt x="4767" y="18"/>
                  </a:cubicBezTo>
                  <a:cubicBezTo>
                    <a:pt x="4769" y="18"/>
                    <a:pt x="4770" y="17"/>
                    <a:pt x="4769" y="16"/>
                  </a:cubicBezTo>
                  <a:cubicBezTo>
                    <a:pt x="4769" y="14"/>
                    <a:pt x="4768" y="13"/>
                    <a:pt x="4766" y="13"/>
                  </a:cubicBezTo>
                  <a:moveTo>
                    <a:pt x="4829" y="13"/>
                  </a:moveTo>
                  <a:cubicBezTo>
                    <a:pt x="4829" y="13"/>
                    <a:pt x="4829" y="13"/>
                    <a:pt x="4829" y="13"/>
                  </a:cubicBezTo>
                  <a:cubicBezTo>
                    <a:pt x="4828" y="13"/>
                    <a:pt x="4827" y="14"/>
                    <a:pt x="4827" y="15"/>
                  </a:cubicBezTo>
                  <a:cubicBezTo>
                    <a:pt x="4827" y="17"/>
                    <a:pt x="4829" y="18"/>
                    <a:pt x="4830" y="18"/>
                  </a:cubicBezTo>
                  <a:cubicBezTo>
                    <a:pt x="4830" y="18"/>
                    <a:pt x="4830" y="18"/>
                    <a:pt x="4830" y="18"/>
                  </a:cubicBezTo>
                  <a:cubicBezTo>
                    <a:pt x="4832" y="18"/>
                    <a:pt x="4833" y="17"/>
                    <a:pt x="4833" y="15"/>
                  </a:cubicBezTo>
                  <a:cubicBezTo>
                    <a:pt x="4832" y="14"/>
                    <a:pt x="4831" y="13"/>
                    <a:pt x="4829" y="13"/>
                  </a:cubicBezTo>
                  <a:moveTo>
                    <a:pt x="4957" y="13"/>
                  </a:moveTo>
                  <a:cubicBezTo>
                    <a:pt x="4956" y="13"/>
                    <a:pt x="4955" y="14"/>
                    <a:pt x="4955" y="15"/>
                  </a:cubicBezTo>
                  <a:cubicBezTo>
                    <a:pt x="4955" y="16"/>
                    <a:pt x="4957" y="17"/>
                    <a:pt x="4958" y="17"/>
                  </a:cubicBezTo>
                  <a:cubicBezTo>
                    <a:pt x="4958" y="17"/>
                    <a:pt x="4958" y="17"/>
                    <a:pt x="4958" y="17"/>
                  </a:cubicBezTo>
                  <a:cubicBezTo>
                    <a:pt x="4960" y="17"/>
                    <a:pt x="4961" y="16"/>
                    <a:pt x="4961" y="15"/>
                  </a:cubicBezTo>
                  <a:cubicBezTo>
                    <a:pt x="4960" y="14"/>
                    <a:pt x="4959" y="13"/>
                    <a:pt x="4957" y="13"/>
                  </a:cubicBezTo>
                  <a:cubicBezTo>
                    <a:pt x="4957" y="13"/>
                    <a:pt x="4957" y="13"/>
                    <a:pt x="4957" y="13"/>
                  </a:cubicBezTo>
                  <a:moveTo>
                    <a:pt x="4893" y="13"/>
                  </a:moveTo>
                  <a:cubicBezTo>
                    <a:pt x="4892" y="13"/>
                    <a:pt x="4891" y="14"/>
                    <a:pt x="4891" y="15"/>
                  </a:cubicBezTo>
                  <a:cubicBezTo>
                    <a:pt x="4891" y="16"/>
                    <a:pt x="4893" y="18"/>
                    <a:pt x="4894" y="18"/>
                  </a:cubicBezTo>
                  <a:cubicBezTo>
                    <a:pt x="4896" y="18"/>
                    <a:pt x="4897" y="16"/>
                    <a:pt x="4896" y="15"/>
                  </a:cubicBezTo>
                  <a:cubicBezTo>
                    <a:pt x="4896" y="14"/>
                    <a:pt x="4895" y="13"/>
                    <a:pt x="4893" y="13"/>
                  </a:cubicBezTo>
                  <a:moveTo>
                    <a:pt x="2523" y="12"/>
                  </a:moveTo>
                  <a:cubicBezTo>
                    <a:pt x="2521" y="12"/>
                    <a:pt x="2521" y="13"/>
                    <a:pt x="2521" y="14"/>
                  </a:cubicBezTo>
                  <a:cubicBezTo>
                    <a:pt x="2522" y="16"/>
                    <a:pt x="2523" y="17"/>
                    <a:pt x="2525" y="17"/>
                  </a:cubicBezTo>
                  <a:cubicBezTo>
                    <a:pt x="2525" y="17"/>
                    <a:pt x="2525" y="17"/>
                    <a:pt x="2525" y="17"/>
                  </a:cubicBezTo>
                  <a:cubicBezTo>
                    <a:pt x="2526" y="17"/>
                    <a:pt x="2527" y="16"/>
                    <a:pt x="2526" y="15"/>
                  </a:cubicBezTo>
                  <a:cubicBezTo>
                    <a:pt x="2526" y="13"/>
                    <a:pt x="2524" y="12"/>
                    <a:pt x="2523" y="12"/>
                  </a:cubicBezTo>
                  <a:cubicBezTo>
                    <a:pt x="2523" y="12"/>
                    <a:pt x="2523" y="12"/>
                    <a:pt x="2523" y="12"/>
                  </a:cubicBezTo>
                  <a:moveTo>
                    <a:pt x="1493" y="11"/>
                  </a:moveTo>
                  <a:cubicBezTo>
                    <a:pt x="1493" y="11"/>
                    <a:pt x="1493" y="11"/>
                    <a:pt x="1493" y="11"/>
                  </a:cubicBezTo>
                  <a:cubicBezTo>
                    <a:pt x="1491" y="11"/>
                    <a:pt x="1491" y="12"/>
                    <a:pt x="1491" y="13"/>
                  </a:cubicBezTo>
                  <a:cubicBezTo>
                    <a:pt x="1492" y="14"/>
                    <a:pt x="1493" y="15"/>
                    <a:pt x="1495" y="15"/>
                  </a:cubicBezTo>
                  <a:cubicBezTo>
                    <a:pt x="1495" y="15"/>
                    <a:pt x="1495" y="15"/>
                    <a:pt x="1495" y="15"/>
                  </a:cubicBezTo>
                  <a:cubicBezTo>
                    <a:pt x="1496" y="15"/>
                    <a:pt x="1497" y="14"/>
                    <a:pt x="1497" y="13"/>
                  </a:cubicBezTo>
                  <a:cubicBezTo>
                    <a:pt x="1496" y="11"/>
                    <a:pt x="1495" y="11"/>
                    <a:pt x="1493" y="11"/>
                  </a:cubicBezTo>
                  <a:moveTo>
                    <a:pt x="2461" y="10"/>
                  </a:moveTo>
                  <a:cubicBezTo>
                    <a:pt x="2459" y="10"/>
                    <a:pt x="2459" y="11"/>
                    <a:pt x="2459" y="12"/>
                  </a:cubicBezTo>
                  <a:cubicBezTo>
                    <a:pt x="2460" y="13"/>
                    <a:pt x="2462" y="14"/>
                    <a:pt x="2463" y="14"/>
                  </a:cubicBezTo>
                  <a:cubicBezTo>
                    <a:pt x="2463" y="14"/>
                    <a:pt x="2463" y="14"/>
                    <a:pt x="2463" y="14"/>
                  </a:cubicBezTo>
                  <a:cubicBezTo>
                    <a:pt x="2465" y="14"/>
                    <a:pt x="2465" y="13"/>
                    <a:pt x="2465" y="12"/>
                  </a:cubicBezTo>
                  <a:cubicBezTo>
                    <a:pt x="2464" y="11"/>
                    <a:pt x="2462" y="10"/>
                    <a:pt x="2461" y="10"/>
                  </a:cubicBezTo>
                  <a:cubicBezTo>
                    <a:pt x="2461" y="10"/>
                    <a:pt x="2461" y="10"/>
                    <a:pt x="2461" y="10"/>
                  </a:cubicBezTo>
                  <a:moveTo>
                    <a:pt x="1561" y="8"/>
                  </a:moveTo>
                  <a:cubicBezTo>
                    <a:pt x="1561" y="8"/>
                    <a:pt x="1561" y="8"/>
                    <a:pt x="1561" y="8"/>
                  </a:cubicBezTo>
                  <a:cubicBezTo>
                    <a:pt x="1559" y="8"/>
                    <a:pt x="1558" y="9"/>
                    <a:pt x="1559" y="10"/>
                  </a:cubicBezTo>
                  <a:cubicBezTo>
                    <a:pt x="1559" y="11"/>
                    <a:pt x="1561" y="12"/>
                    <a:pt x="1563" y="12"/>
                  </a:cubicBezTo>
                  <a:cubicBezTo>
                    <a:pt x="1563" y="12"/>
                    <a:pt x="1563" y="12"/>
                    <a:pt x="1563" y="12"/>
                  </a:cubicBezTo>
                  <a:cubicBezTo>
                    <a:pt x="1564" y="12"/>
                    <a:pt x="1565" y="11"/>
                    <a:pt x="1565" y="10"/>
                  </a:cubicBezTo>
                  <a:cubicBezTo>
                    <a:pt x="1564" y="9"/>
                    <a:pt x="1562" y="8"/>
                    <a:pt x="1561" y="8"/>
                  </a:cubicBezTo>
                  <a:moveTo>
                    <a:pt x="2399" y="7"/>
                  </a:moveTo>
                  <a:cubicBezTo>
                    <a:pt x="2397" y="7"/>
                    <a:pt x="2397" y="8"/>
                    <a:pt x="2398" y="9"/>
                  </a:cubicBezTo>
                  <a:cubicBezTo>
                    <a:pt x="2398" y="10"/>
                    <a:pt x="2400" y="11"/>
                    <a:pt x="2402" y="11"/>
                  </a:cubicBezTo>
                  <a:cubicBezTo>
                    <a:pt x="2402" y="11"/>
                    <a:pt x="2402" y="11"/>
                    <a:pt x="2402" y="11"/>
                  </a:cubicBezTo>
                  <a:cubicBezTo>
                    <a:pt x="2403" y="11"/>
                    <a:pt x="2404" y="11"/>
                    <a:pt x="2403" y="9"/>
                  </a:cubicBezTo>
                  <a:cubicBezTo>
                    <a:pt x="2402" y="8"/>
                    <a:pt x="2400" y="7"/>
                    <a:pt x="2399" y="7"/>
                  </a:cubicBezTo>
                  <a:cubicBezTo>
                    <a:pt x="2399" y="7"/>
                    <a:pt x="2399" y="7"/>
                    <a:pt x="2399" y="7"/>
                  </a:cubicBezTo>
                  <a:moveTo>
                    <a:pt x="1628" y="5"/>
                  </a:moveTo>
                  <a:cubicBezTo>
                    <a:pt x="1628" y="5"/>
                    <a:pt x="1628" y="5"/>
                    <a:pt x="1628" y="6"/>
                  </a:cubicBezTo>
                  <a:cubicBezTo>
                    <a:pt x="1626" y="6"/>
                    <a:pt x="1626" y="6"/>
                    <a:pt x="1626" y="8"/>
                  </a:cubicBezTo>
                  <a:cubicBezTo>
                    <a:pt x="1627" y="9"/>
                    <a:pt x="1629" y="9"/>
                    <a:pt x="1630" y="9"/>
                  </a:cubicBezTo>
                  <a:cubicBezTo>
                    <a:pt x="1630" y="9"/>
                    <a:pt x="1630" y="9"/>
                    <a:pt x="1631" y="9"/>
                  </a:cubicBezTo>
                  <a:cubicBezTo>
                    <a:pt x="1632" y="9"/>
                    <a:pt x="1633" y="9"/>
                    <a:pt x="1632" y="7"/>
                  </a:cubicBezTo>
                  <a:cubicBezTo>
                    <a:pt x="1631" y="6"/>
                    <a:pt x="1630" y="5"/>
                    <a:pt x="1628" y="5"/>
                  </a:cubicBezTo>
                  <a:moveTo>
                    <a:pt x="2337" y="5"/>
                  </a:moveTo>
                  <a:cubicBezTo>
                    <a:pt x="2335" y="5"/>
                    <a:pt x="2335" y="6"/>
                    <a:pt x="2336" y="7"/>
                  </a:cubicBezTo>
                  <a:cubicBezTo>
                    <a:pt x="2336" y="8"/>
                    <a:pt x="2338" y="9"/>
                    <a:pt x="2340" y="9"/>
                  </a:cubicBezTo>
                  <a:cubicBezTo>
                    <a:pt x="2340" y="9"/>
                    <a:pt x="2340" y="9"/>
                    <a:pt x="2340" y="9"/>
                  </a:cubicBezTo>
                  <a:cubicBezTo>
                    <a:pt x="2341" y="9"/>
                    <a:pt x="2342" y="8"/>
                    <a:pt x="2341" y="7"/>
                  </a:cubicBezTo>
                  <a:cubicBezTo>
                    <a:pt x="2340" y="6"/>
                    <a:pt x="2338" y="5"/>
                    <a:pt x="2337" y="5"/>
                  </a:cubicBezTo>
                  <a:cubicBezTo>
                    <a:pt x="2337" y="5"/>
                    <a:pt x="2337" y="5"/>
                    <a:pt x="2337" y="5"/>
                  </a:cubicBezTo>
                  <a:moveTo>
                    <a:pt x="1695" y="3"/>
                  </a:moveTo>
                  <a:cubicBezTo>
                    <a:pt x="1695" y="3"/>
                    <a:pt x="1695" y="3"/>
                    <a:pt x="1695" y="3"/>
                  </a:cubicBezTo>
                  <a:cubicBezTo>
                    <a:pt x="1693" y="3"/>
                    <a:pt x="1693" y="4"/>
                    <a:pt x="1693" y="5"/>
                  </a:cubicBezTo>
                  <a:cubicBezTo>
                    <a:pt x="1694" y="6"/>
                    <a:pt x="1696" y="7"/>
                    <a:pt x="1698" y="7"/>
                  </a:cubicBezTo>
                  <a:cubicBezTo>
                    <a:pt x="1698" y="7"/>
                    <a:pt x="1698" y="7"/>
                    <a:pt x="1698" y="7"/>
                  </a:cubicBezTo>
                  <a:cubicBezTo>
                    <a:pt x="1699" y="7"/>
                    <a:pt x="1700" y="6"/>
                    <a:pt x="1699" y="5"/>
                  </a:cubicBezTo>
                  <a:cubicBezTo>
                    <a:pt x="1698" y="4"/>
                    <a:pt x="1697" y="3"/>
                    <a:pt x="1695" y="3"/>
                  </a:cubicBezTo>
                  <a:moveTo>
                    <a:pt x="2274" y="3"/>
                  </a:moveTo>
                  <a:cubicBezTo>
                    <a:pt x="2273" y="3"/>
                    <a:pt x="2272" y="4"/>
                    <a:pt x="2273" y="5"/>
                  </a:cubicBezTo>
                  <a:cubicBezTo>
                    <a:pt x="2274" y="6"/>
                    <a:pt x="2276" y="7"/>
                    <a:pt x="2277" y="7"/>
                  </a:cubicBezTo>
                  <a:cubicBezTo>
                    <a:pt x="2277" y="7"/>
                    <a:pt x="2278" y="7"/>
                    <a:pt x="2278" y="7"/>
                  </a:cubicBezTo>
                  <a:cubicBezTo>
                    <a:pt x="2279" y="7"/>
                    <a:pt x="2279" y="6"/>
                    <a:pt x="2279" y="5"/>
                  </a:cubicBezTo>
                  <a:cubicBezTo>
                    <a:pt x="2278" y="4"/>
                    <a:pt x="2276" y="3"/>
                    <a:pt x="2274" y="3"/>
                  </a:cubicBezTo>
                  <a:cubicBezTo>
                    <a:pt x="2274" y="3"/>
                    <a:pt x="2274" y="3"/>
                    <a:pt x="2274" y="3"/>
                  </a:cubicBezTo>
                  <a:moveTo>
                    <a:pt x="1761" y="2"/>
                  </a:moveTo>
                  <a:cubicBezTo>
                    <a:pt x="1761" y="2"/>
                    <a:pt x="1761" y="2"/>
                    <a:pt x="1761" y="2"/>
                  </a:cubicBezTo>
                  <a:cubicBezTo>
                    <a:pt x="1760" y="2"/>
                    <a:pt x="1759" y="3"/>
                    <a:pt x="1760" y="4"/>
                  </a:cubicBezTo>
                  <a:cubicBezTo>
                    <a:pt x="1761" y="5"/>
                    <a:pt x="1763" y="5"/>
                    <a:pt x="1764" y="5"/>
                  </a:cubicBezTo>
                  <a:cubicBezTo>
                    <a:pt x="1764" y="5"/>
                    <a:pt x="1764" y="5"/>
                    <a:pt x="1764" y="5"/>
                  </a:cubicBezTo>
                  <a:cubicBezTo>
                    <a:pt x="1766" y="5"/>
                    <a:pt x="1767" y="4"/>
                    <a:pt x="1766" y="3"/>
                  </a:cubicBezTo>
                  <a:cubicBezTo>
                    <a:pt x="1765" y="3"/>
                    <a:pt x="1763" y="2"/>
                    <a:pt x="1761" y="2"/>
                  </a:cubicBezTo>
                  <a:moveTo>
                    <a:pt x="2211" y="2"/>
                  </a:moveTo>
                  <a:cubicBezTo>
                    <a:pt x="2210" y="2"/>
                    <a:pt x="2209" y="2"/>
                    <a:pt x="2210" y="3"/>
                  </a:cubicBezTo>
                  <a:cubicBezTo>
                    <a:pt x="2211" y="4"/>
                    <a:pt x="2213" y="5"/>
                    <a:pt x="2215" y="5"/>
                  </a:cubicBezTo>
                  <a:cubicBezTo>
                    <a:pt x="2215" y="5"/>
                    <a:pt x="2215" y="5"/>
                    <a:pt x="2215" y="5"/>
                  </a:cubicBezTo>
                  <a:cubicBezTo>
                    <a:pt x="2216" y="5"/>
                    <a:pt x="2217" y="4"/>
                    <a:pt x="2216" y="3"/>
                  </a:cubicBezTo>
                  <a:cubicBezTo>
                    <a:pt x="2215" y="2"/>
                    <a:pt x="2213" y="2"/>
                    <a:pt x="2211" y="2"/>
                  </a:cubicBezTo>
                  <a:cubicBezTo>
                    <a:pt x="2211" y="2"/>
                    <a:pt x="2211" y="2"/>
                    <a:pt x="2211" y="2"/>
                  </a:cubicBezTo>
                  <a:moveTo>
                    <a:pt x="2019" y="1"/>
                  </a:moveTo>
                  <a:cubicBezTo>
                    <a:pt x="2019" y="1"/>
                    <a:pt x="2019" y="1"/>
                    <a:pt x="2019" y="1"/>
                  </a:cubicBezTo>
                  <a:cubicBezTo>
                    <a:pt x="2017" y="1"/>
                    <a:pt x="2017" y="2"/>
                    <a:pt x="2018" y="3"/>
                  </a:cubicBezTo>
                  <a:cubicBezTo>
                    <a:pt x="2019" y="4"/>
                    <a:pt x="2021" y="4"/>
                    <a:pt x="2022" y="4"/>
                  </a:cubicBezTo>
                  <a:cubicBezTo>
                    <a:pt x="2023" y="4"/>
                    <a:pt x="2023" y="4"/>
                    <a:pt x="2023" y="4"/>
                  </a:cubicBezTo>
                  <a:cubicBezTo>
                    <a:pt x="2024" y="4"/>
                    <a:pt x="2025" y="4"/>
                    <a:pt x="2024" y="3"/>
                  </a:cubicBezTo>
                  <a:cubicBezTo>
                    <a:pt x="2023" y="2"/>
                    <a:pt x="2021" y="1"/>
                    <a:pt x="2019" y="1"/>
                  </a:cubicBezTo>
                  <a:moveTo>
                    <a:pt x="1955" y="1"/>
                  </a:moveTo>
                  <a:cubicBezTo>
                    <a:pt x="1954" y="1"/>
                    <a:pt x="1953" y="2"/>
                    <a:pt x="1954" y="3"/>
                  </a:cubicBezTo>
                  <a:cubicBezTo>
                    <a:pt x="1955" y="3"/>
                    <a:pt x="1957" y="4"/>
                    <a:pt x="1959" y="4"/>
                  </a:cubicBezTo>
                  <a:cubicBezTo>
                    <a:pt x="1959" y="4"/>
                    <a:pt x="1959" y="4"/>
                    <a:pt x="1959" y="4"/>
                  </a:cubicBezTo>
                  <a:cubicBezTo>
                    <a:pt x="1960" y="4"/>
                    <a:pt x="1961" y="4"/>
                    <a:pt x="1960" y="3"/>
                  </a:cubicBezTo>
                  <a:cubicBezTo>
                    <a:pt x="1959" y="2"/>
                    <a:pt x="1957" y="1"/>
                    <a:pt x="1955" y="1"/>
                  </a:cubicBezTo>
                  <a:cubicBezTo>
                    <a:pt x="1955" y="1"/>
                    <a:pt x="1955" y="1"/>
                    <a:pt x="1955" y="1"/>
                  </a:cubicBezTo>
                  <a:moveTo>
                    <a:pt x="1827" y="1"/>
                  </a:moveTo>
                  <a:cubicBezTo>
                    <a:pt x="1827" y="1"/>
                    <a:pt x="1827" y="1"/>
                    <a:pt x="1827" y="1"/>
                  </a:cubicBezTo>
                  <a:cubicBezTo>
                    <a:pt x="1825" y="1"/>
                    <a:pt x="1825" y="2"/>
                    <a:pt x="1826" y="2"/>
                  </a:cubicBezTo>
                  <a:cubicBezTo>
                    <a:pt x="1827" y="3"/>
                    <a:pt x="1829" y="4"/>
                    <a:pt x="1830" y="4"/>
                  </a:cubicBezTo>
                  <a:cubicBezTo>
                    <a:pt x="1830" y="4"/>
                    <a:pt x="1830" y="4"/>
                    <a:pt x="1830" y="4"/>
                  </a:cubicBezTo>
                  <a:cubicBezTo>
                    <a:pt x="1832" y="4"/>
                    <a:pt x="1832" y="3"/>
                    <a:pt x="1831" y="2"/>
                  </a:cubicBezTo>
                  <a:cubicBezTo>
                    <a:pt x="1830" y="1"/>
                    <a:pt x="1828" y="1"/>
                    <a:pt x="1827" y="1"/>
                  </a:cubicBezTo>
                  <a:moveTo>
                    <a:pt x="2148" y="1"/>
                  </a:moveTo>
                  <a:cubicBezTo>
                    <a:pt x="2146" y="1"/>
                    <a:pt x="2146" y="1"/>
                    <a:pt x="2147" y="2"/>
                  </a:cubicBezTo>
                  <a:cubicBezTo>
                    <a:pt x="2148" y="3"/>
                    <a:pt x="2150" y="4"/>
                    <a:pt x="2151" y="4"/>
                  </a:cubicBezTo>
                  <a:cubicBezTo>
                    <a:pt x="2151" y="4"/>
                    <a:pt x="2151" y="4"/>
                    <a:pt x="2152" y="4"/>
                  </a:cubicBezTo>
                  <a:cubicBezTo>
                    <a:pt x="2153" y="4"/>
                    <a:pt x="2153" y="3"/>
                    <a:pt x="2152" y="2"/>
                  </a:cubicBezTo>
                  <a:cubicBezTo>
                    <a:pt x="2151" y="2"/>
                    <a:pt x="2150" y="1"/>
                    <a:pt x="2148" y="1"/>
                  </a:cubicBezTo>
                  <a:cubicBezTo>
                    <a:pt x="2148" y="1"/>
                    <a:pt x="2148" y="1"/>
                    <a:pt x="2148" y="1"/>
                  </a:cubicBezTo>
                  <a:moveTo>
                    <a:pt x="2084" y="1"/>
                  </a:moveTo>
                  <a:cubicBezTo>
                    <a:pt x="2084" y="1"/>
                    <a:pt x="2084" y="1"/>
                    <a:pt x="2084" y="1"/>
                  </a:cubicBezTo>
                  <a:cubicBezTo>
                    <a:pt x="2082" y="1"/>
                    <a:pt x="2082" y="1"/>
                    <a:pt x="2083" y="2"/>
                  </a:cubicBezTo>
                  <a:cubicBezTo>
                    <a:pt x="2084" y="3"/>
                    <a:pt x="2086" y="4"/>
                    <a:pt x="2087" y="4"/>
                  </a:cubicBezTo>
                  <a:cubicBezTo>
                    <a:pt x="2087" y="4"/>
                    <a:pt x="2087" y="4"/>
                    <a:pt x="2087" y="4"/>
                  </a:cubicBezTo>
                  <a:cubicBezTo>
                    <a:pt x="2089" y="4"/>
                    <a:pt x="2089" y="3"/>
                    <a:pt x="2088" y="2"/>
                  </a:cubicBezTo>
                  <a:cubicBezTo>
                    <a:pt x="2087" y="1"/>
                    <a:pt x="2085" y="1"/>
                    <a:pt x="2084" y="1"/>
                  </a:cubicBezTo>
                  <a:moveTo>
                    <a:pt x="1892" y="0"/>
                  </a:moveTo>
                  <a:cubicBezTo>
                    <a:pt x="1890" y="0"/>
                    <a:pt x="1890" y="1"/>
                    <a:pt x="1891" y="2"/>
                  </a:cubicBezTo>
                  <a:cubicBezTo>
                    <a:pt x="1892" y="3"/>
                    <a:pt x="1894" y="4"/>
                    <a:pt x="1895" y="4"/>
                  </a:cubicBezTo>
                  <a:cubicBezTo>
                    <a:pt x="1897" y="4"/>
                    <a:pt x="1897" y="3"/>
                    <a:pt x="1896" y="2"/>
                  </a:cubicBezTo>
                  <a:cubicBezTo>
                    <a:pt x="1895" y="1"/>
                    <a:pt x="1893" y="0"/>
                    <a:pt x="1892" y="0"/>
                  </a:cubicBezTo>
                  <a:cubicBezTo>
                    <a:pt x="1892" y="0"/>
                    <a:pt x="1892" y="0"/>
                    <a:pt x="18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"/>
            <p:cNvSpPr/>
            <p:nvPr/>
          </p:nvSpPr>
          <p:spPr bwMode="auto">
            <a:xfrm>
              <a:off x="12765088" y="7974013"/>
              <a:ext cx="15875" cy="1270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0 h 5"/>
                <a:gd name="T4" fmla="*/ 0 w 6"/>
                <a:gd name="T5" fmla="*/ 2 h 5"/>
                <a:gd name="T6" fmla="*/ 1 w 6"/>
                <a:gd name="T7" fmla="*/ 4 h 5"/>
                <a:gd name="T8" fmla="*/ 2 w 6"/>
                <a:gd name="T9" fmla="*/ 4 h 5"/>
                <a:gd name="T10" fmla="*/ 3 w 6"/>
                <a:gd name="T11" fmla="*/ 5 h 5"/>
                <a:gd name="T12" fmla="*/ 3 w 6"/>
                <a:gd name="T13" fmla="*/ 5 h 5"/>
                <a:gd name="T14" fmla="*/ 5 w 6"/>
                <a:gd name="T15" fmla="*/ 4 h 5"/>
                <a:gd name="T16" fmla="*/ 6 w 6"/>
                <a:gd name="T17" fmla="*/ 2 h 5"/>
                <a:gd name="T18" fmla="*/ 4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"/>
            <p:cNvSpPr/>
            <p:nvPr/>
          </p:nvSpPr>
          <p:spPr bwMode="auto">
            <a:xfrm>
              <a:off x="-925513" y="8167688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0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3 w 6"/>
                <a:gd name="T11" fmla="*/ 6 h 6"/>
                <a:gd name="T12" fmla="*/ 3 w 6"/>
                <a:gd name="T13" fmla="*/ 6 h 6"/>
                <a:gd name="T14" fmla="*/ 5 w 6"/>
                <a:gd name="T15" fmla="*/ 5 h 6"/>
                <a:gd name="T16" fmla="*/ 6 w 6"/>
                <a:gd name="T17" fmla="*/ 3 h 6"/>
                <a:gd name="T18" fmla="*/ 6 w 6"/>
                <a:gd name="T19" fmla="*/ 2 h 6"/>
                <a:gd name="T20" fmla="*/ 5 w 6"/>
                <a:gd name="T21" fmla="*/ 1 h 6"/>
                <a:gd name="T22" fmla="*/ 4 w 6"/>
                <a:gd name="T23" fmla="*/ 0 h 6"/>
                <a:gd name="T24" fmla="*/ 3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2"/>
            <p:cNvSpPr>
              <a:spLocks noEditPoints="1"/>
            </p:cNvSpPr>
            <p:nvPr/>
          </p:nvSpPr>
          <p:spPr bwMode="auto">
            <a:xfrm>
              <a:off x="-752475" y="8027988"/>
              <a:ext cx="13403263" cy="206375"/>
            </a:xfrm>
            <a:custGeom>
              <a:avLst/>
              <a:gdLst>
                <a:gd name="T0" fmla="*/ 895 w 4979"/>
                <a:gd name="T1" fmla="*/ 73 h 77"/>
                <a:gd name="T2" fmla="*/ 1029 w 4979"/>
                <a:gd name="T3" fmla="*/ 73 h 77"/>
                <a:gd name="T4" fmla="*/ 769 w 4979"/>
                <a:gd name="T5" fmla="*/ 68 h 77"/>
                <a:gd name="T6" fmla="*/ 705 w 4979"/>
                <a:gd name="T7" fmla="*/ 74 h 77"/>
                <a:gd name="T8" fmla="*/ 1093 w 4979"/>
                <a:gd name="T9" fmla="*/ 74 h 77"/>
                <a:gd name="T10" fmla="*/ 642 w 4979"/>
                <a:gd name="T11" fmla="*/ 66 h 77"/>
                <a:gd name="T12" fmla="*/ 3043 w 4979"/>
                <a:gd name="T13" fmla="*/ 69 h 77"/>
                <a:gd name="T14" fmla="*/ 3112 w 4979"/>
                <a:gd name="T15" fmla="*/ 72 h 77"/>
                <a:gd name="T16" fmla="*/ 2917 w 4979"/>
                <a:gd name="T17" fmla="*/ 65 h 77"/>
                <a:gd name="T18" fmla="*/ 575 w 4979"/>
                <a:gd name="T19" fmla="*/ 68 h 77"/>
                <a:gd name="T20" fmla="*/ 3245 w 4979"/>
                <a:gd name="T21" fmla="*/ 71 h 77"/>
                <a:gd name="T22" fmla="*/ 1166 w 4979"/>
                <a:gd name="T23" fmla="*/ 67 h 77"/>
                <a:gd name="T24" fmla="*/ 514 w 4979"/>
                <a:gd name="T25" fmla="*/ 63 h 77"/>
                <a:gd name="T26" fmla="*/ 2857 w 4979"/>
                <a:gd name="T27" fmla="*/ 69 h 77"/>
                <a:gd name="T28" fmla="*/ 3383 w 4979"/>
                <a:gd name="T29" fmla="*/ 69 h 77"/>
                <a:gd name="T30" fmla="*/ 450 w 4979"/>
                <a:gd name="T31" fmla="*/ 61 h 77"/>
                <a:gd name="T32" fmla="*/ 3519 w 4979"/>
                <a:gd name="T33" fmla="*/ 59 h 77"/>
                <a:gd name="T34" fmla="*/ 387 w 4979"/>
                <a:gd name="T35" fmla="*/ 66 h 77"/>
                <a:gd name="T36" fmla="*/ 2794 w 4979"/>
                <a:gd name="T37" fmla="*/ 59 h 77"/>
                <a:gd name="T38" fmla="*/ 3589 w 4979"/>
                <a:gd name="T39" fmla="*/ 58 h 77"/>
                <a:gd name="T40" fmla="*/ 323 w 4979"/>
                <a:gd name="T41" fmla="*/ 64 h 77"/>
                <a:gd name="T42" fmla="*/ 3662 w 4979"/>
                <a:gd name="T43" fmla="*/ 63 h 77"/>
                <a:gd name="T44" fmla="*/ 259 w 4979"/>
                <a:gd name="T45" fmla="*/ 56 h 77"/>
                <a:gd name="T46" fmla="*/ 3796 w 4979"/>
                <a:gd name="T47" fmla="*/ 54 h 77"/>
                <a:gd name="T48" fmla="*/ 2737 w 4979"/>
                <a:gd name="T49" fmla="*/ 60 h 77"/>
                <a:gd name="T50" fmla="*/ 195 w 4979"/>
                <a:gd name="T51" fmla="*/ 54 h 77"/>
                <a:gd name="T52" fmla="*/ 131 w 4979"/>
                <a:gd name="T53" fmla="*/ 53 h 77"/>
                <a:gd name="T54" fmla="*/ 3931 w 4979"/>
                <a:gd name="T55" fmla="*/ 56 h 77"/>
                <a:gd name="T56" fmla="*/ 4126 w 4979"/>
                <a:gd name="T57" fmla="*/ 53 h 77"/>
                <a:gd name="T58" fmla="*/ 3997 w 4979"/>
                <a:gd name="T59" fmla="*/ 53 h 77"/>
                <a:gd name="T60" fmla="*/ 4067 w 4979"/>
                <a:gd name="T61" fmla="*/ 59 h 77"/>
                <a:gd name="T62" fmla="*/ 4195 w 4979"/>
                <a:gd name="T63" fmla="*/ 55 h 77"/>
                <a:gd name="T64" fmla="*/ 4252 w 4979"/>
                <a:gd name="T65" fmla="*/ 52 h 77"/>
                <a:gd name="T66" fmla="*/ 3 w 4979"/>
                <a:gd name="T67" fmla="*/ 58 h 77"/>
                <a:gd name="T68" fmla="*/ 4318 w 4979"/>
                <a:gd name="T69" fmla="*/ 57 h 77"/>
                <a:gd name="T70" fmla="*/ 4373 w 4979"/>
                <a:gd name="T71" fmla="*/ 50 h 77"/>
                <a:gd name="T72" fmla="*/ 2674 w 4979"/>
                <a:gd name="T73" fmla="*/ 51 h 77"/>
                <a:gd name="T74" fmla="*/ 4496 w 4979"/>
                <a:gd name="T75" fmla="*/ 53 h 77"/>
                <a:gd name="T76" fmla="*/ 4556 w 4979"/>
                <a:gd name="T77" fmla="*/ 49 h 77"/>
                <a:gd name="T78" fmla="*/ 4610 w 4979"/>
                <a:gd name="T79" fmla="*/ 45 h 77"/>
                <a:gd name="T80" fmla="*/ 4668 w 4979"/>
                <a:gd name="T81" fmla="*/ 46 h 77"/>
                <a:gd name="T82" fmla="*/ 2621 w 4979"/>
                <a:gd name="T83" fmla="*/ 46 h 77"/>
                <a:gd name="T84" fmla="*/ 4729 w 4979"/>
                <a:gd name="T85" fmla="*/ 42 h 77"/>
                <a:gd name="T86" fmla="*/ 4850 w 4979"/>
                <a:gd name="T87" fmla="*/ 40 h 77"/>
                <a:gd name="T88" fmla="*/ 4913 w 4979"/>
                <a:gd name="T89" fmla="*/ 45 h 77"/>
                <a:gd name="T90" fmla="*/ 4978 w 4979"/>
                <a:gd name="T91" fmla="*/ 42 h 77"/>
                <a:gd name="T92" fmla="*/ 2558 w 4979"/>
                <a:gd name="T93" fmla="*/ 36 h 77"/>
                <a:gd name="T94" fmla="*/ 1522 w 4979"/>
                <a:gd name="T95" fmla="*/ 34 h 77"/>
                <a:gd name="T96" fmla="*/ 2506 w 4979"/>
                <a:gd name="T97" fmla="*/ 32 h 77"/>
                <a:gd name="T98" fmla="*/ 1598 w 4979"/>
                <a:gd name="T99" fmla="*/ 25 h 77"/>
                <a:gd name="T100" fmla="*/ 1670 w 4979"/>
                <a:gd name="T101" fmla="*/ 18 h 77"/>
                <a:gd name="T102" fmla="*/ 2390 w 4979"/>
                <a:gd name="T103" fmla="*/ 20 h 77"/>
                <a:gd name="T104" fmla="*/ 1748 w 4979"/>
                <a:gd name="T105" fmla="*/ 13 h 77"/>
                <a:gd name="T106" fmla="*/ 1813 w 4979"/>
                <a:gd name="T107" fmla="*/ 7 h 77"/>
                <a:gd name="T108" fmla="*/ 2271 w 4979"/>
                <a:gd name="T109" fmla="*/ 9 h 77"/>
                <a:gd name="T110" fmla="*/ 1888 w 4979"/>
                <a:gd name="T111" fmla="*/ 5 h 77"/>
                <a:gd name="T112" fmla="*/ 2204 w 4979"/>
                <a:gd name="T113" fmla="*/ 2 h 77"/>
                <a:gd name="T114" fmla="*/ 2142 w 4979"/>
                <a:gd name="T115" fmla="*/ 1 h 77"/>
                <a:gd name="T116" fmla="*/ 2085 w 4979"/>
                <a:gd name="T117" fmla="*/ 2 h 77"/>
                <a:gd name="T118" fmla="*/ 2014 w 4979"/>
                <a:gd name="T1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77">
                  <a:moveTo>
                    <a:pt x="962" y="69"/>
                  </a:moveTo>
                  <a:cubicBezTo>
                    <a:pt x="960" y="69"/>
                    <a:pt x="959" y="71"/>
                    <a:pt x="958" y="73"/>
                  </a:cubicBezTo>
                  <a:cubicBezTo>
                    <a:pt x="958" y="75"/>
                    <a:pt x="960" y="77"/>
                    <a:pt x="961" y="77"/>
                  </a:cubicBezTo>
                  <a:cubicBezTo>
                    <a:pt x="961" y="77"/>
                    <a:pt x="961" y="77"/>
                    <a:pt x="961" y="77"/>
                  </a:cubicBezTo>
                  <a:cubicBezTo>
                    <a:pt x="963" y="77"/>
                    <a:pt x="964" y="75"/>
                    <a:pt x="965" y="73"/>
                  </a:cubicBezTo>
                  <a:cubicBezTo>
                    <a:pt x="965" y="71"/>
                    <a:pt x="963" y="69"/>
                    <a:pt x="962" y="69"/>
                  </a:cubicBezTo>
                  <a:cubicBezTo>
                    <a:pt x="962" y="69"/>
                    <a:pt x="962" y="69"/>
                    <a:pt x="962" y="69"/>
                  </a:cubicBezTo>
                  <a:moveTo>
                    <a:pt x="898" y="69"/>
                  </a:moveTo>
                  <a:cubicBezTo>
                    <a:pt x="896" y="69"/>
                    <a:pt x="895" y="71"/>
                    <a:pt x="895" y="73"/>
                  </a:cubicBezTo>
                  <a:cubicBezTo>
                    <a:pt x="894" y="75"/>
                    <a:pt x="896" y="77"/>
                    <a:pt x="897" y="77"/>
                  </a:cubicBezTo>
                  <a:cubicBezTo>
                    <a:pt x="899" y="77"/>
                    <a:pt x="901" y="75"/>
                    <a:pt x="901" y="73"/>
                  </a:cubicBezTo>
                  <a:cubicBezTo>
                    <a:pt x="901" y="71"/>
                    <a:pt x="899" y="69"/>
                    <a:pt x="898" y="69"/>
                  </a:cubicBezTo>
                  <a:moveTo>
                    <a:pt x="1026" y="69"/>
                  </a:moveTo>
                  <a:cubicBezTo>
                    <a:pt x="1026" y="69"/>
                    <a:pt x="1026" y="69"/>
                    <a:pt x="1026" y="69"/>
                  </a:cubicBezTo>
                  <a:cubicBezTo>
                    <a:pt x="1025" y="69"/>
                    <a:pt x="1023" y="71"/>
                    <a:pt x="1023" y="73"/>
                  </a:cubicBezTo>
                  <a:cubicBezTo>
                    <a:pt x="1023" y="75"/>
                    <a:pt x="1024" y="76"/>
                    <a:pt x="1026" y="76"/>
                  </a:cubicBezTo>
                  <a:cubicBezTo>
                    <a:pt x="1026" y="76"/>
                    <a:pt x="1026" y="76"/>
                    <a:pt x="1026" y="76"/>
                  </a:cubicBezTo>
                  <a:cubicBezTo>
                    <a:pt x="1028" y="76"/>
                    <a:pt x="1029" y="75"/>
                    <a:pt x="1029" y="73"/>
                  </a:cubicBezTo>
                  <a:cubicBezTo>
                    <a:pt x="1029" y="71"/>
                    <a:pt x="1028" y="69"/>
                    <a:pt x="1026" y="69"/>
                  </a:cubicBezTo>
                  <a:moveTo>
                    <a:pt x="834" y="69"/>
                  </a:moveTo>
                  <a:cubicBezTo>
                    <a:pt x="832" y="69"/>
                    <a:pt x="830" y="70"/>
                    <a:pt x="830" y="73"/>
                  </a:cubicBezTo>
                  <a:cubicBezTo>
                    <a:pt x="830" y="75"/>
                    <a:pt x="832" y="76"/>
                    <a:pt x="833" y="76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5" y="76"/>
                    <a:pt x="836" y="75"/>
                    <a:pt x="836" y="73"/>
                  </a:cubicBezTo>
                  <a:cubicBezTo>
                    <a:pt x="837" y="70"/>
                    <a:pt x="835" y="69"/>
                    <a:pt x="834" y="69"/>
                  </a:cubicBezTo>
                  <a:cubicBezTo>
                    <a:pt x="834" y="69"/>
                    <a:pt x="834" y="69"/>
                    <a:pt x="834" y="69"/>
                  </a:cubicBezTo>
                  <a:moveTo>
                    <a:pt x="769" y="68"/>
                  </a:moveTo>
                  <a:cubicBezTo>
                    <a:pt x="768" y="68"/>
                    <a:pt x="766" y="70"/>
                    <a:pt x="766" y="72"/>
                  </a:cubicBezTo>
                  <a:cubicBezTo>
                    <a:pt x="766" y="74"/>
                    <a:pt x="767" y="76"/>
                    <a:pt x="769" y="76"/>
                  </a:cubicBezTo>
                  <a:cubicBezTo>
                    <a:pt x="769" y="76"/>
                    <a:pt x="769" y="76"/>
                    <a:pt x="769" y="76"/>
                  </a:cubicBezTo>
                  <a:cubicBezTo>
                    <a:pt x="771" y="76"/>
                    <a:pt x="772" y="74"/>
                    <a:pt x="772" y="72"/>
                  </a:cubicBezTo>
                  <a:cubicBezTo>
                    <a:pt x="773" y="70"/>
                    <a:pt x="771" y="68"/>
                    <a:pt x="770" y="68"/>
                  </a:cubicBezTo>
                  <a:cubicBezTo>
                    <a:pt x="770" y="68"/>
                    <a:pt x="770" y="68"/>
                    <a:pt x="769" y="68"/>
                  </a:cubicBezTo>
                  <a:moveTo>
                    <a:pt x="706" y="67"/>
                  </a:moveTo>
                  <a:cubicBezTo>
                    <a:pt x="704" y="67"/>
                    <a:pt x="702" y="69"/>
                    <a:pt x="702" y="71"/>
                  </a:cubicBezTo>
                  <a:cubicBezTo>
                    <a:pt x="702" y="73"/>
                    <a:pt x="704" y="74"/>
                    <a:pt x="705" y="74"/>
                  </a:cubicBezTo>
                  <a:cubicBezTo>
                    <a:pt x="705" y="74"/>
                    <a:pt x="705" y="74"/>
                    <a:pt x="705" y="74"/>
                  </a:cubicBezTo>
                  <a:cubicBezTo>
                    <a:pt x="707" y="74"/>
                    <a:pt x="708" y="73"/>
                    <a:pt x="708" y="71"/>
                  </a:cubicBezTo>
                  <a:cubicBezTo>
                    <a:pt x="709" y="69"/>
                    <a:pt x="707" y="67"/>
                    <a:pt x="706" y="67"/>
                  </a:cubicBezTo>
                  <a:cubicBezTo>
                    <a:pt x="706" y="67"/>
                    <a:pt x="706" y="67"/>
                    <a:pt x="706" y="67"/>
                  </a:cubicBezTo>
                  <a:moveTo>
                    <a:pt x="1093" y="67"/>
                  </a:moveTo>
                  <a:cubicBezTo>
                    <a:pt x="1093" y="67"/>
                    <a:pt x="1093" y="67"/>
                    <a:pt x="1093" y="67"/>
                  </a:cubicBezTo>
                  <a:cubicBezTo>
                    <a:pt x="1091" y="67"/>
                    <a:pt x="1090" y="69"/>
                    <a:pt x="1090" y="71"/>
                  </a:cubicBezTo>
                  <a:cubicBezTo>
                    <a:pt x="1090" y="73"/>
                    <a:pt x="1091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5" y="74"/>
                    <a:pt x="1097" y="72"/>
                    <a:pt x="1097" y="70"/>
                  </a:cubicBezTo>
                  <a:cubicBezTo>
                    <a:pt x="1096" y="68"/>
                    <a:pt x="1095" y="67"/>
                    <a:pt x="1093" y="67"/>
                  </a:cubicBezTo>
                  <a:moveTo>
                    <a:pt x="642" y="66"/>
                  </a:moveTo>
                  <a:cubicBezTo>
                    <a:pt x="640" y="66"/>
                    <a:pt x="639" y="67"/>
                    <a:pt x="638" y="69"/>
                  </a:cubicBezTo>
                  <a:cubicBezTo>
                    <a:pt x="638" y="71"/>
                    <a:pt x="640" y="73"/>
                    <a:pt x="641" y="73"/>
                  </a:cubicBezTo>
                  <a:cubicBezTo>
                    <a:pt x="641" y="73"/>
                    <a:pt x="641" y="73"/>
                    <a:pt x="641" y="73"/>
                  </a:cubicBezTo>
                  <a:cubicBezTo>
                    <a:pt x="643" y="73"/>
                    <a:pt x="645" y="71"/>
                    <a:pt x="645" y="70"/>
                  </a:cubicBezTo>
                  <a:cubicBezTo>
                    <a:pt x="645" y="68"/>
                    <a:pt x="643" y="66"/>
                    <a:pt x="642" y="66"/>
                  </a:cubicBezTo>
                  <a:cubicBezTo>
                    <a:pt x="642" y="66"/>
                    <a:pt x="642" y="66"/>
                    <a:pt x="642" y="66"/>
                  </a:cubicBezTo>
                  <a:moveTo>
                    <a:pt x="2981" y="65"/>
                  </a:moveTo>
                  <a:cubicBezTo>
                    <a:pt x="2981" y="65"/>
                    <a:pt x="2981" y="65"/>
                    <a:pt x="2981" y="65"/>
                  </a:cubicBezTo>
                  <a:cubicBezTo>
                    <a:pt x="2979" y="65"/>
                    <a:pt x="2978" y="67"/>
                    <a:pt x="2978" y="69"/>
                  </a:cubicBezTo>
                  <a:cubicBezTo>
                    <a:pt x="2979" y="71"/>
                    <a:pt x="2981" y="72"/>
                    <a:pt x="2982" y="72"/>
                  </a:cubicBezTo>
                  <a:cubicBezTo>
                    <a:pt x="2982" y="72"/>
                    <a:pt x="2982" y="72"/>
                    <a:pt x="2982" y="72"/>
                  </a:cubicBezTo>
                  <a:cubicBezTo>
                    <a:pt x="2984" y="72"/>
                    <a:pt x="2985" y="71"/>
                    <a:pt x="2985" y="69"/>
                  </a:cubicBezTo>
                  <a:cubicBezTo>
                    <a:pt x="2984" y="67"/>
                    <a:pt x="2982" y="65"/>
                    <a:pt x="2981" y="65"/>
                  </a:cubicBezTo>
                  <a:moveTo>
                    <a:pt x="3045" y="65"/>
                  </a:moveTo>
                  <a:cubicBezTo>
                    <a:pt x="3043" y="65"/>
                    <a:pt x="3042" y="66"/>
                    <a:pt x="3043" y="69"/>
                  </a:cubicBezTo>
                  <a:cubicBezTo>
                    <a:pt x="3043" y="70"/>
                    <a:pt x="3045" y="72"/>
                    <a:pt x="3047" y="72"/>
                  </a:cubicBezTo>
                  <a:cubicBezTo>
                    <a:pt x="3047" y="72"/>
                    <a:pt x="3047" y="72"/>
                    <a:pt x="3047" y="72"/>
                  </a:cubicBezTo>
                  <a:cubicBezTo>
                    <a:pt x="3048" y="72"/>
                    <a:pt x="3049" y="70"/>
                    <a:pt x="3049" y="69"/>
                  </a:cubicBezTo>
                  <a:cubicBezTo>
                    <a:pt x="3048" y="66"/>
                    <a:pt x="3047" y="65"/>
                    <a:pt x="3045" y="65"/>
                  </a:cubicBezTo>
                  <a:moveTo>
                    <a:pt x="3110" y="65"/>
                  </a:moveTo>
                  <a:cubicBezTo>
                    <a:pt x="3110" y="65"/>
                    <a:pt x="3110" y="65"/>
                    <a:pt x="3110" y="65"/>
                  </a:cubicBezTo>
                  <a:cubicBezTo>
                    <a:pt x="3108" y="65"/>
                    <a:pt x="3107" y="66"/>
                    <a:pt x="3108" y="68"/>
                  </a:cubicBezTo>
                  <a:cubicBezTo>
                    <a:pt x="3108" y="70"/>
                    <a:pt x="3110" y="72"/>
                    <a:pt x="3112" y="72"/>
                  </a:cubicBezTo>
                  <a:cubicBezTo>
                    <a:pt x="3112" y="72"/>
                    <a:pt x="3112" y="72"/>
                    <a:pt x="3112" y="72"/>
                  </a:cubicBezTo>
                  <a:cubicBezTo>
                    <a:pt x="3113" y="72"/>
                    <a:pt x="3114" y="70"/>
                    <a:pt x="3114" y="68"/>
                  </a:cubicBezTo>
                  <a:cubicBezTo>
                    <a:pt x="3113" y="66"/>
                    <a:pt x="3112" y="65"/>
                    <a:pt x="3110" y="65"/>
                  </a:cubicBezTo>
                  <a:moveTo>
                    <a:pt x="2917" y="65"/>
                  </a:moveTo>
                  <a:cubicBezTo>
                    <a:pt x="2915" y="65"/>
                    <a:pt x="2914" y="66"/>
                    <a:pt x="2915" y="68"/>
                  </a:cubicBezTo>
                  <a:cubicBezTo>
                    <a:pt x="2915" y="70"/>
                    <a:pt x="2917" y="72"/>
                    <a:pt x="2919" y="72"/>
                  </a:cubicBezTo>
                  <a:cubicBezTo>
                    <a:pt x="2919" y="72"/>
                    <a:pt x="2919" y="72"/>
                    <a:pt x="2919" y="72"/>
                  </a:cubicBezTo>
                  <a:cubicBezTo>
                    <a:pt x="2920" y="72"/>
                    <a:pt x="2921" y="70"/>
                    <a:pt x="2921" y="68"/>
                  </a:cubicBezTo>
                  <a:cubicBezTo>
                    <a:pt x="2920" y="66"/>
                    <a:pt x="2919" y="65"/>
                    <a:pt x="2917" y="65"/>
                  </a:cubicBezTo>
                  <a:cubicBezTo>
                    <a:pt x="2917" y="65"/>
                    <a:pt x="2917" y="65"/>
                    <a:pt x="2917" y="65"/>
                  </a:cubicBezTo>
                  <a:moveTo>
                    <a:pt x="3176" y="64"/>
                  </a:moveTo>
                  <a:cubicBezTo>
                    <a:pt x="3176" y="64"/>
                    <a:pt x="3176" y="64"/>
                    <a:pt x="3176" y="64"/>
                  </a:cubicBezTo>
                  <a:cubicBezTo>
                    <a:pt x="3174" y="64"/>
                    <a:pt x="3173" y="66"/>
                    <a:pt x="3174" y="68"/>
                  </a:cubicBezTo>
                  <a:cubicBezTo>
                    <a:pt x="3174" y="70"/>
                    <a:pt x="3176" y="71"/>
                    <a:pt x="3178" y="71"/>
                  </a:cubicBezTo>
                  <a:cubicBezTo>
                    <a:pt x="3178" y="71"/>
                    <a:pt x="3178" y="71"/>
                    <a:pt x="3178" y="71"/>
                  </a:cubicBezTo>
                  <a:cubicBezTo>
                    <a:pt x="3180" y="71"/>
                    <a:pt x="3181" y="70"/>
                    <a:pt x="3180" y="68"/>
                  </a:cubicBezTo>
                  <a:cubicBezTo>
                    <a:pt x="3180" y="66"/>
                    <a:pt x="3178" y="64"/>
                    <a:pt x="3176" y="64"/>
                  </a:cubicBezTo>
                  <a:moveTo>
                    <a:pt x="578" y="64"/>
                  </a:moveTo>
                  <a:cubicBezTo>
                    <a:pt x="576" y="64"/>
                    <a:pt x="575" y="66"/>
                    <a:pt x="575" y="68"/>
                  </a:cubicBezTo>
                  <a:cubicBezTo>
                    <a:pt x="575" y="70"/>
                    <a:pt x="576" y="71"/>
                    <a:pt x="578" y="71"/>
                  </a:cubicBezTo>
                  <a:cubicBezTo>
                    <a:pt x="578" y="71"/>
                    <a:pt x="578" y="71"/>
                    <a:pt x="578" y="71"/>
                  </a:cubicBezTo>
                  <a:cubicBezTo>
                    <a:pt x="579" y="71"/>
                    <a:pt x="581" y="70"/>
                    <a:pt x="581" y="68"/>
                  </a:cubicBezTo>
                  <a:cubicBezTo>
                    <a:pt x="581" y="66"/>
                    <a:pt x="580" y="64"/>
                    <a:pt x="578" y="64"/>
                  </a:cubicBezTo>
                  <a:cubicBezTo>
                    <a:pt x="578" y="64"/>
                    <a:pt x="578" y="64"/>
                    <a:pt x="578" y="64"/>
                  </a:cubicBezTo>
                  <a:moveTo>
                    <a:pt x="3243" y="64"/>
                  </a:moveTo>
                  <a:cubicBezTo>
                    <a:pt x="3243" y="64"/>
                    <a:pt x="3243" y="64"/>
                    <a:pt x="3243" y="64"/>
                  </a:cubicBezTo>
                  <a:cubicBezTo>
                    <a:pt x="3241" y="64"/>
                    <a:pt x="3240" y="65"/>
                    <a:pt x="3241" y="67"/>
                  </a:cubicBezTo>
                  <a:cubicBezTo>
                    <a:pt x="3242" y="69"/>
                    <a:pt x="3244" y="71"/>
                    <a:pt x="3245" y="71"/>
                  </a:cubicBezTo>
                  <a:cubicBezTo>
                    <a:pt x="3245" y="71"/>
                    <a:pt x="3245" y="71"/>
                    <a:pt x="3245" y="71"/>
                  </a:cubicBezTo>
                  <a:cubicBezTo>
                    <a:pt x="3247" y="71"/>
                    <a:pt x="3248" y="69"/>
                    <a:pt x="3248" y="67"/>
                  </a:cubicBezTo>
                  <a:cubicBezTo>
                    <a:pt x="3247" y="65"/>
                    <a:pt x="3245" y="64"/>
                    <a:pt x="3243" y="64"/>
                  </a:cubicBezTo>
                  <a:moveTo>
                    <a:pt x="1162" y="63"/>
                  </a:moveTo>
                  <a:cubicBezTo>
                    <a:pt x="1162" y="63"/>
                    <a:pt x="1162" y="63"/>
                    <a:pt x="1162" y="63"/>
                  </a:cubicBezTo>
                  <a:cubicBezTo>
                    <a:pt x="1160" y="63"/>
                    <a:pt x="1159" y="65"/>
                    <a:pt x="1159" y="67"/>
                  </a:cubicBezTo>
                  <a:cubicBezTo>
                    <a:pt x="1159" y="69"/>
                    <a:pt x="1161" y="70"/>
                    <a:pt x="1162" y="70"/>
                  </a:cubicBezTo>
                  <a:cubicBezTo>
                    <a:pt x="1162" y="70"/>
                    <a:pt x="1163" y="70"/>
                    <a:pt x="1163" y="70"/>
                  </a:cubicBezTo>
                  <a:cubicBezTo>
                    <a:pt x="1164" y="70"/>
                    <a:pt x="1166" y="68"/>
                    <a:pt x="1166" y="67"/>
                  </a:cubicBezTo>
                  <a:cubicBezTo>
                    <a:pt x="1166" y="65"/>
                    <a:pt x="1164" y="63"/>
                    <a:pt x="1162" y="63"/>
                  </a:cubicBezTo>
                  <a:moveTo>
                    <a:pt x="3311" y="63"/>
                  </a:moveTo>
                  <a:cubicBezTo>
                    <a:pt x="3311" y="63"/>
                    <a:pt x="3311" y="63"/>
                    <a:pt x="3311" y="63"/>
                  </a:cubicBezTo>
                  <a:cubicBezTo>
                    <a:pt x="3310" y="63"/>
                    <a:pt x="3309" y="64"/>
                    <a:pt x="3309" y="66"/>
                  </a:cubicBezTo>
                  <a:cubicBezTo>
                    <a:pt x="3310" y="68"/>
                    <a:pt x="3312" y="70"/>
                    <a:pt x="3314" y="70"/>
                  </a:cubicBezTo>
                  <a:cubicBezTo>
                    <a:pt x="3314" y="70"/>
                    <a:pt x="3314" y="70"/>
                    <a:pt x="3314" y="70"/>
                  </a:cubicBezTo>
                  <a:cubicBezTo>
                    <a:pt x="3316" y="70"/>
                    <a:pt x="3317" y="68"/>
                    <a:pt x="3316" y="66"/>
                  </a:cubicBezTo>
                  <a:cubicBezTo>
                    <a:pt x="3315" y="64"/>
                    <a:pt x="3313" y="63"/>
                    <a:pt x="3311" y="63"/>
                  </a:cubicBezTo>
                  <a:moveTo>
                    <a:pt x="514" y="63"/>
                  </a:moveTo>
                  <a:cubicBezTo>
                    <a:pt x="512" y="63"/>
                    <a:pt x="511" y="64"/>
                    <a:pt x="511" y="66"/>
                  </a:cubicBezTo>
                  <a:cubicBezTo>
                    <a:pt x="511" y="68"/>
                    <a:pt x="512" y="70"/>
                    <a:pt x="514" y="70"/>
                  </a:cubicBezTo>
                  <a:cubicBezTo>
                    <a:pt x="514" y="70"/>
                    <a:pt x="514" y="70"/>
                    <a:pt x="514" y="70"/>
                  </a:cubicBezTo>
                  <a:cubicBezTo>
                    <a:pt x="516" y="70"/>
                    <a:pt x="517" y="68"/>
                    <a:pt x="517" y="66"/>
                  </a:cubicBezTo>
                  <a:cubicBezTo>
                    <a:pt x="517" y="64"/>
                    <a:pt x="516" y="63"/>
                    <a:pt x="514" y="63"/>
                  </a:cubicBezTo>
                  <a:cubicBezTo>
                    <a:pt x="514" y="63"/>
                    <a:pt x="514" y="63"/>
                    <a:pt x="514" y="63"/>
                  </a:cubicBezTo>
                  <a:moveTo>
                    <a:pt x="2854" y="63"/>
                  </a:moveTo>
                  <a:cubicBezTo>
                    <a:pt x="2853" y="63"/>
                    <a:pt x="2852" y="64"/>
                    <a:pt x="2853" y="66"/>
                  </a:cubicBezTo>
                  <a:cubicBezTo>
                    <a:pt x="2853" y="68"/>
                    <a:pt x="2855" y="69"/>
                    <a:pt x="2857" y="69"/>
                  </a:cubicBezTo>
                  <a:cubicBezTo>
                    <a:pt x="2857" y="69"/>
                    <a:pt x="2857" y="69"/>
                    <a:pt x="2857" y="69"/>
                  </a:cubicBezTo>
                  <a:cubicBezTo>
                    <a:pt x="2858" y="69"/>
                    <a:pt x="2859" y="68"/>
                    <a:pt x="2859" y="66"/>
                  </a:cubicBezTo>
                  <a:cubicBezTo>
                    <a:pt x="2858" y="64"/>
                    <a:pt x="2856" y="63"/>
                    <a:pt x="2855" y="63"/>
                  </a:cubicBezTo>
                  <a:cubicBezTo>
                    <a:pt x="2855" y="63"/>
                    <a:pt x="2854" y="63"/>
                    <a:pt x="2854" y="63"/>
                  </a:cubicBezTo>
                  <a:moveTo>
                    <a:pt x="3380" y="62"/>
                  </a:moveTo>
                  <a:cubicBezTo>
                    <a:pt x="3380" y="62"/>
                    <a:pt x="3380" y="62"/>
                    <a:pt x="3380" y="62"/>
                  </a:cubicBezTo>
                  <a:cubicBezTo>
                    <a:pt x="3378" y="62"/>
                    <a:pt x="3377" y="63"/>
                    <a:pt x="3378" y="65"/>
                  </a:cubicBezTo>
                  <a:cubicBezTo>
                    <a:pt x="3379" y="67"/>
                    <a:pt x="3381" y="69"/>
                    <a:pt x="3383" y="69"/>
                  </a:cubicBezTo>
                  <a:cubicBezTo>
                    <a:pt x="3383" y="69"/>
                    <a:pt x="3383" y="69"/>
                    <a:pt x="3383" y="69"/>
                  </a:cubicBezTo>
                  <a:cubicBezTo>
                    <a:pt x="3385" y="68"/>
                    <a:pt x="3386" y="67"/>
                    <a:pt x="3385" y="65"/>
                  </a:cubicBezTo>
                  <a:cubicBezTo>
                    <a:pt x="3384" y="63"/>
                    <a:pt x="3382" y="62"/>
                    <a:pt x="3380" y="62"/>
                  </a:cubicBezTo>
                  <a:moveTo>
                    <a:pt x="450" y="61"/>
                  </a:moveTo>
                  <a:cubicBezTo>
                    <a:pt x="449" y="61"/>
                    <a:pt x="447" y="62"/>
                    <a:pt x="447" y="64"/>
                  </a:cubicBezTo>
                  <a:cubicBezTo>
                    <a:pt x="447" y="66"/>
                    <a:pt x="449" y="68"/>
                    <a:pt x="450" y="68"/>
                  </a:cubicBezTo>
                  <a:cubicBezTo>
                    <a:pt x="450" y="68"/>
                    <a:pt x="450" y="68"/>
                    <a:pt x="450" y="68"/>
                  </a:cubicBezTo>
                  <a:cubicBezTo>
                    <a:pt x="452" y="68"/>
                    <a:pt x="453" y="66"/>
                    <a:pt x="453" y="64"/>
                  </a:cubicBezTo>
                  <a:cubicBezTo>
                    <a:pt x="453" y="62"/>
                    <a:pt x="452" y="61"/>
                    <a:pt x="450" y="61"/>
                  </a:cubicBezTo>
                  <a:cubicBezTo>
                    <a:pt x="450" y="61"/>
                    <a:pt x="450" y="61"/>
                    <a:pt x="450" y="61"/>
                  </a:cubicBezTo>
                  <a:moveTo>
                    <a:pt x="3450" y="60"/>
                  </a:moveTo>
                  <a:cubicBezTo>
                    <a:pt x="3450" y="60"/>
                    <a:pt x="3450" y="60"/>
                    <a:pt x="3449" y="60"/>
                  </a:cubicBezTo>
                  <a:cubicBezTo>
                    <a:pt x="3448" y="60"/>
                    <a:pt x="3447" y="62"/>
                    <a:pt x="3448" y="64"/>
                  </a:cubicBezTo>
                  <a:cubicBezTo>
                    <a:pt x="3448" y="66"/>
                    <a:pt x="3451" y="67"/>
                    <a:pt x="3453" y="67"/>
                  </a:cubicBezTo>
                  <a:cubicBezTo>
                    <a:pt x="3453" y="67"/>
                    <a:pt x="3453" y="67"/>
                    <a:pt x="3453" y="67"/>
                  </a:cubicBezTo>
                  <a:cubicBezTo>
                    <a:pt x="3454" y="67"/>
                    <a:pt x="3455" y="66"/>
                    <a:pt x="3454" y="64"/>
                  </a:cubicBezTo>
                  <a:cubicBezTo>
                    <a:pt x="3454" y="62"/>
                    <a:pt x="3451" y="60"/>
                    <a:pt x="3450" y="60"/>
                  </a:cubicBezTo>
                  <a:moveTo>
                    <a:pt x="3519" y="59"/>
                  </a:moveTo>
                  <a:cubicBezTo>
                    <a:pt x="3519" y="59"/>
                    <a:pt x="3519" y="59"/>
                    <a:pt x="3519" y="59"/>
                  </a:cubicBezTo>
                  <a:cubicBezTo>
                    <a:pt x="3517" y="59"/>
                    <a:pt x="3516" y="61"/>
                    <a:pt x="3517" y="63"/>
                  </a:cubicBezTo>
                  <a:cubicBezTo>
                    <a:pt x="3518" y="64"/>
                    <a:pt x="3521" y="66"/>
                    <a:pt x="3522" y="66"/>
                  </a:cubicBezTo>
                  <a:cubicBezTo>
                    <a:pt x="3523" y="66"/>
                    <a:pt x="3523" y="66"/>
                    <a:pt x="3523" y="66"/>
                  </a:cubicBezTo>
                  <a:cubicBezTo>
                    <a:pt x="3524" y="66"/>
                    <a:pt x="3525" y="64"/>
                    <a:pt x="3524" y="62"/>
                  </a:cubicBezTo>
                  <a:cubicBezTo>
                    <a:pt x="3523" y="61"/>
                    <a:pt x="3521" y="59"/>
                    <a:pt x="3519" y="59"/>
                  </a:cubicBezTo>
                  <a:moveTo>
                    <a:pt x="387" y="59"/>
                  </a:moveTo>
                  <a:cubicBezTo>
                    <a:pt x="385" y="59"/>
                    <a:pt x="384" y="61"/>
                    <a:pt x="384" y="62"/>
                  </a:cubicBezTo>
                  <a:cubicBezTo>
                    <a:pt x="384" y="64"/>
                    <a:pt x="385" y="66"/>
                    <a:pt x="387" y="66"/>
                  </a:cubicBezTo>
                  <a:cubicBezTo>
                    <a:pt x="387" y="66"/>
                    <a:pt x="387" y="66"/>
                    <a:pt x="387" y="66"/>
                  </a:cubicBezTo>
                  <a:cubicBezTo>
                    <a:pt x="388" y="66"/>
                    <a:pt x="390" y="64"/>
                    <a:pt x="390" y="63"/>
                  </a:cubicBezTo>
                  <a:cubicBezTo>
                    <a:pt x="390" y="61"/>
                    <a:pt x="388" y="59"/>
                    <a:pt x="387" y="59"/>
                  </a:cubicBezTo>
                  <a:cubicBezTo>
                    <a:pt x="387" y="59"/>
                    <a:pt x="387" y="59"/>
                    <a:pt x="387" y="59"/>
                  </a:cubicBezTo>
                  <a:moveTo>
                    <a:pt x="2793" y="59"/>
                  </a:moveTo>
                  <a:cubicBezTo>
                    <a:pt x="2792" y="59"/>
                    <a:pt x="2791" y="60"/>
                    <a:pt x="2792" y="62"/>
                  </a:cubicBezTo>
                  <a:cubicBezTo>
                    <a:pt x="2793" y="64"/>
                    <a:pt x="2794" y="65"/>
                    <a:pt x="2796" y="66"/>
                  </a:cubicBezTo>
                  <a:cubicBezTo>
                    <a:pt x="2796" y="66"/>
                    <a:pt x="2796" y="66"/>
                    <a:pt x="2796" y="66"/>
                  </a:cubicBezTo>
                  <a:cubicBezTo>
                    <a:pt x="2798" y="66"/>
                    <a:pt x="2798" y="64"/>
                    <a:pt x="2798" y="63"/>
                  </a:cubicBezTo>
                  <a:cubicBezTo>
                    <a:pt x="2797" y="61"/>
                    <a:pt x="2795" y="59"/>
                    <a:pt x="2794" y="59"/>
                  </a:cubicBezTo>
                  <a:cubicBezTo>
                    <a:pt x="2794" y="59"/>
                    <a:pt x="2794" y="59"/>
                    <a:pt x="2793" y="59"/>
                  </a:cubicBezTo>
                  <a:moveTo>
                    <a:pt x="1233" y="58"/>
                  </a:moveTo>
                  <a:cubicBezTo>
                    <a:pt x="1233" y="58"/>
                    <a:pt x="1233" y="58"/>
                    <a:pt x="1233" y="58"/>
                  </a:cubicBezTo>
                  <a:cubicBezTo>
                    <a:pt x="1231" y="59"/>
                    <a:pt x="1229" y="60"/>
                    <a:pt x="1230" y="62"/>
                  </a:cubicBezTo>
                  <a:cubicBezTo>
                    <a:pt x="1230" y="64"/>
                    <a:pt x="1231" y="65"/>
                    <a:pt x="1233" y="65"/>
                  </a:cubicBezTo>
                  <a:cubicBezTo>
                    <a:pt x="1233" y="65"/>
                    <a:pt x="1233" y="65"/>
                    <a:pt x="1234" y="65"/>
                  </a:cubicBezTo>
                  <a:cubicBezTo>
                    <a:pt x="1235" y="65"/>
                    <a:pt x="1237" y="63"/>
                    <a:pt x="1236" y="61"/>
                  </a:cubicBezTo>
                  <a:cubicBezTo>
                    <a:pt x="1236" y="60"/>
                    <a:pt x="1235" y="58"/>
                    <a:pt x="1233" y="58"/>
                  </a:cubicBezTo>
                  <a:moveTo>
                    <a:pt x="3589" y="58"/>
                  </a:moveTo>
                  <a:cubicBezTo>
                    <a:pt x="3589" y="58"/>
                    <a:pt x="3589" y="58"/>
                    <a:pt x="3589" y="58"/>
                  </a:cubicBezTo>
                  <a:cubicBezTo>
                    <a:pt x="3587" y="58"/>
                    <a:pt x="3586" y="59"/>
                    <a:pt x="3587" y="61"/>
                  </a:cubicBezTo>
                  <a:cubicBezTo>
                    <a:pt x="3588" y="63"/>
                    <a:pt x="3591" y="65"/>
                    <a:pt x="3593" y="65"/>
                  </a:cubicBezTo>
                  <a:cubicBezTo>
                    <a:pt x="3593" y="65"/>
                    <a:pt x="3593" y="65"/>
                    <a:pt x="3593" y="65"/>
                  </a:cubicBezTo>
                  <a:cubicBezTo>
                    <a:pt x="3594" y="64"/>
                    <a:pt x="3595" y="63"/>
                    <a:pt x="3594" y="61"/>
                  </a:cubicBezTo>
                  <a:cubicBezTo>
                    <a:pt x="3593" y="59"/>
                    <a:pt x="3591" y="58"/>
                    <a:pt x="3589" y="58"/>
                  </a:cubicBezTo>
                  <a:moveTo>
                    <a:pt x="323" y="57"/>
                  </a:moveTo>
                  <a:cubicBezTo>
                    <a:pt x="321" y="57"/>
                    <a:pt x="320" y="59"/>
                    <a:pt x="320" y="61"/>
                  </a:cubicBezTo>
                  <a:cubicBezTo>
                    <a:pt x="320" y="62"/>
                    <a:pt x="321" y="64"/>
                    <a:pt x="323" y="64"/>
                  </a:cubicBezTo>
                  <a:cubicBezTo>
                    <a:pt x="323" y="64"/>
                    <a:pt x="323" y="64"/>
                    <a:pt x="323" y="64"/>
                  </a:cubicBezTo>
                  <a:cubicBezTo>
                    <a:pt x="325" y="64"/>
                    <a:pt x="326" y="63"/>
                    <a:pt x="326" y="61"/>
                  </a:cubicBezTo>
                  <a:cubicBezTo>
                    <a:pt x="326" y="59"/>
                    <a:pt x="325" y="57"/>
                    <a:pt x="323" y="57"/>
                  </a:cubicBezTo>
                  <a:cubicBezTo>
                    <a:pt x="323" y="57"/>
                    <a:pt x="323" y="57"/>
                    <a:pt x="323" y="57"/>
                  </a:cubicBezTo>
                  <a:moveTo>
                    <a:pt x="3658" y="57"/>
                  </a:moveTo>
                  <a:cubicBezTo>
                    <a:pt x="3658" y="57"/>
                    <a:pt x="3658" y="57"/>
                    <a:pt x="3658" y="57"/>
                  </a:cubicBezTo>
                  <a:cubicBezTo>
                    <a:pt x="3656" y="57"/>
                    <a:pt x="3656" y="58"/>
                    <a:pt x="3657" y="60"/>
                  </a:cubicBezTo>
                  <a:cubicBezTo>
                    <a:pt x="3658" y="62"/>
                    <a:pt x="3661" y="63"/>
                    <a:pt x="3662" y="63"/>
                  </a:cubicBezTo>
                  <a:cubicBezTo>
                    <a:pt x="3662" y="63"/>
                    <a:pt x="3662" y="63"/>
                    <a:pt x="3662" y="63"/>
                  </a:cubicBezTo>
                  <a:cubicBezTo>
                    <a:pt x="3664" y="63"/>
                    <a:pt x="3665" y="62"/>
                    <a:pt x="3664" y="60"/>
                  </a:cubicBezTo>
                  <a:cubicBezTo>
                    <a:pt x="3663" y="58"/>
                    <a:pt x="3660" y="57"/>
                    <a:pt x="3658" y="57"/>
                  </a:cubicBezTo>
                  <a:moveTo>
                    <a:pt x="259" y="56"/>
                  </a:moveTo>
                  <a:cubicBezTo>
                    <a:pt x="257" y="56"/>
                    <a:pt x="256" y="57"/>
                    <a:pt x="256" y="59"/>
                  </a:cubicBezTo>
                  <a:cubicBezTo>
                    <a:pt x="256" y="61"/>
                    <a:pt x="257" y="62"/>
                    <a:pt x="259" y="62"/>
                  </a:cubicBezTo>
                  <a:cubicBezTo>
                    <a:pt x="259" y="62"/>
                    <a:pt x="259" y="62"/>
                    <a:pt x="259" y="62"/>
                  </a:cubicBezTo>
                  <a:cubicBezTo>
                    <a:pt x="261" y="62"/>
                    <a:pt x="262" y="61"/>
                    <a:pt x="262" y="59"/>
                  </a:cubicBezTo>
                  <a:cubicBezTo>
                    <a:pt x="262" y="57"/>
                    <a:pt x="261" y="56"/>
                    <a:pt x="259" y="56"/>
                  </a:cubicBezTo>
                  <a:cubicBezTo>
                    <a:pt x="259" y="56"/>
                    <a:pt x="259" y="56"/>
                    <a:pt x="259" y="56"/>
                  </a:cubicBezTo>
                  <a:moveTo>
                    <a:pt x="3728" y="55"/>
                  </a:moveTo>
                  <a:cubicBezTo>
                    <a:pt x="3728" y="55"/>
                    <a:pt x="3728" y="55"/>
                    <a:pt x="3728" y="55"/>
                  </a:cubicBezTo>
                  <a:cubicBezTo>
                    <a:pt x="3726" y="55"/>
                    <a:pt x="3725" y="57"/>
                    <a:pt x="3726" y="59"/>
                  </a:cubicBezTo>
                  <a:cubicBezTo>
                    <a:pt x="3728" y="60"/>
                    <a:pt x="3730" y="62"/>
                    <a:pt x="3732" y="62"/>
                  </a:cubicBezTo>
                  <a:cubicBezTo>
                    <a:pt x="3732" y="62"/>
                    <a:pt x="3732" y="62"/>
                    <a:pt x="3732" y="62"/>
                  </a:cubicBezTo>
                  <a:cubicBezTo>
                    <a:pt x="3734" y="62"/>
                    <a:pt x="3734" y="60"/>
                    <a:pt x="3733" y="59"/>
                  </a:cubicBezTo>
                  <a:cubicBezTo>
                    <a:pt x="3732" y="57"/>
                    <a:pt x="3729" y="55"/>
                    <a:pt x="3728" y="55"/>
                  </a:cubicBezTo>
                  <a:moveTo>
                    <a:pt x="3796" y="54"/>
                  </a:moveTo>
                  <a:cubicBezTo>
                    <a:pt x="3796" y="54"/>
                    <a:pt x="3796" y="54"/>
                    <a:pt x="3796" y="54"/>
                  </a:cubicBezTo>
                  <a:cubicBezTo>
                    <a:pt x="3794" y="54"/>
                    <a:pt x="3794" y="56"/>
                    <a:pt x="3795" y="58"/>
                  </a:cubicBezTo>
                  <a:cubicBezTo>
                    <a:pt x="3797" y="59"/>
                    <a:pt x="3799" y="61"/>
                    <a:pt x="3801" y="61"/>
                  </a:cubicBezTo>
                  <a:cubicBezTo>
                    <a:pt x="3801" y="61"/>
                    <a:pt x="3801" y="61"/>
                    <a:pt x="3801" y="61"/>
                  </a:cubicBezTo>
                  <a:cubicBezTo>
                    <a:pt x="3803" y="61"/>
                    <a:pt x="3803" y="59"/>
                    <a:pt x="3802" y="58"/>
                  </a:cubicBezTo>
                  <a:cubicBezTo>
                    <a:pt x="3800" y="56"/>
                    <a:pt x="3798" y="54"/>
                    <a:pt x="3796" y="54"/>
                  </a:cubicBezTo>
                  <a:moveTo>
                    <a:pt x="2734" y="54"/>
                  </a:moveTo>
                  <a:cubicBezTo>
                    <a:pt x="2732" y="54"/>
                    <a:pt x="2732" y="56"/>
                    <a:pt x="2732" y="57"/>
                  </a:cubicBezTo>
                  <a:cubicBezTo>
                    <a:pt x="2733" y="59"/>
                    <a:pt x="2735" y="60"/>
                    <a:pt x="2737" y="60"/>
                  </a:cubicBezTo>
                  <a:cubicBezTo>
                    <a:pt x="2737" y="60"/>
                    <a:pt x="2737" y="60"/>
                    <a:pt x="2737" y="60"/>
                  </a:cubicBezTo>
                  <a:cubicBezTo>
                    <a:pt x="2738" y="60"/>
                    <a:pt x="2739" y="59"/>
                    <a:pt x="2738" y="58"/>
                  </a:cubicBezTo>
                  <a:cubicBezTo>
                    <a:pt x="2737" y="56"/>
                    <a:pt x="2735" y="55"/>
                    <a:pt x="2734" y="54"/>
                  </a:cubicBezTo>
                  <a:cubicBezTo>
                    <a:pt x="2734" y="54"/>
                    <a:pt x="2734" y="54"/>
                    <a:pt x="2734" y="54"/>
                  </a:cubicBezTo>
                  <a:moveTo>
                    <a:pt x="195" y="54"/>
                  </a:moveTo>
                  <a:cubicBezTo>
                    <a:pt x="194" y="54"/>
                    <a:pt x="192" y="56"/>
                    <a:pt x="192" y="58"/>
                  </a:cubicBezTo>
                  <a:cubicBezTo>
                    <a:pt x="192" y="59"/>
                    <a:pt x="194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7" y="61"/>
                    <a:pt x="198" y="59"/>
                    <a:pt x="198" y="58"/>
                  </a:cubicBezTo>
                  <a:cubicBezTo>
                    <a:pt x="198" y="56"/>
                    <a:pt x="197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moveTo>
                    <a:pt x="3864" y="54"/>
                  </a:moveTo>
                  <a:cubicBezTo>
                    <a:pt x="3864" y="54"/>
                    <a:pt x="3864" y="54"/>
                    <a:pt x="3864" y="54"/>
                  </a:cubicBezTo>
                  <a:cubicBezTo>
                    <a:pt x="3862" y="54"/>
                    <a:pt x="3862" y="55"/>
                    <a:pt x="3863" y="57"/>
                  </a:cubicBezTo>
                  <a:cubicBezTo>
                    <a:pt x="3865" y="58"/>
                    <a:pt x="3867" y="60"/>
                    <a:pt x="3869" y="60"/>
                  </a:cubicBezTo>
                  <a:cubicBezTo>
                    <a:pt x="3869" y="60"/>
                    <a:pt x="3869" y="60"/>
                    <a:pt x="3869" y="60"/>
                  </a:cubicBezTo>
                  <a:cubicBezTo>
                    <a:pt x="3871" y="60"/>
                    <a:pt x="3871" y="58"/>
                    <a:pt x="3870" y="57"/>
                  </a:cubicBezTo>
                  <a:cubicBezTo>
                    <a:pt x="3868" y="55"/>
                    <a:pt x="3866" y="54"/>
                    <a:pt x="3864" y="54"/>
                  </a:cubicBezTo>
                  <a:moveTo>
                    <a:pt x="131" y="53"/>
                  </a:moveTo>
                  <a:cubicBezTo>
                    <a:pt x="130" y="53"/>
                    <a:pt x="128" y="55"/>
                    <a:pt x="128" y="56"/>
                  </a:cubicBezTo>
                  <a:cubicBezTo>
                    <a:pt x="128" y="58"/>
                    <a:pt x="130" y="60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3" y="60"/>
                    <a:pt x="134" y="58"/>
                    <a:pt x="134" y="56"/>
                  </a:cubicBezTo>
                  <a:cubicBezTo>
                    <a:pt x="134" y="55"/>
                    <a:pt x="133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moveTo>
                    <a:pt x="3931" y="53"/>
                  </a:moveTo>
                  <a:cubicBezTo>
                    <a:pt x="3931" y="53"/>
                    <a:pt x="3931" y="53"/>
                    <a:pt x="3931" y="53"/>
                  </a:cubicBezTo>
                  <a:cubicBezTo>
                    <a:pt x="3929" y="53"/>
                    <a:pt x="3929" y="54"/>
                    <a:pt x="3931" y="56"/>
                  </a:cubicBezTo>
                  <a:cubicBezTo>
                    <a:pt x="3932" y="58"/>
                    <a:pt x="3935" y="59"/>
                    <a:pt x="3936" y="59"/>
                  </a:cubicBezTo>
                  <a:cubicBezTo>
                    <a:pt x="3936" y="59"/>
                    <a:pt x="3936" y="59"/>
                    <a:pt x="3936" y="59"/>
                  </a:cubicBezTo>
                  <a:cubicBezTo>
                    <a:pt x="3938" y="59"/>
                    <a:pt x="3938" y="58"/>
                    <a:pt x="3937" y="56"/>
                  </a:cubicBezTo>
                  <a:cubicBezTo>
                    <a:pt x="3935" y="54"/>
                    <a:pt x="3933" y="53"/>
                    <a:pt x="3931" y="53"/>
                  </a:cubicBezTo>
                  <a:moveTo>
                    <a:pt x="4126" y="53"/>
                  </a:moveTo>
                  <a:cubicBezTo>
                    <a:pt x="4124" y="53"/>
                    <a:pt x="4124" y="54"/>
                    <a:pt x="4126" y="56"/>
                  </a:cubicBezTo>
                  <a:cubicBezTo>
                    <a:pt x="4127" y="57"/>
                    <a:pt x="4130" y="59"/>
                    <a:pt x="4131" y="59"/>
                  </a:cubicBezTo>
                  <a:cubicBezTo>
                    <a:pt x="4133" y="59"/>
                    <a:pt x="4133" y="57"/>
                    <a:pt x="4132" y="56"/>
                  </a:cubicBezTo>
                  <a:cubicBezTo>
                    <a:pt x="4130" y="54"/>
                    <a:pt x="4127" y="53"/>
                    <a:pt x="4126" y="53"/>
                  </a:cubicBezTo>
                  <a:moveTo>
                    <a:pt x="1305" y="53"/>
                  </a:moveTo>
                  <a:cubicBezTo>
                    <a:pt x="1305" y="53"/>
                    <a:pt x="1304" y="53"/>
                    <a:pt x="1304" y="53"/>
                  </a:cubicBezTo>
                  <a:cubicBezTo>
                    <a:pt x="1302" y="53"/>
                    <a:pt x="1301" y="54"/>
                    <a:pt x="1302" y="56"/>
                  </a:cubicBezTo>
                  <a:cubicBezTo>
                    <a:pt x="1302" y="57"/>
                    <a:pt x="1304" y="59"/>
                    <a:pt x="1305" y="59"/>
                  </a:cubicBezTo>
                  <a:cubicBezTo>
                    <a:pt x="1306" y="59"/>
                    <a:pt x="1306" y="59"/>
                    <a:pt x="1306" y="59"/>
                  </a:cubicBezTo>
                  <a:cubicBezTo>
                    <a:pt x="1308" y="58"/>
                    <a:pt x="1309" y="57"/>
                    <a:pt x="1309" y="55"/>
                  </a:cubicBezTo>
                  <a:cubicBezTo>
                    <a:pt x="1308" y="54"/>
                    <a:pt x="1306" y="53"/>
                    <a:pt x="1305" y="53"/>
                  </a:cubicBezTo>
                  <a:moveTo>
                    <a:pt x="3997" y="53"/>
                  </a:moveTo>
                  <a:cubicBezTo>
                    <a:pt x="3997" y="53"/>
                    <a:pt x="3997" y="53"/>
                    <a:pt x="3997" y="53"/>
                  </a:cubicBezTo>
                  <a:cubicBezTo>
                    <a:pt x="3995" y="53"/>
                    <a:pt x="3995" y="54"/>
                    <a:pt x="3997" y="56"/>
                  </a:cubicBezTo>
                  <a:cubicBezTo>
                    <a:pt x="3998" y="57"/>
                    <a:pt x="4001" y="59"/>
                    <a:pt x="4002" y="59"/>
                  </a:cubicBezTo>
                  <a:cubicBezTo>
                    <a:pt x="4002" y="59"/>
                    <a:pt x="4002" y="59"/>
                    <a:pt x="4002" y="59"/>
                  </a:cubicBezTo>
                  <a:cubicBezTo>
                    <a:pt x="4004" y="59"/>
                    <a:pt x="4004" y="57"/>
                    <a:pt x="4003" y="56"/>
                  </a:cubicBezTo>
                  <a:cubicBezTo>
                    <a:pt x="4001" y="54"/>
                    <a:pt x="3999" y="53"/>
                    <a:pt x="3997" y="53"/>
                  </a:cubicBezTo>
                  <a:moveTo>
                    <a:pt x="4061" y="52"/>
                  </a:moveTo>
                  <a:cubicBezTo>
                    <a:pt x="4060" y="52"/>
                    <a:pt x="4060" y="54"/>
                    <a:pt x="4061" y="56"/>
                  </a:cubicBezTo>
                  <a:cubicBezTo>
                    <a:pt x="4063" y="57"/>
                    <a:pt x="4065" y="59"/>
                    <a:pt x="4067" y="59"/>
                  </a:cubicBezTo>
                  <a:cubicBezTo>
                    <a:pt x="4067" y="59"/>
                    <a:pt x="4067" y="59"/>
                    <a:pt x="4067" y="59"/>
                  </a:cubicBezTo>
                  <a:cubicBezTo>
                    <a:pt x="4069" y="59"/>
                    <a:pt x="4069" y="57"/>
                    <a:pt x="4067" y="56"/>
                  </a:cubicBezTo>
                  <a:cubicBezTo>
                    <a:pt x="4066" y="54"/>
                    <a:pt x="4063" y="52"/>
                    <a:pt x="4061" y="52"/>
                  </a:cubicBezTo>
                  <a:cubicBezTo>
                    <a:pt x="4061" y="52"/>
                    <a:pt x="4061" y="52"/>
                    <a:pt x="4061" y="52"/>
                  </a:cubicBezTo>
                  <a:moveTo>
                    <a:pt x="4189" y="52"/>
                  </a:moveTo>
                  <a:cubicBezTo>
                    <a:pt x="4189" y="52"/>
                    <a:pt x="4189" y="52"/>
                    <a:pt x="4189" y="52"/>
                  </a:cubicBezTo>
                  <a:cubicBezTo>
                    <a:pt x="4188" y="52"/>
                    <a:pt x="4188" y="54"/>
                    <a:pt x="4189" y="56"/>
                  </a:cubicBezTo>
                  <a:cubicBezTo>
                    <a:pt x="4191" y="57"/>
                    <a:pt x="4193" y="59"/>
                    <a:pt x="4195" y="59"/>
                  </a:cubicBezTo>
                  <a:cubicBezTo>
                    <a:pt x="4195" y="59"/>
                    <a:pt x="4195" y="59"/>
                    <a:pt x="4195" y="59"/>
                  </a:cubicBezTo>
                  <a:cubicBezTo>
                    <a:pt x="4197" y="59"/>
                    <a:pt x="4197" y="57"/>
                    <a:pt x="4195" y="55"/>
                  </a:cubicBezTo>
                  <a:cubicBezTo>
                    <a:pt x="4194" y="54"/>
                    <a:pt x="4191" y="52"/>
                    <a:pt x="4189" y="52"/>
                  </a:cubicBezTo>
                  <a:moveTo>
                    <a:pt x="67" y="52"/>
                  </a:moveTo>
                  <a:cubicBezTo>
                    <a:pt x="66" y="52"/>
                    <a:pt x="64" y="54"/>
                    <a:pt x="64" y="55"/>
                  </a:cubicBezTo>
                  <a:cubicBezTo>
                    <a:pt x="64" y="57"/>
                    <a:pt x="66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9" y="59"/>
                    <a:pt x="70" y="57"/>
                    <a:pt x="71" y="56"/>
                  </a:cubicBezTo>
                  <a:cubicBezTo>
                    <a:pt x="71" y="54"/>
                    <a:pt x="69" y="52"/>
                    <a:pt x="67" y="52"/>
                  </a:cubicBezTo>
                  <a:cubicBezTo>
                    <a:pt x="67" y="52"/>
                    <a:pt x="67" y="52"/>
                    <a:pt x="67" y="52"/>
                  </a:cubicBezTo>
                  <a:moveTo>
                    <a:pt x="4252" y="52"/>
                  </a:moveTo>
                  <a:cubicBezTo>
                    <a:pt x="4252" y="52"/>
                    <a:pt x="4252" y="52"/>
                    <a:pt x="4252" y="52"/>
                  </a:cubicBezTo>
                  <a:cubicBezTo>
                    <a:pt x="4250" y="52"/>
                    <a:pt x="4250" y="53"/>
                    <a:pt x="4251" y="55"/>
                  </a:cubicBezTo>
                  <a:cubicBezTo>
                    <a:pt x="4253" y="57"/>
                    <a:pt x="4255" y="58"/>
                    <a:pt x="4257" y="58"/>
                  </a:cubicBezTo>
                  <a:cubicBezTo>
                    <a:pt x="4257" y="58"/>
                    <a:pt x="4257" y="58"/>
                    <a:pt x="4257" y="58"/>
                  </a:cubicBezTo>
                  <a:cubicBezTo>
                    <a:pt x="4259" y="58"/>
                    <a:pt x="4259" y="57"/>
                    <a:pt x="4257" y="55"/>
                  </a:cubicBezTo>
                  <a:cubicBezTo>
                    <a:pt x="4256" y="53"/>
                    <a:pt x="4253" y="52"/>
                    <a:pt x="4252" y="52"/>
                  </a:cubicBezTo>
                  <a:moveTo>
                    <a:pt x="3" y="52"/>
                  </a:moveTo>
                  <a:cubicBezTo>
                    <a:pt x="2" y="52"/>
                    <a:pt x="0" y="53"/>
                    <a:pt x="0" y="55"/>
                  </a:cubicBezTo>
                  <a:cubicBezTo>
                    <a:pt x="0" y="57"/>
                    <a:pt x="2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53"/>
                    <a:pt x="5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4313" y="51"/>
                  </a:moveTo>
                  <a:cubicBezTo>
                    <a:pt x="4313" y="51"/>
                    <a:pt x="4313" y="51"/>
                    <a:pt x="4313" y="51"/>
                  </a:cubicBezTo>
                  <a:cubicBezTo>
                    <a:pt x="4311" y="51"/>
                    <a:pt x="4311" y="52"/>
                    <a:pt x="4313" y="54"/>
                  </a:cubicBezTo>
                  <a:cubicBezTo>
                    <a:pt x="4314" y="56"/>
                    <a:pt x="4316" y="57"/>
                    <a:pt x="4318" y="57"/>
                  </a:cubicBezTo>
                  <a:cubicBezTo>
                    <a:pt x="4318" y="57"/>
                    <a:pt x="4318" y="57"/>
                    <a:pt x="4318" y="57"/>
                  </a:cubicBezTo>
                  <a:cubicBezTo>
                    <a:pt x="4320" y="57"/>
                    <a:pt x="4320" y="56"/>
                    <a:pt x="4318" y="54"/>
                  </a:cubicBezTo>
                  <a:cubicBezTo>
                    <a:pt x="4317" y="52"/>
                    <a:pt x="4315" y="51"/>
                    <a:pt x="4313" y="51"/>
                  </a:cubicBezTo>
                  <a:moveTo>
                    <a:pt x="4373" y="50"/>
                  </a:moveTo>
                  <a:cubicBezTo>
                    <a:pt x="4373" y="50"/>
                    <a:pt x="4373" y="50"/>
                    <a:pt x="4373" y="50"/>
                  </a:cubicBezTo>
                  <a:cubicBezTo>
                    <a:pt x="4372" y="50"/>
                    <a:pt x="4371" y="51"/>
                    <a:pt x="4373" y="53"/>
                  </a:cubicBezTo>
                  <a:cubicBezTo>
                    <a:pt x="4374" y="55"/>
                    <a:pt x="4376" y="56"/>
                    <a:pt x="4378" y="56"/>
                  </a:cubicBezTo>
                  <a:cubicBezTo>
                    <a:pt x="4378" y="56"/>
                    <a:pt x="4378" y="56"/>
                    <a:pt x="4378" y="56"/>
                  </a:cubicBezTo>
                  <a:cubicBezTo>
                    <a:pt x="4380" y="56"/>
                    <a:pt x="4380" y="55"/>
                    <a:pt x="4379" y="53"/>
                  </a:cubicBezTo>
                  <a:cubicBezTo>
                    <a:pt x="4377" y="51"/>
                    <a:pt x="4375" y="50"/>
                    <a:pt x="4373" y="50"/>
                  </a:cubicBezTo>
                  <a:moveTo>
                    <a:pt x="4433" y="49"/>
                  </a:moveTo>
                  <a:cubicBezTo>
                    <a:pt x="4433" y="49"/>
                    <a:pt x="4433" y="49"/>
                    <a:pt x="4433" y="49"/>
                  </a:cubicBezTo>
                  <a:cubicBezTo>
                    <a:pt x="4431" y="49"/>
                    <a:pt x="4431" y="50"/>
                    <a:pt x="4432" y="52"/>
                  </a:cubicBezTo>
                  <a:cubicBezTo>
                    <a:pt x="4434" y="53"/>
                    <a:pt x="4436" y="55"/>
                    <a:pt x="4437" y="55"/>
                  </a:cubicBezTo>
                  <a:cubicBezTo>
                    <a:pt x="4437" y="55"/>
                    <a:pt x="4437" y="55"/>
                    <a:pt x="4437" y="55"/>
                  </a:cubicBezTo>
                  <a:cubicBezTo>
                    <a:pt x="4439" y="55"/>
                    <a:pt x="4439" y="53"/>
                    <a:pt x="4438" y="52"/>
                  </a:cubicBezTo>
                  <a:cubicBezTo>
                    <a:pt x="4437" y="50"/>
                    <a:pt x="4435" y="49"/>
                    <a:pt x="4433" y="49"/>
                  </a:cubicBezTo>
                  <a:moveTo>
                    <a:pt x="2675" y="49"/>
                  </a:moveTo>
                  <a:cubicBezTo>
                    <a:pt x="2673" y="49"/>
                    <a:pt x="2673" y="50"/>
                    <a:pt x="2674" y="51"/>
                  </a:cubicBezTo>
                  <a:cubicBezTo>
                    <a:pt x="2674" y="53"/>
                    <a:pt x="2676" y="54"/>
                    <a:pt x="2678" y="54"/>
                  </a:cubicBezTo>
                  <a:cubicBezTo>
                    <a:pt x="2678" y="54"/>
                    <a:pt x="2678" y="54"/>
                    <a:pt x="2678" y="54"/>
                  </a:cubicBezTo>
                  <a:cubicBezTo>
                    <a:pt x="2680" y="54"/>
                    <a:pt x="2680" y="53"/>
                    <a:pt x="2679" y="52"/>
                  </a:cubicBezTo>
                  <a:cubicBezTo>
                    <a:pt x="2678" y="50"/>
                    <a:pt x="2676" y="49"/>
                    <a:pt x="2675" y="49"/>
                  </a:cubicBezTo>
                  <a:cubicBezTo>
                    <a:pt x="2675" y="49"/>
                    <a:pt x="2675" y="49"/>
                    <a:pt x="2675" y="49"/>
                  </a:cubicBezTo>
                  <a:moveTo>
                    <a:pt x="4492" y="48"/>
                  </a:moveTo>
                  <a:cubicBezTo>
                    <a:pt x="4492" y="48"/>
                    <a:pt x="4492" y="48"/>
                    <a:pt x="4492" y="48"/>
                  </a:cubicBezTo>
                  <a:cubicBezTo>
                    <a:pt x="4491" y="48"/>
                    <a:pt x="4490" y="49"/>
                    <a:pt x="4491" y="51"/>
                  </a:cubicBezTo>
                  <a:cubicBezTo>
                    <a:pt x="4493" y="52"/>
                    <a:pt x="4495" y="53"/>
                    <a:pt x="4496" y="53"/>
                  </a:cubicBezTo>
                  <a:cubicBezTo>
                    <a:pt x="4496" y="53"/>
                    <a:pt x="4496" y="53"/>
                    <a:pt x="4496" y="53"/>
                  </a:cubicBezTo>
                  <a:cubicBezTo>
                    <a:pt x="4498" y="53"/>
                    <a:pt x="4498" y="52"/>
                    <a:pt x="4497" y="50"/>
                  </a:cubicBezTo>
                  <a:cubicBezTo>
                    <a:pt x="4496" y="49"/>
                    <a:pt x="4494" y="48"/>
                    <a:pt x="4492" y="48"/>
                  </a:cubicBezTo>
                  <a:moveTo>
                    <a:pt x="4551" y="46"/>
                  </a:moveTo>
                  <a:cubicBezTo>
                    <a:pt x="4551" y="46"/>
                    <a:pt x="4551" y="46"/>
                    <a:pt x="4551" y="46"/>
                  </a:cubicBezTo>
                  <a:cubicBezTo>
                    <a:pt x="4550" y="46"/>
                    <a:pt x="4549" y="48"/>
                    <a:pt x="4550" y="49"/>
                  </a:cubicBezTo>
                  <a:cubicBezTo>
                    <a:pt x="4551" y="51"/>
                    <a:pt x="4553" y="52"/>
                    <a:pt x="4555" y="52"/>
                  </a:cubicBezTo>
                  <a:cubicBezTo>
                    <a:pt x="4555" y="52"/>
                    <a:pt x="4555" y="52"/>
                    <a:pt x="4555" y="52"/>
                  </a:cubicBezTo>
                  <a:cubicBezTo>
                    <a:pt x="4557" y="52"/>
                    <a:pt x="4557" y="51"/>
                    <a:pt x="4556" y="49"/>
                  </a:cubicBezTo>
                  <a:cubicBezTo>
                    <a:pt x="4555" y="47"/>
                    <a:pt x="4553" y="46"/>
                    <a:pt x="4551" y="46"/>
                  </a:cubicBezTo>
                  <a:moveTo>
                    <a:pt x="1377" y="46"/>
                  </a:moveTo>
                  <a:cubicBezTo>
                    <a:pt x="1377" y="46"/>
                    <a:pt x="1377" y="46"/>
                    <a:pt x="1377" y="46"/>
                  </a:cubicBezTo>
                  <a:cubicBezTo>
                    <a:pt x="1375" y="46"/>
                    <a:pt x="1374" y="48"/>
                    <a:pt x="1375" y="49"/>
                  </a:cubicBezTo>
                  <a:cubicBezTo>
                    <a:pt x="1375" y="51"/>
                    <a:pt x="1377" y="52"/>
                    <a:pt x="1379" y="52"/>
                  </a:cubicBezTo>
                  <a:cubicBezTo>
                    <a:pt x="1379" y="52"/>
                    <a:pt x="1379" y="52"/>
                    <a:pt x="1379" y="52"/>
                  </a:cubicBezTo>
                  <a:cubicBezTo>
                    <a:pt x="1381" y="51"/>
                    <a:pt x="1382" y="50"/>
                    <a:pt x="1382" y="48"/>
                  </a:cubicBezTo>
                  <a:cubicBezTo>
                    <a:pt x="1381" y="47"/>
                    <a:pt x="1379" y="46"/>
                    <a:pt x="1377" y="46"/>
                  </a:cubicBezTo>
                  <a:moveTo>
                    <a:pt x="4610" y="45"/>
                  </a:moveTo>
                  <a:cubicBezTo>
                    <a:pt x="4610" y="45"/>
                    <a:pt x="4610" y="45"/>
                    <a:pt x="4610" y="45"/>
                  </a:cubicBezTo>
                  <a:cubicBezTo>
                    <a:pt x="4609" y="45"/>
                    <a:pt x="4608" y="46"/>
                    <a:pt x="4609" y="48"/>
                  </a:cubicBezTo>
                  <a:cubicBezTo>
                    <a:pt x="4610" y="49"/>
                    <a:pt x="4612" y="50"/>
                    <a:pt x="4614" y="50"/>
                  </a:cubicBezTo>
                  <a:cubicBezTo>
                    <a:pt x="4614" y="50"/>
                    <a:pt x="4614" y="50"/>
                    <a:pt x="4614" y="50"/>
                  </a:cubicBezTo>
                  <a:cubicBezTo>
                    <a:pt x="4615" y="50"/>
                    <a:pt x="4616" y="49"/>
                    <a:pt x="4615" y="48"/>
                  </a:cubicBezTo>
                  <a:cubicBezTo>
                    <a:pt x="4614" y="46"/>
                    <a:pt x="4612" y="45"/>
                    <a:pt x="4610" y="45"/>
                  </a:cubicBezTo>
                  <a:moveTo>
                    <a:pt x="4669" y="43"/>
                  </a:moveTo>
                  <a:cubicBezTo>
                    <a:pt x="4669" y="43"/>
                    <a:pt x="4669" y="43"/>
                    <a:pt x="4669" y="43"/>
                  </a:cubicBezTo>
                  <a:cubicBezTo>
                    <a:pt x="4668" y="44"/>
                    <a:pt x="4667" y="45"/>
                    <a:pt x="4668" y="46"/>
                  </a:cubicBezTo>
                  <a:cubicBezTo>
                    <a:pt x="4669" y="48"/>
                    <a:pt x="4671" y="49"/>
                    <a:pt x="4672" y="49"/>
                  </a:cubicBezTo>
                  <a:cubicBezTo>
                    <a:pt x="4672" y="49"/>
                    <a:pt x="4672" y="49"/>
                    <a:pt x="4672" y="49"/>
                  </a:cubicBezTo>
                  <a:cubicBezTo>
                    <a:pt x="4674" y="49"/>
                    <a:pt x="4675" y="48"/>
                    <a:pt x="4674" y="46"/>
                  </a:cubicBezTo>
                  <a:cubicBezTo>
                    <a:pt x="4673" y="45"/>
                    <a:pt x="4671" y="43"/>
                    <a:pt x="4669" y="43"/>
                  </a:cubicBezTo>
                  <a:moveTo>
                    <a:pt x="2616" y="43"/>
                  </a:moveTo>
                  <a:cubicBezTo>
                    <a:pt x="2615" y="43"/>
                    <a:pt x="2615" y="43"/>
                    <a:pt x="2615" y="45"/>
                  </a:cubicBezTo>
                  <a:cubicBezTo>
                    <a:pt x="2616" y="46"/>
                    <a:pt x="2618" y="48"/>
                    <a:pt x="2620" y="48"/>
                  </a:cubicBezTo>
                  <a:cubicBezTo>
                    <a:pt x="2620" y="48"/>
                    <a:pt x="2620" y="48"/>
                    <a:pt x="2620" y="48"/>
                  </a:cubicBezTo>
                  <a:cubicBezTo>
                    <a:pt x="2622" y="48"/>
                    <a:pt x="2622" y="47"/>
                    <a:pt x="2621" y="46"/>
                  </a:cubicBezTo>
                  <a:cubicBezTo>
                    <a:pt x="2620" y="44"/>
                    <a:pt x="2618" y="43"/>
                    <a:pt x="2617" y="43"/>
                  </a:cubicBezTo>
                  <a:cubicBezTo>
                    <a:pt x="2616" y="43"/>
                    <a:pt x="2616" y="43"/>
                    <a:pt x="2616" y="43"/>
                  </a:cubicBezTo>
                  <a:moveTo>
                    <a:pt x="4729" y="42"/>
                  </a:moveTo>
                  <a:cubicBezTo>
                    <a:pt x="4729" y="42"/>
                    <a:pt x="4729" y="42"/>
                    <a:pt x="4729" y="42"/>
                  </a:cubicBezTo>
                  <a:cubicBezTo>
                    <a:pt x="4727" y="42"/>
                    <a:pt x="4726" y="43"/>
                    <a:pt x="4727" y="45"/>
                  </a:cubicBezTo>
                  <a:cubicBezTo>
                    <a:pt x="4728" y="46"/>
                    <a:pt x="4730" y="48"/>
                    <a:pt x="4731" y="48"/>
                  </a:cubicBezTo>
                  <a:cubicBezTo>
                    <a:pt x="4731" y="48"/>
                    <a:pt x="4731" y="48"/>
                    <a:pt x="4731" y="48"/>
                  </a:cubicBezTo>
                  <a:cubicBezTo>
                    <a:pt x="4733" y="48"/>
                    <a:pt x="4734" y="46"/>
                    <a:pt x="4733" y="45"/>
                  </a:cubicBezTo>
                  <a:cubicBezTo>
                    <a:pt x="4732" y="43"/>
                    <a:pt x="4730" y="42"/>
                    <a:pt x="4729" y="42"/>
                  </a:cubicBezTo>
                  <a:moveTo>
                    <a:pt x="4789" y="41"/>
                  </a:moveTo>
                  <a:cubicBezTo>
                    <a:pt x="4789" y="41"/>
                    <a:pt x="4789" y="41"/>
                    <a:pt x="4789" y="41"/>
                  </a:cubicBezTo>
                  <a:cubicBezTo>
                    <a:pt x="4787" y="41"/>
                    <a:pt x="4786" y="42"/>
                    <a:pt x="4787" y="44"/>
                  </a:cubicBezTo>
                  <a:cubicBezTo>
                    <a:pt x="4788" y="45"/>
                    <a:pt x="4790" y="46"/>
                    <a:pt x="4791" y="46"/>
                  </a:cubicBezTo>
                  <a:cubicBezTo>
                    <a:pt x="4791" y="46"/>
                    <a:pt x="4791" y="46"/>
                    <a:pt x="4791" y="46"/>
                  </a:cubicBezTo>
                  <a:cubicBezTo>
                    <a:pt x="4793" y="46"/>
                    <a:pt x="4794" y="45"/>
                    <a:pt x="4793" y="44"/>
                  </a:cubicBezTo>
                  <a:cubicBezTo>
                    <a:pt x="4792" y="42"/>
                    <a:pt x="4790" y="41"/>
                    <a:pt x="4789" y="41"/>
                  </a:cubicBezTo>
                  <a:moveTo>
                    <a:pt x="4850" y="40"/>
                  </a:moveTo>
                  <a:cubicBezTo>
                    <a:pt x="4850" y="40"/>
                    <a:pt x="4850" y="40"/>
                    <a:pt x="4850" y="40"/>
                  </a:cubicBezTo>
                  <a:cubicBezTo>
                    <a:pt x="4848" y="40"/>
                    <a:pt x="4847" y="41"/>
                    <a:pt x="4848" y="43"/>
                  </a:cubicBezTo>
                  <a:cubicBezTo>
                    <a:pt x="4848" y="44"/>
                    <a:pt x="4850" y="45"/>
                    <a:pt x="4852" y="45"/>
                  </a:cubicBezTo>
                  <a:cubicBezTo>
                    <a:pt x="4852" y="45"/>
                    <a:pt x="4852" y="45"/>
                    <a:pt x="4852" y="45"/>
                  </a:cubicBezTo>
                  <a:cubicBezTo>
                    <a:pt x="4853" y="45"/>
                    <a:pt x="4854" y="44"/>
                    <a:pt x="4854" y="43"/>
                  </a:cubicBezTo>
                  <a:cubicBezTo>
                    <a:pt x="4853" y="41"/>
                    <a:pt x="4851" y="40"/>
                    <a:pt x="4850" y="40"/>
                  </a:cubicBezTo>
                  <a:moveTo>
                    <a:pt x="4911" y="40"/>
                  </a:moveTo>
                  <a:cubicBezTo>
                    <a:pt x="4911" y="40"/>
                    <a:pt x="4911" y="40"/>
                    <a:pt x="4911" y="40"/>
                  </a:cubicBezTo>
                  <a:cubicBezTo>
                    <a:pt x="4910" y="40"/>
                    <a:pt x="4909" y="41"/>
                    <a:pt x="4909" y="42"/>
                  </a:cubicBezTo>
                  <a:cubicBezTo>
                    <a:pt x="4910" y="44"/>
                    <a:pt x="4912" y="45"/>
                    <a:pt x="4913" y="45"/>
                  </a:cubicBezTo>
                  <a:cubicBezTo>
                    <a:pt x="4913" y="45"/>
                    <a:pt x="4913" y="45"/>
                    <a:pt x="4913" y="45"/>
                  </a:cubicBezTo>
                  <a:cubicBezTo>
                    <a:pt x="4915" y="45"/>
                    <a:pt x="4916" y="44"/>
                    <a:pt x="4915" y="42"/>
                  </a:cubicBezTo>
                  <a:cubicBezTo>
                    <a:pt x="4915" y="41"/>
                    <a:pt x="4913" y="40"/>
                    <a:pt x="4911" y="40"/>
                  </a:cubicBezTo>
                  <a:moveTo>
                    <a:pt x="4974" y="39"/>
                  </a:moveTo>
                  <a:cubicBezTo>
                    <a:pt x="4974" y="39"/>
                    <a:pt x="4974" y="39"/>
                    <a:pt x="4974" y="39"/>
                  </a:cubicBezTo>
                  <a:cubicBezTo>
                    <a:pt x="4972" y="39"/>
                    <a:pt x="4971" y="40"/>
                    <a:pt x="4972" y="42"/>
                  </a:cubicBezTo>
                  <a:cubicBezTo>
                    <a:pt x="4972" y="43"/>
                    <a:pt x="4974" y="44"/>
                    <a:pt x="4976" y="44"/>
                  </a:cubicBezTo>
                  <a:cubicBezTo>
                    <a:pt x="4976" y="44"/>
                    <a:pt x="4976" y="44"/>
                    <a:pt x="4976" y="44"/>
                  </a:cubicBezTo>
                  <a:cubicBezTo>
                    <a:pt x="4978" y="44"/>
                    <a:pt x="4979" y="43"/>
                    <a:pt x="4978" y="42"/>
                  </a:cubicBezTo>
                  <a:cubicBezTo>
                    <a:pt x="4978" y="40"/>
                    <a:pt x="4976" y="39"/>
                    <a:pt x="4974" y="39"/>
                  </a:cubicBezTo>
                  <a:moveTo>
                    <a:pt x="1451" y="39"/>
                  </a:moveTo>
                  <a:cubicBezTo>
                    <a:pt x="1451" y="39"/>
                    <a:pt x="1450" y="39"/>
                    <a:pt x="1450" y="39"/>
                  </a:cubicBezTo>
                  <a:cubicBezTo>
                    <a:pt x="1448" y="39"/>
                    <a:pt x="1447" y="40"/>
                    <a:pt x="1448" y="42"/>
                  </a:cubicBezTo>
                  <a:cubicBezTo>
                    <a:pt x="1449" y="43"/>
                    <a:pt x="1451" y="44"/>
                    <a:pt x="1452" y="44"/>
                  </a:cubicBezTo>
                  <a:cubicBezTo>
                    <a:pt x="1452" y="44"/>
                    <a:pt x="1453" y="44"/>
                    <a:pt x="1453" y="44"/>
                  </a:cubicBezTo>
                  <a:cubicBezTo>
                    <a:pt x="1455" y="44"/>
                    <a:pt x="1456" y="43"/>
                    <a:pt x="1455" y="41"/>
                  </a:cubicBezTo>
                  <a:cubicBezTo>
                    <a:pt x="1454" y="40"/>
                    <a:pt x="1453" y="39"/>
                    <a:pt x="1451" y="39"/>
                  </a:cubicBezTo>
                  <a:moveTo>
                    <a:pt x="2558" y="36"/>
                  </a:moveTo>
                  <a:cubicBezTo>
                    <a:pt x="2557" y="36"/>
                    <a:pt x="2557" y="37"/>
                    <a:pt x="2558" y="38"/>
                  </a:cubicBezTo>
                  <a:cubicBezTo>
                    <a:pt x="2559" y="39"/>
                    <a:pt x="2561" y="41"/>
                    <a:pt x="2562" y="41"/>
                  </a:cubicBezTo>
                  <a:cubicBezTo>
                    <a:pt x="2562" y="41"/>
                    <a:pt x="2563" y="41"/>
                    <a:pt x="2563" y="41"/>
                  </a:cubicBezTo>
                  <a:cubicBezTo>
                    <a:pt x="2564" y="41"/>
                    <a:pt x="2564" y="40"/>
                    <a:pt x="2563" y="39"/>
                  </a:cubicBezTo>
                  <a:cubicBezTo>
                    <a:pt x="2562" y="37"/>
                    <a:pt x="2560" y="36"/>
                    <a:pt x="2559" y="36"/>
                  </a:cubicBezTo>
                  <a:cubicBezTo>
                    <a:pt x="2558" y="36"/>
                    <a:pt x="2558" y="36"/>
                    <a:pt x="2558" y="36"/>
                  </a:cubicBezTo>
                  <a:moveTo>
                    <a:pt x="1524" y="32"/>
                  </a:moveTo>
                  <a:cubicBezTo>
                    <a:pt x="1524" y="32"/>
                    <a:pt x="1524" y="32"/>
                    <a:pt x="1524" y="32"/>
                  </a:cubicBezTo>
                  <a:cubicBezTo>
                    <a:pt x="1522" y="32"/>
                    <a:pt x="1521" y="33"/>
                    <a:pt x="1522" y="34"/>
                  </a:cubicBezTo>
                  <a:cubicBezTo>
                    <a:pt x="1523" y="36"/>
                    <a:pt x="1524" y="36"/>
                    <a:pt x="1526" y="36"/>
                  </a:cubicBezTo>
                  <a:cubicBezTo>
                    <a:pt x="1526" y="36"/>
                    <a:pt x="1527" y="36"/>
                    <a:pt x="1527" y="36"/>
                  </a:cubicBezTo>
                  <a:cubicBezTo>
                    <a:pt x="1529" y="36"/>
                    <a:pt x="1530" y="35"/>
                    <a:pt x="1529" y="34"/>
                  </a:cubicBezTo>
                  <a:cubicBezTo>
                    <a:pt x="1528" y="33"/>
                    <a:pt x="1526" y="32"/>
                    <a:pt x="1524" y="32"/>
                  </a:cubicBezTo>
                  <a:moveTo>
                    <a:pt x="2500" y="29"/>
                  </a:moveTo>
                  <a:cubicBezTo>
                    <a:pt x="2499" y="29"/>
                    <a:pt x="2499" y="30"/>
                    <a:pt x="2500" y="31"/>
                  </a:cubicBezTo>
                  <a:cubicBezTo>
                    <a:pt x="2501" y="32"/>
                    <a:pt x="2503" y="33"/>
                    <a:pt x="2505" y="34"/>
                  </a:cubicBezTo>
                  <a:cubicBezTo>
                    <a:pt x="2505" y="34"/>
                    <a:pt x="2505" y="34"/>
                    <a:pt x="2505" y="34"/>
                  </a:cubicBezTo>
                  <a:cubicBezTo>
                    <a:pt x="2506" y="34"/>
                    <a:pt x="2507" y="33"/>
                    <a:pt x="2506" y="32"/>
                  </a:cubicBezTo>
                  <a:cubicBezTo>
                    <a:pt x="2504" y="30"/>
                    <a:pt x="2502" y="29"/>
                    <a:pt x="2501" y="29"/>
                  </a:cubicBezTo>
                  <a:cubicBezTo>
                    <a:pt x="2501" y="29"/>
                    <a:pt x="2500" y="29"/>
                    <a:pt x="2500" y="29"/>
                  </a:cubicBezTo>
                  <a:moveTo>
                    <a:pt x="1598" y="25"/>
                  </a:moveTo>
                  <a:cubicBezTo>
                    <a:pt x="1597" y="25"/>
                    <a:pt x="1597" y="25"/>
                    <a:pt x="1597" y="25"/>
                  </a:cubicBezTo>
                  <a:cubicBezTo>
                    <a:pt x="1595" y="25"/>
                    <a:pt x="1594" y="26"/>
                    <a:pt x="1595" y="27"/>
                  </a:cubicBezTo>
                  <a:cubicBezTo>
                    <a:pt x="1596" y="28"/>
                    <a:pt x="1598" y="29"/>
                    <a:pt x="1600" y="29"/>
                  </a:cubicBezTo>
                  <a:cubicBezTo>
                    <a:pt x="1600" y="29"/>
                    <a:pt x="1601" y="29"/>
                    <a:pt x="1601" y="29"/>
                  </a:cubicBezTo>
                  <a:cubicBezTo>
                    <a:pt x="1603" y="29"/>
                    <a:pt x="1603" y="28"/>
                    <a:pt x="1602" y="26"/>
                  </a:cubicBezTo>
                  <a:cubicBezTo>
                    <a:pt x="1601" y="25"/>
                    <a:pt x="1599" y="25"/>
                    <a:pt x="1598" y="25"/>
                  </a:cubicBezTo>
                  <a:moveTo>
                    <a:pt x="2442" y="22"/>
                  </a:moveTo>
                  <a:cubicBezTo>
                    <a:pt x="2441" y="22"/>
                    <a:pt x="2441" y="23"/>
                    <a:pt x="2442" y="24"/>
                  </a:cubicBezTo>
                  <a:cubicBezTo>
                    <a:pt x="2443" y="25"/>
                    <a:pt x="2446" y="26"/>
                    <a:pt x="2447" y="26"/>
                  </a:cubicBezTo>
                  <a:cubicBezTo>
                    <a:pt x="2447" y="26"/>
                    <a:pt x="2448" y="26"/>
                    <a:pt x="2448" y="26"/>
                  </a:cubicBezTo>
                  <a:cubicBezTo>
                    <a:pt x="2449" y="26"/>
                    <a:pt x="2449" y="26"/>
                    <a:pt x="2448" y="25"/>
                  </a:cubicBezTo>
                  <a:cubicBezTo>
                    <a:pt x="2446" y="24"/>
                    <a:pt x="2444" y="23"/>
                    <a:pt x="2443" y="22"/>
                  </a:cubicBezTo>
                  <a:cubicBezTo>
                    <a:pt x="2443" y="22"/>
                    <a:pt x="2442" y="22"/>
                    <a:pt x="2442" y="22"/>
                  </a:cubicBezTo>
                  <a:moveTo>
                    <a:pt x="1670" y="18"/>
                  </a:moveTo>
                  <a:cubicBezTo>
                    <a:pt x="1670" y="18"/>
                    <a:pt x="1670" y="18"/>
                    <a:pt x="1670" y="18"/>
                  </a:cubicBezTo>
                  <a:cubicBezTo>
                    <a:pt x="1668" y="18"/>
                    <a:pt x="1667" y="19"/>
                    <a:pt x="1668" y="20"/>
                  </a:cubicBezTo>
                  <a:cubicBezTo>
                    <a:pt x="1670" y="21"/>
                    <a:pt x="1672" y="22"/>
                    <a:pt x="1674" y="22"/>
                  </a:cubicBezTo>
                  <a:cubicBezTo>
                    <a:pt x="1674" y="22"/>
                    <a:pt x="1674" y="22"/>
                    <a:pt x="1674" y="22"/>
                  </a:cubicBezTo>
                  <a:cubicBezTo>
                    <a:pt x="1676" y="22"/>
                    <a:pt x="1677" y="21"/>
                    <a:pt x="1675" y="20"/>
                  </a:cubicBezTo>
                  <a:cubicBezTo>
                    <a:pt x="1674" y="19"/>
                    <a:pt x="1672" y="18"/>
                    <a:pt x="1670" y="18"/>
                  </a:cubicBezTo>
                  <a:moveTo>
                    <a:pt x="2384" y="16"/>
                  </a:moveTo>
                  <a:cubicBezTo>
                    <a:pt x="2383" y="16"/>
                    <a:pt x="2383" y="17"/>
                    <a:pt x="2384" y="18"/>
                  </a:cubicBezTo>
                  <a:cubicBezTo>
                    <a:pt x="2385" y="19"/>
                    <a:pt x="2388" y="20"/>
                    <a:pt x="2389" y="20"/>
                  </a:cubicBezTo>
                  <a:cubicBezTo>
                    <a:pt x="2390" y="20"/>
                    <a:pt x="2390" y="20"/>
                    <a:pt x="2390" y="20"/>
                  </a:cubicBezTo>
                  <a:cubicBezTo>
                    <a:pt x="2391" y="20"/>
                    <a:pt x="2391" y="19"/>
                    <a:pt x="2390" y="18"/>
                  </a:cubicBezTo>
                  <a:cubicBezTo>
                    <a:pt x="2388" y="17"/>
                    <a:pt x="2386" y="16"/>
                    <a:pt x="2384" y="16"/>
                  </a:cubicBezTo>
                  <a:cubicBezTo>
                    <a:pt x="2384" y="16"/>
                    <a:pt x="2384" y="16"/>
                    <a:pt x="2384" y="16"/>
                  </a:cubicBezTo>
                  <a:moveTo>
                    <a:pt x="1742" y="12"/>
                  </a:moveTo>
                  <a:cubicBezTo>
                    <a:pt x="1742" y="12"/>
                    <a:pt x="1742" y="12"/>
                    <a:pt x="1742" y="12"/>
                  </a:cubicBezTo>
                  <a:cubicBezTo>
                    <a:pt x="1740" y="12"/>
                    <a:pt x="1739" y="13"/>
                    <a:pt x="1741" y="14"/>
                  </a:cubicBezTo>
                  <a:cubicBezTo>
                    <a:pt x="1742" y="15"/>
                    <a:pt x="1744" y="15"/>
                    <a:pt x="1746" y="15"/>
                  </a:cubicBezTo>
                  <a:cubicBezTo>
                    <a:pt x="1746" y="15"/>
                    <a:pt x="1746" y="15"/>
                    <a:pt x="1747" y="15"/>
                  </a:cubicBezTo>
                  <a:cubicBezTo>
                    <a:pt x="1749" y="15"/>
                    <a:pt x="1749" y="14"/>
                    <a:pt x="1748" y="13"/>
                  </a:cubicBezTo>
                  <a:cubicBezTo>
                    <a:pt x="1746" y="13"/>
                    <a:pt x="1744" y="12"/>
                    <a:pt x="1742" y="12"/>
                  </a:cubicBezTo>
                  <a:moveTo>
                    <a:pt x="2325" y="11"/>
                  </a:moveTo>
                  <a:cubicBezTo>
                    <a:pt x="2324" y="11"/>
                    <a:pt x="2324" y="11"/>
                    <a:pt x="2325" y="12"/>
                  </a:cubicBezTo>
                  <a:cubicBezTo>
                    <a:pt x="2327" y="13"/>
                    <a:pt x="2329" y="14"/>
                    <a:pt x="2331" y="14"/>
                  </a:cubicBezTo>
                  <a:cubicBezTo>
                    <a:pt x="2331" y="14"/>
                    <a:pt x="2331" y="14"/>
                    <a:pt x="2331" y="14"/>
                  </a:cubicBezTo>
                  <a:cubicBezTo>
                    <a:pt x="2332" y="14"/>
                    <a:pt x="2332" y="13"/>
                    <a:pt x="2331" y="12"/>
                  </a:cubicBezTo>
                  <a:cubicBezTo>
                    <a:pt x="2329" y="12"/>
                    <a:pt x="2327" y="11"/>
                    <a:pt x="2325" y="11"/>
                  </a:cubicBezTo>
                  <a:cubicBezTo>
                    <a:pt x="2325" y="11"/>
                    <a:pt x="2325" y="11"/>
                    <a:pt x="2325" y="11"/>
                  </a:cubicBezTo>
                  <a:moveTo>
                    <a:pt x="1813" y="7"/>
                  </a:moveTo>
                  <a:cubicBezTo>
                    <a:pt x="1813" y="7"/>
                    <a:pt x="1813" y="7"/>
                    <a:pt x="1813" y="7"/>
                  </a:cubicBezTo>
                  <a:cubicBezTo>
                    <a:pt x="1811" y="7"/>
                    <a:pt x="1810" y="8"/>
                    <a:pt x="1812" y="9"/>
                  </a:cubicBezTo>
                  <a:cubicBezTo>
                    <a:pt x="1813" y="9"/>
                    <a:pt x="1816" y="10"/>
                    <a:pt x="1817" y="10"/>
                  </a:cubicBezTo>
                  <a:cubicBezTo>
                    <a:pt x="1818" y="10"/>
                    <a:pt x="1818" y="10"/>
                    <a:pt x="1818" y="10"/>
                  </a:cubicBezTo>
                  <a:cubicBezTo>
                    <a:pt x="1820" y="10"/>
                    <a:pt x="1820" y="9"/>
                    <a:pt x="1819" y="8"/>
                  </a:cubicBezTo>
                  <a:cubicBezTo>
                    <a:pt x="1817" y="7"/>
                    <a:pt x="1815" y="7"/>
                    <a:pt x="1813" y="7"/>
                  </a:cubicBezTo>
                  <a:moveTo>
                    <a:pt x="2265" y="6"/>
                  </a:moveTo>
                  <a:cubicBezTo>
                    <a:pt x="2264" y="6"/>
                    <a:pt x="2264" y="6"/>
                    <a:pt x="2266" y="7"/>
                  </a:cubicBezTo>
                  <a:cubicBezTo>
                    <a:pt x="2267" y="8"/>
                    <a:pt x="2270" y="9"/>
                    <a:pt x="2271" y="9"/>
                  </a:cubicBezTo>
                  <a:cubicBezTo>
                    <a:pt x="2271" y="9"/>
                    <a:pt x="2272" y="9"/>
                    <a:pt x="2272" y="9"/>
                  </a:cubicBezTo>
                  <a:cubicBezTo>
                    <a:pt x="2273" y="9"/>
                    <a:pt x="2273" y="8"/>
                    <a:pt x="2271" y="8"/>
                  </a:cubicBezTo>
                  <a:cubicBezTo>
                    <a:pt x="2270" y="7"/>
                    <a:pt x="2267" y="6"/>
                    <a:pt x="2266" y="6"/>
                  </a:cubicBezTo>
                  <a:cubicBezTo>
                    <a:pt x="2265" y="6"/>
                    <a:pt x="2265" y="6"/>
                    <a:pt x="2265" y="6"/>
                  </a:cubicBezTo>
                  <a:moveTo>
                    <a:pt x="1882" y="3"/>
                  </a:moveTo>
                  <a:cubicBezTo>
                    <a:pt x="1882" y="3"/>
                    <a:pt x="1882" y="3"/>
                    <a:pt x="1882" y="3"/>
                  </a:cubicBezTo>
                  <a:cubicBezTo>
                    <a:pt x="1880" y="3"/>
                    <a:pt x="1880" y="4"/>
                    <a:pt x="1881" y="4"/>
                  </a:cubicBezTo>
                  <a:cubicBezTo>
                    <a:pt x="1883" y="5"/>
                    <a:pt x="1885" y="5"/>
                    <a:pt x="1887" y="5"/>
                  </a:cubicBezTo>
                  <a:cubicBezTo>
                    <a:pt x="1887" y="5"/>
                    <a:pt x="1887" y="5"/>
                    <a:pt x="1888" y="5"/>
                  </a:cubicBezTo>
                  <a:cubicBezTo>
                    <a:pt x="1889" y="5"/>
                    <a:pt x="1890" y="5"/>
                    <a:pt x="1888" y="4"/>
                  </a:cubicBezTo>
                  <a:cubicBezTo>
                    <a:pt x="1886" y="3"/>
                    <a:pt x="1884" y="3"/>
                    <a:pt x="1882" y="3"/>
                  </a:cubicBezTo>
                  <a:moveTo>
                    <a:pt x="2204" y="2"/>
                  </a:moveTo>
                  <a:cubicBezTo>
                    <a:pt x="2203" y="2"/>
                    <a:pt x="2203" y="3"/>
                    <a:pt x="2205" y="4"/>
                  </a:cubicBezTo>
                  <a:cubicBezTo>
                    <a:pt x="2206" y="4"/>
                    <a:pt x="2209" y="5"/>
                    <a:pt x="2211" y="5"/>
                  </a:cubicBezTo>
                  <a:cubicBezTo>
                    <a:pt x="2211" y="5"/>
                    <a:pt x="2211" y="5"/>
                    <a:pt x="2211" y="5"/>
                  </a:cubicBezTo>
                  <a:cubicBezTo>
                    <a:pt x="2212" y="5"/>
                    <a:pt x="2212" y="4"/>
                    <a:pt x="2211" y="4"/>
                  </a:cubicBezTo>
                  <a:cubicBezTo>
                    <a:pt x="2209" y="3"/>
                    <a:pt x="2206" y="2"/>
                    <a:pt x="2205" y="2"/>
                  </a:cubicBezTo>
                  <a:cubicBezTo>
                    <a:pt x="2205" y="2"/>
                    <a:pt x="2204" y="2"/>
                    <a:pt x="2204" y="2"/>
                  </a:cubicBezTo>
                  <a:moveTo>
                    <a:pt x="1949" y="0"/>
                  </a:moveTo>
                  <a:cubicBezTo>
                    <a:pt x="1949" y="0"/>
                    <a:pt x="1949" y="0"/>
                    <a:pt x="1949" y="0"/>
                  </a:cubicBezTo>
                  <a:cubicBezTo>
                    <a:pt x="1947" y="0"/>
                    <a:pt x="1947" y="1"/>
                    <a:pt x="1949" y="2"/>
                  </a:cubicBezTo>
                  <a:cubicBezTo>
                    <a:pt x="1951" y="2"/>
                    <a:pt x="1953" y="3"/>
                    <a:pt x="1955" y="3"/>
                  </a:cubicBezTo>
                  <a:cubicBezTo>
                    <a:pt x="1955" y="3"/>
                    <a:pt x="1955" y="3"/>
                    <a:pt x="1955" y="3"/>
                  </a:cubicBezTo>
                  <a:cubicBezTo>
                    <a:pt x="1957" y="3"/>
                    <a:pt x="1957" y="2"/>
                    <a:pt x="1955" y="2"/>
                  </a:cubicBezTo>
                  <a:cubicBezTo>
                    <a:pt x="1954" y="1"/>
                    <a:pt x="1951" y="0"/>
                    <a:pt x="1949" y="0"/>
                  </a:cubicBezTo>
                  <a:moveTo>
                    <a:pt x="2142" y="0"/>
                  </a:moveTo>
                  <a:cubicBezTo>
                    <a:pt x="2141" y="0"/>
                    <a:pt x="2141" y="1"/>
                    <a:pt x="2142" y="1"/>
                  </a:cubicBezTo>
                  <a:cubicBezTo>
                    <a:pt x="2144" y="2"/>
                    <a:pt x="2147" y="3"/>
                    <a:pt x="2149" y="3"/>
                  </a:cubicBezTo>
                  <a:cubicBezTo>
                    <a:pt x="2149" y="3"/>
                    <a:pt x="2149" y="3"/>
                    <a:pt x="2149" y="3"/>
                  </a:cubicBezTo>
                  <a:cubicBezTo>
                    <a:pt x="2150" y="3"/>
                    <a:pt x="2150" y="2"/>
                    <a:pt x="2148" y="1"/>
                  </a:cubicBezTo>
                  <a:cubicBezTo>
                    <a:pt x="2147" y="1"/>
                    <a:pt x="2144" y="0"/>
                    <a:pt x="2142" y="0"/>
                  </a:cubicBezTo>
                  <a:cubicBezTo>
                    <a:pt x="2142" y="0"/>
                    <a:pt x="2142" y="0"/>
                    <a:pt x="2142" y="0"/>
                  </a:cubicBezTo>
                  <a:moveTo>
                    <a:pt x="2079" y="0"/>
                  </a:moveTo>
                  <a:cubicBezTo>
                    <a:pt x="2079" y="0"/>
                    <a:pt x="2079" y="0"/>
                    <a:pt x="2079" y="0"/>
                  </a:cubicBezTo>
                  <a:cubicBezTo>
                    <a:pt x="2077" y="0"/>
                    <a:pt x="2077" y="0"/>
                    <a:pt x="2079" y="1"/>
                  </a:cubicBezTo>
                  <a:cubicBezTo>
                    <a:pt x="2080" y="1"/>
                    <a:pt x="2083" y="2"/>
                    <a:pt x="2085" y="2"/>
                  </a:cubicBezTo>
                  <a:cubicBezTo>
                    <a:pt x="2085" y="2"/>
                    <a:pt x="2085" y="2"/>
                    <a:pt x="2085" y="2"/>
                  </a:cubicBezTo>
                  <a:cubicBezTo>
                    <a:pt x="2087" y="2"/>
                    <a:pt x="2087" y="1"/>
                    <a:pt x="2085" y="1"/>
                  </a:cubicBezTo>
                  <a:cubicBezTo>
                    <a:pt x="2083" y="0"/>
                    <a:pt x="2080" y="0"/>
                    <a:pt x="2079" y="0"/>
                  </a:cubicBezTo>
                  <a:moveTo>
                    <a:pt x="2014" y="0"/>
                  </a:moveTo>
                  <a:cubicBezTo>
                    <a:pt x="2013" y="0"/>
                    <a:pt x="2013" y="0"/>
                    <a:pt x="2015" y="1"/>
                  </a:cubicBezTo>
                  <a:cubicBezTo>
                    <a:pt x="2016" y="1"/>
                    <a:pt x="2019" y="2"/>
                    <a:pt x="2021" y="2"/>
                  </a:cubicBezTo>
                  <a:cubicBezTo>
                    <a:pt x="2021" y="2"/>
                    <a:pt x="2021" y="2"/>
                    <a:pt x="2021" y="2"/>
                  </a:cubicBezTo>
                  <a:cubicBezTo>
                    <a:pt x="2023" y="2"/>
                    <a:pt x="2022" y="1"/>
                    <a:pt x="2021" y="1"/>
                  </a:cubicBezTo>
                  <a:cubicBezTo>
                    <a:pt x="2019" y="0"/>
                    <a:pt x="2016" y="0"/>
                    <a:pt x="2014" y="0"/>
                  </a:cubicBezTo>
                  <a:cubicBezTo>
                    <a:pt x="2014" y="0"/>
                    <a:pt x="2014" y="0"/>
                    <a:pt x="20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3"/>
            <p:cNvSpPr/>
            <p:nvPr/>
          </p:nvSpPr>
          <p:spPr bwMode="auto">
            <a:xfrm>
              <a:off x="12804775" y="8132763"/>
              <a:ext cx="19050" cy="12700"/>
            </a:xfrm>
            <a:custGeom>
              <a:avLst/>
              <a:gdLst>
                <a:gd name="T0" fmla="*/ 2 w 7"/>
                <a:gd name="T1" fmla="*/ 0 h 5"/>
                <a:gd name="T2" fmla="*/ 1 w 7"/>
                <a:gd name="T3" fmla="*/ 0 h 5"/>
                <a:gd name="T4" fmla="*/ 0 w 7"/>
                <a:gd name="T5" fmla="*/ 1 h 5"/>
                <a:gd name="T6" fmla="*/ 0 w 7"/>
                <a:gd name="T7" fmla="*/ 3 h 5"/>
                <a:gd name="T8" fmla="*/ 2 w 7"/>
                <a:gd name="T9" fmla="*/ 5 h 5"/>
                <a:gd name="T10" fmla="*/ 4 w 7"/>
                <a:gd name="T11" fmla="*/ 5 h 5"/>
                <a:gd name="T12" fmla="*/ 4 w 7"/>
                <a:gd name="T13" fmla="*/ 5 h 5"/>
                <a:gd name="T14" fmla="*/ 5 w 7"/>
                <a:gd name="T15" fmla="*/ 5 h 5"/>
                <a:gd name="T16" fmla="*/ 6 w 7"/>
                <a:gd name="T17" fmla="*/ 5 h 5"/>
                <a:gd name="T18" fmla="*/ 6 w 7"/>
                <a:gd name="T19" fmla="*/ 3 h 5"/>
                <a:gd name="T20" fmla="*/ 5 w 7"/>
                <a:gd name="T21" fmla="*/ 1 h 5"/>
                <a:gd name="T22" fmla="*/ 4 w 7"/>
                <a:gd name="T23" fmla="*/ 0 h 5"/>
                <a:gd name="T24" fmla="*/ 2 w 7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"/>
            <p:cNvSpPr/>
            <p:nvPr/>
          </p:nvSpPr>
          <p:spPr bwMode="auto">
            <a:xfrm>
              <a:off x="-925513" y="8350250"/>
              <a:ext cx="15875" cy="19050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1 h 7"/>
                <a:gd name="T4" fmla="*/ 0 w 6"/>
                <a:gd name="T5" fmla="*/ 4 h 7"/>
                <a:gd name="T6" fmla="*/ 0 w 6"/>
                <a:gd name="T7" fmla="*/ 5 h 7"/>
                <a:gd name="T8" fmla="*/ 1 w 6"/>
                <a:gd name="T9" fmla="*/ 6 h 7"/>
                <a:gd name="T10" fmla="*/ 2 w 6"/>
                <a:gd name="T11" fmla="*/ 7 h 7"/>
                <a:gd name="T12" fmla="*/ 3 w 6"/>
                <a:gd name="T13" fmla="*/ 7 h 7"/>
                <a:gd name="T14" fmla="*/ 3 w 6"/>
                <a:gd name="T15" fmla="*/ 7 h 7"/>
                <a:gd name="T16" fmla="*/ 4 w 6"/>
                <a:gd name="T17" fmla="*/ 7 h 7"/>
                <a:gd name="T18" fmla="*/ 5 w 6"/>
                <a:gd name="T19" fmla="*/ 6 h 7"/>
                <a:gd name="T20" fmla="*/ 6 w 6"/>
                <a:gd name="T21" fmla="*/ 5 h 7"/>
                <a:gd name="T22" fmla="*/ 6 w 6"/>
                <a:gd name="T23" fmla="*/ 4 h 7"/>
                <a:gd name="T24" fmla="*/ 5 w 6"/>
                <a:gd name="T25" fmla="*/ 1 h 7"/>
                <a:gd name="T26" fmla="*/ 3 w 6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"/>
            <p:cNvSpPr>
              <a:spLocks noEditPoints="1"/>
            </p:cNvSpPr>
            <p:nvPr/>
          </p:nvSpPr>
          <p:spPr bwMode="auto">
            <a:xfrm>
              <a:off x="-752475" y="8081963"/>
              <a:ext cx="13463588" cy="382588"/>
            </a:xfrm>
            <a:custGeom>
              <a:avLst/>
              <a:gdLst>
                <a:gd name="T0" fmla="*/ 889 w 5001"/>
                <a:gd name="T1" fmla="*/ 138 h 142"/>
                <a:gd name="T2" fmla="*/ 828 w 5001"/>
                <a:gd name="T3" fmla="*/ 141 h 142"/>
                <a:gd name="T4" fmla="*/ 1028 w 5001"/>
                <a:gd name="T5" fmla="*/ 135 h 142"/>
                <a:gd name="T6" fmla="*/ 701 w 5001"/>
                <a:gd name="T7" fmla="*/ 129 h 142"/>
                <a:gd name="T8" fmla="*/ 637 w 5001"/>
                <a:gd name="T9" fmla="*/ 135 h 142"/>
                <a:gd name="T10" fmla="*/ 1095 w 5001"/>
                <a:gd name="T11" fmla="*/ 134 h 142"/>
                <a:gd name="T12" fmla="*/ 3065 w 5001"/>
                <a:gd name="T13" fmla="*/ 125 h 142"/>
                <a:gd name="T14" fmla="*/ 3132 w 5001"/>
                <a:gd name="T15" fmla="*/ 125 h 142"/>
                <a:gd name="T16" fmla="*/ 3203 w 5001"/>
                <a:gd name="T17" fmla="*/ 132 h 142"/>
                <a:gd name="T18" fmla="*/ 574 w 5001"/>
                <a:gd name="T19" fmla="*/ 124 h 142"/>
                <a:gd name="T20" fmla="*/ 3270 w 5001"/>
                <a:gd name="T21" fmla="*/ 122 h 142"/>
                <a:gd name="T22" fmla="*/ 511 w 5001"/>
                <a:gd name="T23" fmla="*/ 129 h 142"/>
                <a:gd name="T24" fmla="*/ 3345 w 5001"/>
                <a:gd name="T25" fmla="*/ 129 h 142"/>
                <a:gd name="T26" fmla="*/ 3414 w 5001"/>
                <a:gd name="T27" fmla="*/ 119 h 142"/>
                <a:gd name="T28" fmla="*/ 444 w 5001"/>
                <a:gd name="T29" fmla="*/ 121 h 142"/>
                <a:gd name="T30" fmla="*/ 2882 w 5001"/>
                <a:gd name="T31" fmla="*/ 125 h 142"/>
                <a:gd name="T32" fmla="*/ 3494 w 5001"/>
                <a:gd name="T33" fmla="*/ 120 h 142"/>
                <a:gd name="T34" fmla="*/ 3561 w 5001"/>
                <a:gd name="T35" fmla="*/ 114 h 142"/>
                <a:gd name="T36" fmla="*/ 3634 w 5001"/>
                <a:gd name="T37" fmla="*/ 116 h 142"/>
                <a:gd name="T38" fmla="*/ 324 w 5001"/>
                <a:gd name="T39" fmla="*/ 115 h 142"/>
                <a:gd name="T40" fmla="*/ 2821 w 5001"/>
                <a:gd name="T41" fmla="*/ 111 h 142"/>
                <a:gd name="T42" fmla="*/ 1245 w 5001"/>
                <a:gd name="T43" fmla="*/ 109 h 142"/>
                <a:gd name="T44" fmla="*/ 258 w 5001"/>
                <a:gd name="T45" fmla="*/ 116 h 142"/>
                <a:gd name="T46" fmla="*/ 3789 w 5001"/>
                <a:gd name="T47" fmla="*/ 111 h 142"/>
                <a:gd name="T48" fmla="*/ 3854 w 5001"/>
                <a:gd name="T49" fmla="*/ 106 h 142"/>
                <a:gd name="T50" fmla="*/ 3925 w 5001"/>
                <a:gd name="T51" fmla="*/ 108 h 142"/>
                <a:gd name="T52" fmla="*/ 134 w 5001"/>
                <a:gd name="T53" fmla="*/ 107 h 142"/>
                <a:gd name="T54" fmla="*/ 3995 w 5001"/>
                <a:gd name="T55" fmla="*/ 103 h 142"/>
                <a:gd name="T56" fmla="*/ 4063 w 5001"/>
                <a:gd name="T57" fmla="*/ 102 h 142"/>
                <a:gd name="T58" fmla="*/ 2770 w 5001"/>
                <a:gd name="T59" fmla="*/ 108 h 142"/>
                <a:gd name="T60" fmla="*/ 4136 w 5001"/>
                <a:gd name="T61" fmla="*/ 105 h 142"/>
                <a:gd name="T62" fmla="*/ 3 w 5001"/>
                <a:gd name="T63" fmla="*/ 101 h 142"/>
                <a:gd name="T64" fmla="*/ 4255 w 5001"/>
                <a:gd name="T65" fmla="*/ 104 h 142"/>
                <a:gd name="T66" fmla="*/ 4322 w 5001"/>
                <a:gd name="T67" fmla="*/ 106 h 142"/>
                <a:gd name="T68" fmla="*/ 1323 w 5001"/>
                <a:gd name="T69" fmla="*/ 99 h 142"/>
                <a:gd name="T70" fmla="*/ 4430 w 5001"/>
                <a:gd name="T71" fmla="*/ 96 h 142"/>
                <a:gd name="T72" fmla="*/ 4492 w 5001"/>
                <a:gd name="T73" fmla="*/ 100 h 142"/>
                <a:gd name="T74" fmla="*/ 4547 w 5001"/>
                <a:gd name="T75" fmla="*/ 95 h 142"/>
                <a:gd name="T76" fmla="*/ 4597 w 5001"/>
                <a:gd name="T77" fmla="*/ 89 h 142"/>
                <a:gd name="T78" fmla="*/ 1399 w 5001"/>
                <a:gd name="T79" fmla="*/ 91 h 142"/>
                <a:gd name="T80" fmla="*/ 4656 w 5001"/>
                <a:gd name="T81" fmla="*/ 93 h 142"/>
                <a:gd name="T82" fmla="*/ 4706 w 5001"/>
                <a:gd name="T83" fmla="*/ 84 h 142"/>
                <a:gd name="T84" fmla="*/ 2657 w 5001"/>
                <a:gd name="T85" fmla="*/ 83 h 142"/>
                <a:gd name="T86" fmla="*/ 4821 w 5001"/>
                <a:gd name="T87" fmla="*/ 86 h 142"/>
                <a:gd name="T88" fmla="*/ 4880 w 5001"/>
                <a:gd name="T89" fmla="*/ 81 h 142"/>
                <a:gd name="T90" fmla="*/ 4996 w 5001"/>
                <a:gd name="T91" fmla="*/ 76 h 142"/>
                <a:gd name="T92" fmla="*/ 1479 w 5001"/>
                <a:gd name="T93" fmla="*/ 78 h 142"/>
                <a:gd name="T94" fmla="*/ 2610 w 5001"/>
                <a:gd name="T95" fmla="*/ 72 h 142"/>
                <a:gd name="T96" fmla="*/ 1564 w 5001"/>
                <a:gd name="T97" fmla="*/ 62 h 142"/>
                <a:gd name="T98" fmla="*/ 1643 w 5001"/>
                <a:gd name="T99" fmla="*/ 49 h 142"/>
                <a:gd name="T100" fmla="*/ 2505 w 5001"/>
                <a:gd name="T101" fmla="*/ 49 h 142"/>
                <a:gd name="T102" fmla="*/ 1729 w 5001"/>
                <a:gd name="T103" fmla="*/ 38 h 142"/>
                <a:gd name="T104" fmla="*/ 1802 w 5001"/>
                <a:gd name="T105" fmla="*/ 26 h 142"/>
                <a:gd name="T106" fmla="*/ 2397 w 5001"/>
                <a:gd name="T107" fmla="*/ 27 h 142"/>
                <a:gd name="T108" fmla="*/ 1884 w 5001"/>
                <a:gd name="T109" fmla="*/ 19 h 142"/>
                <a:gd name="T110" fmla="*/ 2334 w 5001"/>
                <a:gd name="T111" fmla="*/ 14 h 142"/>
                <a:gd name="T112" fmla="*/ 2278 w 5001"/>
                <a:gd name="T113" fmla="*/ 8 h 142"/>
                <a:gd name="T114" fmla="*/ 2030 w 5001"/>
                <a:gd name="T115" fmla="*/ 5 h 142"/>
                <a:gd name="T116" fmla="*/ 2217 w 5001"/>
                <a:gd name="T117" fmla="*/ 2 h 142"/>
                <a:gd name="T118" fmla="*/ 2155 w 5001"/>
                <a:gd name="T11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01" h="142">
                  <a:moveTo>
                    <a:pt x="957" y="133"/>
                  </a:moveTo>
                  <a:cubicBezTo>
                    <a:pt x="957" y="133"/>
                    <a:pt x="957" y="133"/>
                    <a:pt x="957" y="133"/>
                  </a:cubicBezTo>
                  <a:cubicBezTo>
                    <a:pt x="955" y="133"/>
                    <a:pt x="954" y="135"/>
                    <a:pt x="953" y="138"/>
                  </a:cubicBezTo>
                  <a:cubicBezTo>
                    <a:pt x="953" y="140"/>
                    <a:pt x="955" y="142"/>
                    <a:pt x="957" y="142"/>
                  </a:cubicBezTo>
                  <a:cubicBezTo>
                    <a:pt x="957" y="142"/>
                    <a:pt x="957" y="142"/>
                    <a:pt x="957" y="142"/>
                  </a:cubicBezTo>
                  <a:cubicBezTo>
                    <a:pt x="959" y="142"/>
                    <a:pt x="960" y="140"/>
                    <a:pt x="960" y="138"/>
                  </a:cubicBezTo>
                  <a:cubicBezTo>
                    <a:pt x="961" y="135"/>
                    <a:pt x="959" y="133"/>
                    <a:pt x="957" y="133"/>
                  </a:cubicBezTo>
                  <a:moveTo>
                    <a:pt x="893" y="133"/>
                  </a:moveTo>
                  <a:cubicBezTo>
                    <a:pt x="891" y="133"/>
                    <a:pt x="889" y="135"/>
                    <a:pt x="889" y="138"/>
                  </a:cubicBezTo>
                  <a:cubicBezTo>
                    <a:pt x="889" y="140"/>
                    <a:pt x="890" y="142"/>
                    <a:pt x="892" y="142"/>
                  </a:cubicBezTo>
                  <a:cubicBezTo>
                    <a:pt x="892" y="142"/>
                    <a:pt x="892" y="142"/>
                    <a:pt x="892" y="142"/>
                  </a:cubicBezTo>
                  <a:cubicBezTo>
                    <a:pt x="894" y="142"/>
                    <a:pt x="896" y="140"/>
                    <a:pt x="896" y="138"/>
                  </a:cubicBezTo>
                  <a:cubicBezTo>
                    <a:pt x="896" y="135"/>
                    <a:pt x="895" y="133"/>
                    <a:pt x="893" y="133"/>
                  </a:cubicBezTo>
                  <a:cubicBezTo>
                    <a:pt x="893" y="133"/>
                    <a:pt x="893" y="133"/>
                    <a:pt x="893" y="133"/>
                  </a:cubicBezTo>
                  <a:moveTo>
                    <a:pt x="829" y="133"/>
                  </a:moveTo>
                  <a:cubicBezTo>
                    <a:pt x="827" y="133"/>
                    <a:pt x="825" y="134"/>
                    <a:pt x="825" y="137"/>
                  </a:cubicBezTo>
                  <a:cubicBezTo>
                    <a:pt x="825" y="139"/>
                    <a:pt x="826" y="141"/>
                    <a:pt x="828" y="141"/>
                  </a:cubicBezTo>
                  <a:cubicBezTo>
                    <a:pt x="828" y="141"/>
                    <a:pt x="828" y="141"/>
                    <a:pt x="828" y="141"/>
                  </a:cubicBezTo>
                  <a:cubicBezTo>
                    <a:pt x="830" y="141"/>
                    <a:pt x="832" y="139"/>
                    <a:pt x="832" y="137"/>
                  </a:cubicBezTo>
                  <a:cubicBezTo>
                    <a:pt x="832" y="134"/>
                    <a:pt x="831" y="133"/>
                    <a:pt x="829" y="133"/>
                  </a:cubicBezTo>
                  <a:cubicBezTo>
                    <a:pt x="829" y="133"/>
                    <a:pt x="829" y="133"/>
                    <a:pt x="829" y="133"/>
                  </a:cubicBezTo>
                  <a:moveTo>
                    <a:pt x="1025" y="131"/>
                  </a:moveTo>
                  <a:cubicBezTo>
                    <a:pt x="1024" y="131"/>
                    <a:pt x="1024" y="131"/>
                    <a:pt x="1024" y="131"/>
                  </a:cubicBezTo>
                  <a:cubicBezTo>
                    <a:pt x="1022" y="131"/>
                    <a:pt x="1021" y="133"/>
                    <a:pt x="1021" y="135"/>
                  </a:cubicBezTo>
                  <a:cubicBezTo>
                    <a:pt x="1021" y="138"/>
                    <a:pt x="1022" y="139"/>
                    <a:pt x="1024" y="139"/>
                  </a:cubicBezTo>
                  <a:cubicBezTo>
                    <a:pt x="1024" y="139"/>
                    <a:pt x="1024" y="139"/>
                    <a:pt x="1024" y="139"/>
                  </a:cubicBezTo>
                  <a:cubicBezTo>
                    <a:pt x="1026" y="139"/>
                    <a:pt x="1028" y="137"/>
                    <a:pt x="1028" y="135"/>
                  </a:cubicBezTo>
                  <a:cubicBezTo>
                    <a:pt x="1028" y="133"/>
                    <a:pt x="1026" y="131"/>
                    <a:pt x="1025" y="131"/>
                  </a:cubicBezTo>
                  <a:moveTo>
                    <a:pt x="765" y="131"/>
                  </a:moveTo>
                  <a:cubicBezTo>
                    <a:pt x="763" y="131"/>
                    <a:pt x="761" y="133"/>
                    <a:pt x="761" y="135"/>
                  </a:cubicBezTo>
                  <a:cubicBezTo>
                    <a:pt x="761" y="137"/>
                    <a:pt x="763" y="139"/>
                    <a:pt x="764" y="139"/>
                  </a:cubicBezTo>
                  <a:cubicBezTo>
                    <a:pt x="764" y="139"/>
                    <a:pt x="764" y="139"/>
                    <a:pt x="765" y="139"/>
                  </a:cubicBezTo>
                  <a:cubicBezTo>
                    <a:pt x="766" y="139"/>
                    <a:pt x="768" y="138"/>
                    <a:pt x="768" y="135"/>
                  </a:cubicBezTo>
                  <a:cubicBezTo>
                    <a:pt x="768" y="133"/>
                    <a:pt x="767" y="131"/>
                    <a:pt x="765" y="131"/>
                  </a:cubicBezTo>
                  <a:cubicBezTo>
                    <a:pt x="765" y="131"/>
                    <a:pt x="765" y="131"/>
                    <a:pt x="765" y="131"/>
                  </a:cubicBezTo>
                  <a:moveTo>
                    <a:pt x="701" y="129"/>
                  </a:moveTo>
                  <a:cubicBezTo>
                    <a:pt x="699" y="129"/>
                    <a:pt x="698" y="131"/>
                    <a:pt x="698" y="133"/>
                  </a:cubicBezTo>
                  <a:cubicBezTo>
                    <a:pt x="698" y="135"/>
                    <a:pt x="699" y="137"/>
                    <a:pt x="701" y="137"/>
                  </a:cubicBezTo>
                  <a:cubicBezTo>
                    <a:pt x="701" y="137"/>
                    <a:pt x="701" y="137"/>
                    <a:pt x="701" y="137"/>
                  </a:cubicBezTo>
                  <a:cubicBezTo>
                    <a:pt x="703" y="137"/>
                    <a:pt x="704" y="136"/>
                    <a:pt x="704" y="133"/>
                  </a:cubicBezTo>
                  <a:cubicBezTo>
                    <a:pt x="705" y="131"/>
                    <a:pt x="703" y="129"/>
                    <a:pt x="701" y="129"/>
                  </a:cubicBezTo>
                  <a:cubicBezTo>
                    <a:pt x="701" y="129"/>
                    <a:pt x="701" y="129"/>
                    <a:pt x="701" y="129"/>
                  </a:cubicBezTo>
                  <a:moveTo>
                    <a:pt x="638" y="127"/>
                  </a:moveTo>
                  <a:cubicBezTo>
                    <a:pt x="636" y="127"/>
                    <a:pt x="634" y="128"/>
                    <a:pt x="634" y="131"/>
                  </a:cubicBezTo>
                  <a:cubicBezTo>
                    <a:pt x="634" y="133"/>
                    <a:pt x="635" y="135"/>
                    <a:pt x="637" y="135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9" y="135"/>
                    <a:pt x="641" y="133"/>
                    <a:pt x="641" y="131"/>
                  </a:cubicBezTo>
                  <a:cubicBezTo>
                    <a:pt x="641" y="129"/>
                    <a:pt x="640" y="127"/>
                    <a:pt x="638" y="127"/>
                  </a:cubicBezTo>
                  <a:cubicBezTo>
                    <a:pt x="638" y="127"/>
                    <a:pt x="638" y="127"/>
                    <a:pt x="638" y="127"/>
                  </a:cubicBezTo>
                  <a:moveTo>
                    <a:pt x="1095" y="126"/>
                  </a:moveTo>
                  <a:cubicBezTo>
                    <a:pt x="1095" y="126"/>
                    <a:pt x="1095" y="126"/>
                    <a:pt x="1095" y="126"/>
                  </a:cubicBezTo>
                  <a:cubicBezTo>
                    <a:pt x="1093" y="126"/>
                    <a:pt x="1091" y="128"/>
                    <a:pt x="1091" y="130"/>
                  </a:cubicBezTo>
                  <a:cubicBezTo>
                    <a:pt x="1091" y="132"/>
                    <a:pt x="1093" y="134"/>
                    <a:pt x="1095" y="134"/>
                  </a:cubicBezTo>
                  <a:cubicBezTo>
                    <a:pt x="1095" y="134"/>
                    <a:pt x="1095" y="134"/>
                    <a:pt x="1095" y="134"/>
                  </a:cubicBezTo>
                  <a:cubicBezTo>
                    <a:pt x="1097" y="134"/>
                    <a:pt x="1099" y="132"/>
                    <a:pt x="1099" y="130"/>
                  </a:cubicBezTo>
                  <a:cubicBezTo>
                    <a:pt x="1099" y="128"/>
                    <a:pt x="1097" y="126"/>
                    <a:pt x="1095" y="126"/>
                  </a:cubicBezTo>
                  <a:moveTo>
                    <a:pt x="3065" y="125"/>
                  </a:moveTo>
                  <a:cubicBezTo>
                    <a:pt x="3065" y="125"/>
                    <a:pt x="3065" y="125"/>
                    <a:pt x="3065" y="125"/>
                  </a:cubicBezTo>
                  <a:cubicBezTo>
                    <a:pt x="3063" y="125"/>
                    <a:pt x="3062" y="127"/>
                    <a:pt x="3063" y="129"/>
                  </a:cubicBezTo>
                  <a:cubicBezTo>
                    <a:pt x="3063" y="132"/>
                    <a:pt x="3065" y="134"/>
                    <a:pt x="3067" y="134"/>
                  </a:cubicBezTo>
                  <a:cubicBezTo>
                    <a:pt x="3067" y="134"/>
                    <a:pt x="3067" y="134"/>
                    <a:pt x="3067" y="134"/>
                  </a:cubicBezTo>
                  <a:cubicBezTo>
                    <a:pt x="3069" y="133"/>
                    <a:pt x="3070" y="132"/>
                    <a:pt x="3070" y="129"/>
                  </a:cubicBezTo>
                  <a:cubicBezTo>
                    <a:pt x="3069" y="127"/>
                    <a:pt x="3067" y="125"/>
                    <a:pt x="3065" y="125"/>
                  </a:cubicBezTo>
                  <a:moveTo>
                    <a:pt x="3001" y="125"/>
                  </a:moveTo>
                  <a:cubicBezTo>
                    <a:pt x="2999" y="125"/>
                    <a:pt x="2998" y="127"/>
                    <a:pt x="2999" y="129"/>
                  </a:cubicBezTo>
                  <a:cubicBezTo>
                    <a:pt x="2999" y="131"/>
                    <a:pt x="3001" y="133"/>
                    <a:pt x="3003" y="133"/>
                  </a:cubicBezTo>
                  <a:cubicBezTo>
                    <a:pt x="3003" y="133"/>
                    <a:pt x="3003" y="133"/>
                    <a:pt x="3003" y="133"/>
                  </a:cubicBezTo>
                  <a:cubicBezTo>
                    <a:pt x="3005" y="133"/>
                    <a:pt x="3006" y="132"/>
                    <a:pt x="3005" y="129"/>
                  </a:cubicBezTo>
                  <a:cubicBezTo>
                    <a:pt x="3005" y="127"/>
                    <a:pt x="3003" y="125"/>
                    <a:pt x="3001" y="125"/>
                  </a:cubicBezTo>
                  <a:cubicBezTo>
                    <a:pt x="3001" y="125"/>
                    <a:pt x="3001" y="125"/>
                    <a:pt x="3001" y="125"/>
                  </a:cubicBezTo>
                  <a:moveTo>
                    <a:pt x="3132" y="125"/>
                  </a:moveTo>
                  <a:cubicBezTo>
                    <a:pt x="3132" y="125"/>
                    <a:pt x="3132" y="125"/>
                    <a:pt x="3132" y="125"/>
                  </a:cubicBezTo>
                  <a:cubicBezTo>
                    <a:pt x="3130" y="125"/>
                    <a:pt x="3129" y="127"/>
                    <a:pt x="3129" y="129"/>
                  </a:cubicBezTo>
                  <a:cubicBezTo>
                    <a:pt x="3130" y="131"/>
                    <a:pt x="3132" y="133"/>
                    <a:pt x="3134" y="133"/>
                  </a:cubicBezTo>
                  <a:cubicBezTo>
                    <a:pt x="3134" y="133"/>
                    <a:pt x="3134" y="133"/>
                    <a:pt x="3134" y="133"/>
                  </a:cubicBezTo>
                  <a:cubicBezTo>
                    <a:pt x="3136" y="133"/>
                    <a:pt x="3137" y="131"/>
                    <a:pt x="3136" y="129"/>
                  </a:cubicBezTo>
                  <a:cubicBezTo>
                    <a:pt x="3136" y="127"/>
                    <a:pt x="3134" y="125"/>
                    <a:pt x="3132" y="125"/>
                  </a:cubicBezTo>
                  <a:moveTo>
                    <a:pt x="3200" y="124"/>
                  </a:moveTo>
                  <a:cubicBezTo>
                    <a:pt x="3200" y="124"/>
                    <a:pt x="3200" y="124"/>
                    <a:pt x="3200" y="124"/>
                  </a:cubicBezTo>
                  <a:cubicBezTo>
                    <a:pt x="3198" y="124"/>
                    <a:pt x="3197" y="126"/>
                    <a:pt x="3198" y="128"/>
                  </a:cubicBezTo>
                  <a:cubicBezTo>
                    <a:pt x="3198" y="130"/>
                    <a:pt x="3201" y="132"/>
                    <a:pt x="3203" y="132"/>
                  </a:cubicBezTo>
                  <a:cubicBezTo>
                    <a:pt x="3203" y="132"/>
                    <a:pt x="3203" y="132"/>
                    <a:pt x="3203" y="132"/>
                  </a:cubicBezTo>
                  <a:cubicBezTo>
                    <a:pt x="3205" y="132"/>
                    <a:pt x="3206" y="130"/>
                    <a:pt x="3205" y="128"/>
                  </a:cubicBezTo>
                  <a:cubicBezTo>
                    <a:pt x="3204" y="126"/>
                    <a:pt x="3202" y="124"/>
                    <a:pt x="3200" y="124"/>
                  </a:cubicBezTo>
                  <a:moveTo>
                    <a:pt x="574" y="124"/>
                  </a:moveTo>
                  <a:cubicBezTo>
                    <a:pt x="572" y="124"/>
                    <a:pt x="571" y="126"/>
                    <a:pt x="571" y="128"/>
                  </a:cubicBezTo>
                  <a:cubicBezTo>
                    <a:pt x="571" y="130"/>
                    <a:pt x="572" y="132"/>
                    <a:pt x="574" y="132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6" y="132"/>
                    <a:pt x="577" y="130"/>
                    <a:pt x="578" y="128"/>
                  </a:cubicBezTo>
                  <a:cubicBezTo>
                    <a:pt x="578" y="126"/>
                    <a:pt x="576" y="124"/>
                    <a:pt x="574" y="124"/>
                  </a:cubicBezTo>
                  <a:cubicBezTo>
                    <a:pt x="574" y="124"/>
                    <a:pt x="574" y="124"/>
                    <a:pt x="574" y="124"/>
                  </a:cubicBezTo>
                  <a:moveTo>
                    <a:pt x="2939" y="123"/>
                  </a:moveTo>
                  <a:cubicBezTo>
                    <a:pt x="2937" y="123"/>
                    <a:pt x="2936" y="124"/>
                    <a:pt x="2937" y="126"/>
                  </a:cubicBezTo>
                  <a:cubicBezTo>
                    <a:pt x="2937" y="129"/>
                    <a:pt x="2939" y="130"/>
                    <a:pt x="2941" y="131"/>
                  </a:cubicBezTo>
                  <a:cubicBezTo>
                    <a:pt x="2941" y="131"/>
                    <a:pt x="2941" y="131"/>
                    <a:pt x="2941" y="131"/>
                  </a:cubicBezTo>
                  <a:cubicBezTo>
                    <a:pt x="2943" y="131"/>
                    <a:pt x="2944" y="129"/>
                    <a:pt x="2943" y="127"/>
                  </a:cubicBezTo>
                  <a:cubicBezTo>
                    <a:pt x="2943" y="125"/>
                    <a:pt x="2941" y="123"/>
                    <a:pt x="2939" y="123"/>
                  </a:cubicBezTo>
                  <a:cubicBezTo>
                    <a:pt x="2939" y="123"/>
                    <a:pt x="2939" y="123"/>
                    <a:pt x="2939" y="123"/>
                  </a:cubicBezTo>
                  <a:moveTo>
                    <a:pt x="3270" y="122"/>
                  </a:moveTo>
                  <a:cubicBezTo>
                    <a:pt x="3270" y="122"/>
                    <a:pt x="3270" y="122"/>
                    <a:pt x="3270" y="122"/>
                  </a:cubicBezTo>
                  <a:cubicBezTo>
                    <a:pt x="3268" y="123"/>
                    <a:pt x="3267" y="124"/>
                    <a:pt x="3268" y="127"/>
                  </a:cubicBezTo>
                  <a:cubicBezTo>
                    <a:pt x="3269" y="129"/>
                    <a:pt x="3271" y="130"/>
                    <a:pt x="3273" y="130"/>
                  </a:cubicBezTo>
                  <a:cubicBezTo>
                    <a:pt x="3273" y="130"/>
                    <a:pt x="3273" y="130"/>
                    <a:pt x="3273" y="130"/>
                  </a:cubicBezTo>
                  <a:cubicBezTo>
                    <a:pt x="3275" y="130"/>
                    <a:pt x="3276" y="129"/>
                    <a:pt x="3276" y="126"/>
                  </a:cubicBezTo>
                  <a:cubicBezTo>
                    <a:pt x="3275" y="124"/>
                    <a:pt x="3272" y="122"/>
                    <a:pt x="3270" y="122"/>
                  </a:cubicBezTo>
                  <a:moveTo>
                    <a:pt x="511" y="121"/>
                  </a:moveTo>
                  <a:cubicBezTo>
                    <a:pt x="509" y="121"/>
                    <a:pt x="508" y="123"/>
                    <a:pt x="508" y="125"/>
                  </a:cubicBezTo>
                  <a:cubicBezTo>
                    <a:pt x="507" y="127"/>
                    <a:pt x="509" y="129"/>
                    <a:pt x="511" y="129"/>
                  </a:cubicBezTo>
                  <a:cubicBezTo>
                    <a:pt x="511" y="129"/>
                    <a:pt x="511" y="129"/>
                    <a:pt x="511" y="129"/>
                  </a:cubicBezTo>
                  <a:cubicBezTo>
                    <a:pt x="513" y="129"/>
                    <a:pt x="514" y="127"/>
                    <a:pt x="514" y="125"/>
                  </a:cubicBezTo>
                  <a:cubicBezTo>
                    <a:pt x="514" y="123"/>
                    <a:pt x="513" y="121"/>
                    <a:pt x="511" y="121"/>
                  </a:cubicBezTo>
                  <a:cubicBezTo>
                    <a:pt x="511" y="121"/>
                    <a:pt x="511" y="121"/>
                    <a:pt x="511" y="121"/>
                  </a:cubicBezTo>
                  <a:moveTo>
                    <a:pt x="3342" y="121"/>
                  </a:moveTo>
                  <a:cubicBezTo>
                    <a:pt x="3342" y="121"/>
                    <a:pt x="3342" y="121"/>
                    <a:pt x="3342" y="121"/>
                  </a:cubicBezTo>
                  <a:cubicBezTo>
                    <a:pt x="3340" y="121"/>
                    <a:pt x="3339" y="123"/>
                    <a:pt x="3340" y="125"/>
                  </a:cubicBezTo>
                  <a:cubicBezTo>
                    <a:pt x="3340" y="127"/>
                    <a:pt x="3343" y="129"/>
                    <a:pt x="3345" y="129"/>
                  </a:cubicBezTo>
                  <a:cubicBezTo>
                    <a:pt x="3345" y="129"/>
                    <a:pt x="3345" y="129"/>
                    <a:pt x="3345" y="129"/>
                  </a:cubicBezTo>
                  <a:cubicBezTo>
                    <a:pt x="3347" y="129"/>
                    <a:pt x="3348" y="127"/>
                    <a:pt x="3347" y="125"/>
                  </a:cubicBezTo>
                  <a:cubicBezTo>
                    <a:pt x="3346" y="122"/>
                    <a:pt x="3344" y="121"/>
                    <a:pt x="3342" y="121"/>
                  </a:cubicBezTo>
                  <a:moveTo>
                    <a:pt x="3414" y="119"/>
                  </a:moveTo>
                  <a:cubicBezTo>
                    <a:pt x="3414" y="119"/>
                    <a:pt x="3414" y="119"/>
                    <a:pt x="3414" y="119"/>
                  </a:cubicBezTo>
                  <a:cubicBezTo>
                    <a:pt x="3412" y="119"/>
                    <a:pt x="3411" y="121"/>
                    <a:pt x="3412" y="123"/>
                  </a:cubicBezTo>
                  <a:cubicBezTo>
                    <a:pt x="3413" y="125"/>
                    <a:pt x="3416" y="127"/>
                    <a:pt x="3418" y="127"/>
                  </a:cubicBezTo>
                  <a:cubicBezTo>
                    <a:pt x="3418" y="127"/>
                    <a:pt x="3418" y="127"/>
                    <a:pt x="3418" y="127"/>
                  </a:cubicBezTo>
                  <a:cubicBezTo>
                    <a:pt x="3420" y="126"/>
                    <a:pt x="3421" y="125"/>
                    <a:pt x="3420" y="123"/>
                  </a:cubicBezTo>
                  <a:cubicBezTo>
                    <a:pt x="3419" y="120"/>
                    <a:pt x="3417" y="119"/>
                    <a:pt x="3414" y="119"/>
                  </a:cubicBezTo>
                  <a:moveTo>
                    <a:pt x="1169" y="119"/>
                  </a:moveTo>
                  <a:cubicBezTo>
                    <a:pt x="1169" y="119"/>
                    <a:pt x="1169" y="119"/>
                    <a:pt x="1169" y="119"/>
                  </a:cubicBezTo>
                  <a:cubicBezTo>
                    <a:pt x="1166" y="119"/>
                    <a:pt x="1165" y="121"/>
                    <a:pt x="1165" y="123"/>
                  </a:cubicBezTo>
                  <a:cubicBezTo>
                    <a:pt x="1165" y="125"/>
                    <a:pt x="1167" y="126"/>
                    <a:pt x="1169" y="126"/>
                  </a:cubicBezTo>
                  <a:cubicBezTo>
                    <a:pt x="1169" y="126"/>
                    <a:pt x="1169" y="126"/>
                    <a:pt x="1169" y="126"/>
                  </a:cubicBezTo>
                  <a:cubicBezTo>
                    <a:pt x="1172" y="126"/>
                    <a:pt x="1173" y="124"/>
                    <a:pt x="1173" y="122"/>
                  </a:cubicBezTo>
                  <a:cubicBezTo>
                    <a:pt x="1173" y="120"/>
                    <a:pt x="1171" y="119"/>
                    <a:pt x="1169" y="119"/>
                  </a:cubicBezTo>
                  <a:moveTo>
                    <a:pt x="448" y="118"/>
                  </a:moveTo>
                  <a:cubicBezTo>
                    <a:pt x="446" y="118"/>
                    <a:pt x="444" y="119"/>
                    <a:pt x="444" y="121"/>
                  </a:cubicBezTo>
                  <a:cubicBezTo>
                    <a:pt x="444" y="124"/>
                    <a:pt x="446" y="125"/>
                    <a:pt x="447" y="125"/>
                  </a:cubicBezTo>
                  <a:cubicBezTo>
                    <a:pt x="447" y="125"/>
                    <a:pt x="448" y="125"/>
                    <a:pt x="448" y="125"/>
                  </a:cubicBezTo>
                  <a:cubicBezTo>
                    <a:pt x="449" y="125"/>
                    <a:pt x="451" y="124"/>
                    <a:pt x="451" y="122"/>
                  </a:cubicBezTo>
                  <a:cubicBezTo>
                    <a:pt x="451" y="120"/>
                    <a:pt x="450" y="118"/>
                    <a:pt x="448" y="118"/>
                  </a:cubicBezTo>
                  <a:cubicBezTo>
                    <a:pt x="448" y="118"/>
                    <a:pt x="448" y="118"/>
                    <a:pt x="448" y="118"/>
                  </a:cubicBezTo>
                  <a:moveTo>
                    <a:pt x="2879" y="118"/>
                  </a:moveTo>
                  <a:cubicBezTo>
                    <a:pt x="2878" y="118"/>
                    <a:pt x="2877" y="119"/>
                    <a:pt x="2878" y="121"/>
                  </a:cubicBezTo>
                  <a:cubicBezTo>
                    <a:pt x="2878" y="123"/>
                    <a:pt x="2880" y="125"/>
                    <a:pt x="2882" y="125"/>
                  </a:cubicBezTo>
                  <a:cubicBezTo>
                    <a:pt x="2882" y="125"/>
                    <a:pt x="2882" y="125"/>
                    <a:pt x="2882" y="125"/>
                  </a:cubicBezTo>
                  <a:cubicBezTo>
                    <a:pt x="2884" y="125"/>
                    <a:pt x="2884" y="124"/>
                    <a:pt x="2884" y="122"/>
                  </a:cubicBezTo>
                  <a:cubicBezTo>
                    <a:pt x="2883" y="120"/>
                    <a:pt x="2881" y="118"/>
                    <a:pt x="2879" y="118"/>
                  </a:cubicBezTo>
                  <a:cubicBezTo>
                    <a:pt x="2879" y="118"/>
                    <a:pt x="2879" y="118"/>
                    <a:pt x="2879" y="118"/>
                  </a:cubicBezTo>
                  <a:moveTo>
                    <a:pt x="3488" y="117"/>
                  </a:moveTo>
                  <a:cubicBezTo>
                    <a:pt x="3488" y="117"/>
                    <a:pt x="3488" y="117"/>
                    <a:pt x="3488" y="117"/>
                  </a:cubicBezTo>
                  <a:cubicBezTo>
                    <a:pt x="3486" y="117"/>
                    <a:pt x="3485" y="118"/>
                    <a:pt x="3486" y="121"/>
                  </a:cubicBezTo>
                  <a:cubicBezTo>
                    <a:pt x="3487" y="123"/>
                    <a:pt x="3489" y="124"/>
                    <a:pt x="3492" y="124"/>
                  </a:cubicBezTo>
                  <a:cubicBezTo>
                    <a:pt x="3492" y="124"/>
                    <a:pt x="3492" y="124"/>
                    <a:pt x="3492" y="124"/>
                  </a:cubicBezTo>
                  <a:cubicBezTo>
                    <a:pt x="3494" y="124"/>
                    <a:pt x="3495" y="122"/>
                    <a:pt x="3494" y="120"/>
                  </a:cubicBezTo>
                  <a:cubicBezTo>
                    <a:pt x="3493" y="118"/>
                    <a:pt x="3490" y="117"/>
                    <a:pt x="3488" y="117"/>
                  </a:cubicBezTo>
                  <a:moveTo>
                    <a:pt x="384" y="115"/>
                  </a:moveTo>
                  <a:cubicBezTo>
                    <a:pt x="383" y="115"/>
                    <a:pt x="381" y="116"/>
                    <a:pt x="381" y="118"/>
                  </a:cubicBezTo>
                  <a:cubicBezTo>
                    <a:pt x="381" y="120"/>
                    <a:pt x="382" y="122"/>
                    <a:pt x="384" y="122"/>
                  </a:cubicBezTo>
                  <a:cubicBezTo>
                    <a:pt x="384" y="122"/>
                    <a:pt x="384" y="122"/>
                    <a:pt x="384" y="122"/>
                  </a:cubicBezTo>
                  <a:cubicBezTo>
                    <a:pt x="386" y="122"/>
                    <a:pt x="388" y="121"/>
                    <a:pt x="388" y="119"/>
                  </a:cubicBezTo>
                  <a:cubicBezTo>
                    <a:pt x="388" y="117"/>
                    <a:pt x="386" y="115"/>
                    <a:pt x="384" y="115"/>
                  </a:cubicBezTo>
                  <a:cubicBezTo>
                    <a:pt x="384" y="115"/>
                    <a:pt x="384" y="115"/>
                    <a:pt x="384" y="115"/>
                  </a:cubicBezTo>
                  <a:moveTo>
                    <a:pt x="3561" y="114"/>
                  </a:moveTo>
                  <a:cubicBezTo>
                    <a:pt x="3561" y="114"/>
                    <a:pt x="3561" y="114"/>
                    <a:pt x="3561" y="114"/>
                  </a:cubicBezTo>
                  <a:cubicBezTo>
                    <a:pt x="3559" y="114"/>
                    <a:pt x="3558" y="116"/>
                    <a:pt x="3560" y="118"/>
                  </a:cubicBezTo>
                  <a:cubicBezTo>
                    <a:pt x="3561" y="120"/>
                    <a:pt x="3564" y="122"/>
                    <a:pt x="3566" y="122"/>
                  </a:cubicBezTo>
                  <a:cubicBezTo>
                    <a:pt x="3566" y="122"/>
                    <a:pt x="3566" y="122"/>
                    <a:pt x="3566" y="122"/>
                  </a:cubicBezTo>
                  <a:cubicBezTo>
                    <a:pt x="3568" y="122"/>
                    <a:pt x="3569" y="120"/>
                    <a:pt x="3567" y="118"/>
                  </a:cubicBezTo>
                  <a:cubicBezTo>
                    <a:pt x="3566" y="116"/>
                    <a:pt x="3564" y="114"/>
                    <a:pt x="3561" y="114"/>
                  </a:cubicBezTo>
                  <a:moveTo>
                    <a:pt x="3635" y="112"/>
                  </a:moveTo>
                  <a:cubicBezTo>
                    <a:pt x="3635" y="112"/>
                    <a:pt x="3635" y="112"/>
                    <a:pt x="3635" y="112"/>
                  </a:cubicBezTo>
                  <a:cubicBezTo>
                    <a:pt x="3633" y="112"/>
                    <a:pt x="3632" y="114"/>
                    <a:pt x="3634" y="116"/>
                  </a:cubicBezTo>
                  <a:cubicBezTo>
                    <a:pt x="3635" y="118"/>
                    <a:pt x="3638" y="120"/>
                    <a:pt x="3640" y="120"/>
                  </a:cubicBezTo>
                  <a:cubicBezTo>
                    <a:pt x="3640" y="120"/>
                    <a:pt x="3640" y="120"/>
                    <a:pt x="3640" y="120"/>
                  </a:cubicBezTo>
                  <a:cubicBezTo>
                    <a:pt x="3642" y="119"/>
                    <a:pt x="3643" y="118"/>
                    <a:pt x="3642" y="116"/>
                  </a:cubicBezTo>
                  <a:cubicBezTo>
                    <a:pt x="3640" y="114"/>
                    <a:pt x="3637" y="112"/>
                    <a:pt x="3635" y="112"/>
                  </a:cubicBezTo>
                  <a:moveTo>
                    <a:pt x="321" y="112"/>
                  </a:moveTo>
                  <a:cubicBezTo>
                    <a:pt x="319" y="112"/>
                    <a:pt x="318" y="113"/>
                    <a:pt x="318" y="115"/>
                  </a:cubicBezTo>
                  <a:cubicBezTo>
                    <a:pt x="318" y="117"/>
                    <a:pt x="319" y="119"/>
                    <a:pt x="321" y="119"/>
                  </a:cubicBezTo>
                  <a:cubicBezTo>
                    <a:pt x="321" y="119"/>
                    <a:pt x="321" y="119"/>
                    <a:pt x="321" y="119"/>
                  </a:cubicBezTo>
                  <a:cubicBezTo>
                    <a:pt x="323" y="119"/>
                    <a:pt x="324" y="117"/>
                    <a:pt x="324" y="115"/>
                  </a:cubicBezTo>
                  <a:cubicBezTo>
                    <a:pt x="324" y="113"/>
                    <a:pt x="323" y="112"/>
                    <a:pt x="321" y="112"/>
                  </a:cubicBezTo>
                  <a:cubicBezTo>
                    <a:pt x="321" y="112"/>
                    <a:pt x="321" y="112"/>
                    <a:pt x="321" y="112"/>
                  </a:cubicBezTo>
                  <a:moveTo>
                    <a:pt x="2821" y="111"/>
                  </a:moveTo>
                  <a:cubicBezTo>
                    <a:pt x="2820" y="111"/>
                    <a:pt x="2820" y="112"/>
                    <a:pt x="2820" y="114"/>
                  </a:cubicBezTo>
                  <a:cubicBezTo>
                    <a:pt x="2821" y="116"/>
                    <a:pt x="2823" y="117"/>
                    <a:pt x="2825" y="118"/>
                  </a:cubicBezTo>
                  <a:cubicBezTo>
                    <a:pt x="2825" y="118"/>
                    <a:pt x="2825" y="118"/>
                    <a:pt x="2825" y="118"/>
                  </a:cubicBezTo>
                  <a:cubicBezTo>
                    <a:pt x="2827" y="118"/>
                    <a:pt x="2827" y="116"/>
                    <a:pt x="2826" y="115"/>
                  </a:cubicBezTo>
                  <a:cubicBezTo>
                    <a:pt x="2826" y="113"/>
                    <a:pt x="2824" y="111"/>
                    <a:pt x="2822" y="111"/>
                  </a:cubicBezTo>
                  <a:cubicBezTo>
                    <a:pt x="2822" y="111"/>
                    <a:pt x="2822" y="111"/>
                    <a:pt x="2821" y="111"/>
                  </a:cubicBezTo>
                  <a:moveTo>
                    <a:pt x="3709" y="110"/>
                  </a:moveTo>
                  <a:cubicBezTo>
                    <a:pt x="3709" y="110"/>
                    <a:pt x="3709" y="110"/>
                    <a:pt x="3709" y="110"/>
                  </a:cubicBezTo>
                  <a:cubicBezTo>
                    <a:pt x="3707" y="110"/>
                    <a:pt x="3706" y="112"/>
                    <a:pt x="3708" y="114"/>
                  </a:cubicBezTo>
                  <a:cubicBezTo>
                    <a:pt x="3709" y="116"/>
                    <a:pt x="3712" y="117"/>
                    <a:pt x="3714" y="117"/>
                  </a:cubicBezTo>
                  <a:cubicBezTo>
                    <a:pt x="3714" y="117"/>
                    <a:pt x="3714" y="117"/>
                    <a:pt x="3714" y="117"/>
                  </a:cubicBezTo>
                  <a:cubicBezTo>
                    <a:pt x="3716" y="117"/>
                    <a:pt x="3717" y="115"/>
                    <a:pt x="3715" y="113"/>
                  </a:cubicBezTo>
                  <a:cubicBezTo>
                    <a:pt x="3714" y="111"/>
                    <a:pt x="3711" y="110"/>
                    <a:pt x="3709" y="110"/>
                  </a:cubicBezTo>
                  <a:moveTo>
                    <a:pt x="1245" y="109"/>
                  </a:moveTo>
                  <a:cubicBezTo>
                    <a:pt x="1245" y="109"/>
                    <a:pt x="1245" y="109"/>
                    <a:pt x="1245" y="109"/>
                  </a:cubicBezTo>
                  <a:cubicBezTo>
                    <a:pt x="1242" y="110"/>
                    <a:pt x="1241" y="112"/>
                    <a:pt x="1241" y="114"/>
                  </a:cubicBezTo>
                  <a:cubicBezTo>
                    <a:pt x="1242" y="115"/>
                    <a:pt x="1243" y="117"/>
                    <a:pt x="1245" y="117"/>
                  </a:cubicBezTo>
                  <a:cubicBezTo>
                    <a:pt x="1246" y="117"/>
                    <a:pt x="1246" y="117"/>
                    <a:pt x="1246" y="117"/>
                  </a:cubicBezTo>
                  <a:cubicBezTo>
                    <a:pt x="1248" y="116"/>
                    <a:pt x="1250" y="114"/>
                    <a:pt x="1249" y="112"/>
                  </a:cubicBezTo>
                  <a:cubicBezTo>
                    <a:pt x="1249" y="111"/>
                    <a:pt x="1247" y="109"/>
                    <a:pt x="1245" y="109"/>
                  </a:cubicBezTo>
                  <a:moveTo>
                    <a:pt x="258" y="109"/>
                  </a:moveTo>
                  <a:cubicBezTo>
                    <a:pt x="256" y="109"/>
                    <a:pt x="254" y="110"/>
                    <a:pt x="254" y="112"/>
                  </a:cubicBezTo>
                  <a:cubicBezTo>
                    <a:pt x="254" y="114"/>
                    <a:pt x="256" y="116"/>
                    <a:pt x="258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60" y="116"/>
                    <a:pt x="261" y="114"/>
                    <a:pt x="261" y="112"/>
                  </a:cubicBezTo>
                  <a:cubicBezTo>
                    <a:pt x="261" y="110"/>
                    <a:pt x="260" y="109"/>
                    <a:pt x="258" y="109"/>
                  </a:cubicBezTo>
                  <a:cubicBezTo>
                    <a:pt x="258" y="109"/>
                    <a:pt x="258" y="109"/>
                    <a:pt x="258" y="109"/>
                  </a:cubicBezTo>
                  <a:moveTo>
                    <a:pt x="3782" y="108"/>
                  </a:moveTo>
                  <a:cubicBezTo>
                    <a:pt x="3782" y="108"/>
                    <a:pt x="3782" y="108"/>
                    <a:pt x="3782" y="108"/>
                  </a:cubicBezTo>
                  <a:cubicBezTo>
                    <a:pt x="3780" y="108"/>
                    <a:pt x="3779" y="110"/>
                    <a:pt x="3781" y="111"/>
                  </a:cubicBezTo>
                  <a:cubicBezTo>
                    <a:pt x="3782" y="113"/>
                    <a:pt x="3785" y="115"/>
                    <a:pt x="3788" y="115"/>
                  </a:cubicBezTo>
                  <a:cubicBezTo>
                    <a:pt x="3788" y="115"/>
                    <a:pt x="3788" y="115"/>
                    <a:pt x="3788" y="115"/>
                  </a:cubicBezTo>
                  <a:cubicBezTo>
                    <a:pt x="3790" y="115"/>
                    <a:pt x="3790" y="113"/>
                    <a:pt x="3789" y="111"/>
                  </a:cubicBezTo>
                  <a:cubicBezTo>
                    <a:pt x="3787" y="109"/>
                    <a:pt x="3784" y="108"/>
                    <a:pt x="3782" y="108"/>
                  </a:cubicBezTo>
                  <a:moveTo>
                    <a:pt x="194" y="106"/>
                  </a:moveTo>
                  <a:cubicBezTo>
                    <a:pt x="192" y="106"/>
                    <a:pt x="191" y="108"/>
                    <a:pt x="191" y="110"/>
                  </a:cubicBezTo>
                  <a:cubicBezTo>
                    <a:pt x="191" y="111"/>
                    <a:pt x="192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6" y="113"/>
                    <a:pt x="198" y="112"/>
                    <a:pt x="198" y="110"/>
                  </a:cubicBezTo>
                  <a:cubicBezTo>
                    <a:pt x="198" y="108"/>
                    <a:pt x="196" y="106"/>
                    <a:pt x="194" y="106"/>
                  </a:cubicBezTo>
                  <a:cubicBezTo>
                    <a:pt x="194" y="106"/>
                    <a:pt x="194" y="106"/>
                    <a:pt x="194" y="106"/>
                  </a:cubicBezTo>
                  <a:moveTo>
                    <a:pt x="3854" y="106"/>
                  </a:moveTo>
                  <a:cubicBezTo>
                    <a:pt x="3854" y="106"/>
                    <a:pt x="3854" y="106"/>
                    <a:pt x="3854" y="106"/>
                  </a:cubicBezTo>
                  <a:cubicBezTo>
                    <a:pt x="3852" y="106"/>
                    <a:pt x="3852" y="108"/>
                    <a:pt x="3853" y="110"/>
                  </a:cubicBezTo>
                  <a:cubicBezTo>
                    <a:pt x="3855" y="111"/>
                    <a:pt x="3858" y="113"/>
                    <a:pt x="3860" y="113"/>
                  </a:cubicBezTo>
                  <a:cubicBezTo>
                    <a:pt x="3860" y="113"/>
                    <a:pt x="3860" y="113"/>
                    <a:pt x="3860" y="113"/>
                  </a:cubicBezTo>
                  <a:cubicBezTo>
                    <a:pt x="3862" y="113"/>
                    <a:pt x="3863" y="111"/>
                    <a:pt x="3861" y="109"/>
                  </a:cubicBezTo>
                  <a:cubicBezTo>
                    <a:pt x="3859" y="107"/>
                    <a:pt x="3856" y="106"/>
                    <a:pt x="3854" y="106"/>
                  </a:cubicBezTo>
                  <a:moveTo>
                    <a:pt x="3926" y="104"/>
                  </a:moveTo>
                  <a:cubicBezTo>
                    <a:pt x="3926" y="104"/>
                    <a:pt x="3926" y="104"/>
                    <a:pt x="3925" y="104"/>
                  </a:cubicBezTo>
                  <a:cubicBezTo>
                    <a:pt x="3923" y="104"/>
                    <a:pt x="3923" y="106"/>
                    <a:pt x="3925" y="108"/>
                  </a:cubicBezTo>
                  <a:cubicBezTo>
                    <a:pt x="3927" y="110"/>
                    <a:pt x="3930" y="111"/>
                    <a:pt x="3932" y="111"/>
                  </a:cubicBezTo>
                  <a:cubicBezTo>
                    <a:pt x="3932" y="111"/>
                    <a:pt x="3932" y="111"/>
                    <a:pt x="3932" y="111"/>
                  </a:cubicBezTo>
                  <a:cubicBezTo>
                    <a:pt x="3934" y="111"/>
                    <a:pt x="3934" y="110"/>
                    <a:pt x="3932" y="108"/>
                  </a:cubicBezTo>
                  <a:cubicBezTo>
                    <a:pt x="3931" y="106"/>
                    <a:pt x="3928" y="104"/>
                    <a:pt x="3926" y="104"/>
                  </a:cubicBezTo>
                  <a:moveTo>
                    <a:pt x="131" y="104"/>
                  </a:moveTo>
                  <a:cubicBezTo>
                    <a:pt x="129" y="104"/>
                    <a:pt x="127" y="105"/>
                    <a:pt x="127" y="107"/>
                  </a:cubicBezTo>
                  <a:cubicBezTo>
                    <a:pt x="127" y="109"/>
                    <a:pt x="129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3" y="111"/>
                    <a:pt x="134" y="109"/>
                    <a:pt x="134" y="107"/>
                  </a:cubicBezTo>
                  <a:cubicBezTo>
                    <a:pt x="134" y="106"/>
                    <a:pt x="133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moveTo>
                    <a:pt x="3995" y="103"/>
                  </a:moveTo>
                  <a:cubicBezTo>
                    <a:pt x="3995" y="103"/>
                    <a:pt x="3995" y="103"/>
                    <a:pt x="3995" y="103"/>
                  </a:cubicBezTo>
                  <a:cubicBezTo>
                    <a:pt x="3993" y="103"/>
                    <a:pt x="3993" y="105"/>
                    <a:pt x="3995" y="106"/>
                  </a:cubicBezTo>
                  <a:cubicBezTo>
                    <a:pt x="3997" y="108"/>
                    <a:pt x="4000" y="110"/>
                    <a:pt x="4002" y="110"/>
                  </a:cubicBezTo>
                  <a:cubicBezTo>
                    <a:pt x="4002" y="110"/>
                    <a:pt x="4002" y="110"/>
                    <a:pt x="4002" y="110"/>
                  </a:cubicBezTo>
                  <a:cubicBezTo>
                    <a:pt x="4004" y="110"/>
                    <a:pt x="4004" y="108"/>
                    <a:pt x="4002" y="106"/>
                  </a:cubicBezTo>
                  <a:cubicBezTo>
                    <a:pt x="4000" y="104"/>
                    <a:pt x="3997" y="103"/>
                    <a:pt x="3995" y="103"/>
                  </a:cubicBezTo>
                  <a:moveTo>
                    <a:pt x="67" y="102"/>
                  </a:moveTo>
                  <a:cubicBezTo>
                    <a:pt x="65" y="102"/>
                    <a:pt x="64" y="104"/>
                    <a:pt x="64" y="105"/>
                  </a:cubicBezTo>
                  <a:cubicBezTo>
                    <a:pt x="64" y="107"/>
                    <a:pt x="65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9" y="109"/>
                    <a:pt x="70" y="108"/>
                    <a:pt x="70" y="106"/>
                  </a:cubicBezTo>
                  <a:cubicBezTo>
                    <a:pt x="70" y="104"/>
                    <a:pt x="69" y="102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moveTo>
                    <a:pt x="4063" y="102"/>
                  </a:moveTo>
                  <a:cubicBezTo>
                    <a:pt x="4063" y="102"/>
                    <a:pt x="4063" y="102"/>
                    <a:pt x="4063" y="102"/>
                  </a:cubicBezTo>
                  <a:cubicBezTo>
                    <a:pt x="4061" y="102"/>
                    <a:pt x="4061" y="104"/>
                    <a:pt x="4063" y="105"/>
                  </a:cubicBezTo>
                  <a:cubicBezTo>
                    <a:pt x="4065" y="107"/>
                    <a:pt x="4068" y="109"/>
                    <a:pt x="4070" y="109"/>
                  </a:cubicBezTo>
                  <a:cubicBezTo>
                    <a:pt x="4070" y="109"/>
                    <a:pt x="4070" y="109"/>
                    <a:pt x="4070" y="109"/>
                  </a:cubicBezTo>
                  <a:cubicBezTo>
                    <a:pt x="4072" y="109"/>
                    <a:pt x="4072" y="107"/>
                    <a:pt x="4070" y="105"/>
                  </a:cubicBezTo>
                  <a:cubicBezTo>
                    <a:pt x="4068" y="104"/>
                    <a:pt x="4065" y="102"/>
                    <a:pt x="4063" y="102"/>
                  </a:cubicBezTo>
                  <a:moveTo>
                    <a:pt x="2766" y="102"/>
                  </a:moveTo>
                  <a:cubicBezTo>
                    <a:pt x="2764" y="102"/>
                    <a:pt x="2764" y="103"/>
                    <a:pt x="2765" y="105"/>
                  </a:cubicBezTo>
                  <a:cubicBezTo>
                    <a:pt x="2766" y="106"/>
                    <a:pt x="2768" y="108"/>
                    <a:pt x="2769" y="108"/>
                  </a:cubicBezTo>
                  <a:cubicBezTo>
                    <a:pt x="2770" y="108"/>
                    <a:pt x="2770" y="108"/>
                    <a:pt x="2770" y="108"/>
                  </a:cubicBezTo>
                  <a:cubicBezTo>
                    <a:pt x="2771" y="108"/>
                    <a:pt x="2771" y="107"/>
                    <a:pt x="2771" y="106"/>
                  </a:cubicBezTo>
                  <a:cubicBezTo>
                    <a:pt x="2770" y="104"/>
                    <a:pt x="2768" y="102"/>
                    <a:pt x="2766" y="102"/>
                  </a:cubicBezTo>
                  <a:cubicBezTo>
                    <a:pt x="2766" y="102"/>
                    <a:pt x="2766" y="102"/>
                    <a:pt x="2766" y="102"/>
                  </a:cubicBezTo>
                  <a:moveTo>
                    <a:pt x="4129" y="102"/>
                  </a:moveTo>
                  <a:cubicBezTo>
                    <a:pt x="4129" y="102"/>
                    <a:pt x="4129" y="102"/>
                    <a:pt x="4129" y="102"/>
                  </a:cubicBezTo>
                  <a:cubicBezTo>
                    <a:pt x="4127" y="102"/>
                    <a:pt x="4127" y="103"/>
                    <a:pt x="4129" y="105"/>
                  </a:cubicBezTo>
                  <a:cubicBezTo>
                    <a:pt x="4131" y="107"/>
                    <a:pt x="4135" y="108"/>
                    <a:pt x="4136" y="108"/>
                  </a:cubicBezTo>
                  <a:cubicBezTo>
                    <a:pt x="4136" y="108"/>
                    <a:pt x="4136" y="108"/>
                    <a:pt x="4136" y="108"/>
                  </a:cubicBezTo>
                  <a:cubicBezTo>
                    <a:pt x="4138" y="108"/>
                    <a:pt x="4138" y="107"/>
                    <a:pt x="4136" y="105"/>
                  </a:cubicBezTo>
                  <a:cubicBezTo>
                    <a:pt x="4134" y="103"/>
                    <a:pt x="4131" y="102"/>
                    <a:pt x="4129" y="102"/>
                  </a:cubicBezTo>
                  <a:moveTo>
                    <a:pt x="4193" y="101"/>
                  </a:moveTo>
                  <a:cubicBezTo>
                    <a:pt x="4193" y="101"/>
                    <a:pt x="4193" y="101"/>
                    <a:pt x="4193" y="101"/>
                  </a:cubicBezTo>
                  <a:cubicBezTo>
                    <a:pt x="4191" y="101"/>
                    <a:pt x="4191" y="103"/>
                    <a:pt x="4193" y="105"/>
                  </a:cubicBezTo>
                  <a:cubicBezTo>
                    <a:pt x="4195" y="107"/>
                    <a:pt x="4198" y="108"/>
                    <a:pt x="4200" y="108"/>
                  </a:cubicBezTo>
                  <a:cubicBezTo>
                    <a:pt x="4200" y="108"/>
                    <a:pt x="4200" y="108"/>
                    <a:pt x="4200" y="108"/>
                  </a:cubicBezTo>
                  <a:cubicBezTo>
                    <a:pt x="4202" y="108"/>
                    <a:pt x="4202" y="107"/>
                    <a:pt x="4200" y="105"/>
                  </a:cubicBezTo>
                  <a:cubicBezTo>
                    <a:pt x="4198" y="103"/>
                    <a:pt x="4195" y="101"/>
                    <a:pt x="4193" y="101"/>
                  </a:cubicBezTo>
                  <a:moveTo>
                    <a:pt x="3" y="101"/>
                  </a:moveTo>
                  <a:cubicBezTo>
                    <a:pt x="1" y="101"/>
                    <a:pt x="0" y="102"/>
                    <a:pt x="0" y="104"/>
                  </a:cubicBezTo>
                  <a:cubicBezTo>
                    <a:pt x="0" y="106"/>
                    <a:pt x="1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5" y="108"/>
                    <a:pt x="7" y="106"/>
                    <a:pt x="7" y="104"/>
                  </a:cubicBezTo>
                  <a:cubicBezTo>
                    <a:pt x="7" y="103"/>
                    <a:pt x="5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moveTo>
                    <a:pt x="4255" y="101"/>
                  </a:moveTo>
                  <a:cubicBezTo>
                    <a:pt x="4255" y="101"/>
                    <a:pt x="4255" y="101"/>
                    <a:pt x="4255" y="101"/>
                  </a:cubicBezTo>
                  <a:cubicBezTo>
                    <a:pt x="4253" y="101"/>
                    <a:pt x="4253" y="102"/>
                    <a:pt x="4255" y="104"/>
                  </a:cubicBezTo>
                  <a:cubicBezTo>
                    <a:pt x="4257" y="106"/>
                    <a:pt x="4260" y="108"/>
                    <a:pt x="4262" y="108"/>
                  </a:cubicBezTo>
                  <a:cubicBezTo>
                    <a:pt x="4262" y="108"/>
                    <a:pt x="4262" y="108"/>
                    <a:pt x="4262" y="108"/>
                  </a:cubicBezTo>
                  <a:cubicBezTo>
                    <a:pt x="4264" y="108"/>
                    <a:pt x="4264" y="106"/>
                    <a:pt x="4262" y="104"/>
                  </a:cubicBezTo>
                  <a:cubicBezTo>
                    <a:pt x="4260" y="102"/>
                    <a:pt x="4257" y="101"/>
                    <a:pt x="4255" y="101"/>
                  </a:cubicBezTo>
                  <a:moveTo>
                    <a:pt x="4315" y="100"/>
                  </a:moveTo>
                  <a:cubicBezTo>
                    <a:pt x="4315" y="100"/>
                    <a:pt x="4315" y="100"/>
                    <a:pt x="4315" y="100"/>
                  </a:cubicBezTo>
                  <a:cubicBezTo>
                    <a:pt x="4313" y="100"/>
                    <a:pt x="4313" y="101"/>
                    <a:pt x="4315" y="103"/>
                  </a:cubicBezTo>
                  <a:cubicBezTo>
                    <a:pt x="4317" y="105"/>
                    <a:pt x="4320" y="106"/>
                    <a:pt x="4321" y="106"/>
                  </a:cubicBezTo>
                  <a:cubicBezTo>
                    <a:pt x="4321" y="106"/>
                    <a:pt x="4322" y="106"/>
                    <a:pt x="4322" y="106"/>
                  </a:cubicBezTo>
                  <a:cubicBezTo>
                    <a:pt x="4323" y="106"/>
                    <a:pt x="4323" y="105"/>
                    <a:pt x="4321" y="103"/>
                  </a:cubicBezTo>
                  <a:cubicBezTo>
                    <a:pt x="4320" y="101"/>
                    <a:pt x="4317" y="100"/>
                    <a:pt x="4315" y="100"/>
                  </a:cubicBezTo>
                  <a:moveTo>
                    <a:pt x="1323" y="99"/>
                  </a:moveTo>
                  <a:cubicBezTo>
                    <a:pt x="1323" y="99"/>
                    <a:pt x="1323" y="99"/>
                    <a:pt x="1323" y="99"/>
                  </a:cubicBezTo>
                  <a:cubicBezTo>
                    <a:pt x="1320" y="99"/>
                    <a:pt x="1319" y="101"/>
                    <a:pt x="1319" y="103"/>
                  </a:cubicBezTo>
                  <a:cubicBezTo>
                    <a:pt x="1320" y="104"/>
                    <a:pt x="1322" y="105"/>
                    <a:pt x="1324" y="105"/>
                  </a:cubicBezTo>
                  <a:cubicBezTo>
                    <a:pt x="1324" y="105"/>
                    <a:pt x="1324" y="105"/>
                    <a:pt x="1325" y="105"/>
                  </a:cubicBezTo>
                  <a:cubicBezTo>
                    <a:pt x="1327" y="105"/>
                    <a:pt x="1328" y="103"/>
                    <a:pt x="1328" y="101"/>
                  </a:cubicBezTo>
                  <a:cubicBezTo>
                    <a:pt x="1327" y="100"/>
                    <a:pt x="1325" y="99"/>
                    <a:pt x="1323" y="99"/>
                  </a:cubicBezTo>
                  <a:moveTo>
                    <a:pt x="4373" y="98"/>
                  </a:moveTo>
                  <a:cubicBezTo>
                    <a:pt x="4373" y="98"/>
                    <a:pt x="4373" y="98"/>
                    <a:pt x="4373" y="98"/>
                  </a:cubicBezTo>
                  <a:cubicBezTo>
                    <a:pt x="4372" y="98"/>
                    <a:pt x="4372" y="100"/>
                    <a:pt x="4373" y="101"/>
                  </a:cubicBezTo>
                  <a:cubicBezTo>
                    <a:pt x="4375" y="103"/>
                    <a:pt x="4378" y="105"/>
                    <a:pt x="4379" y="105"/>
                  </a:cubicBezTo>
                  <a:cubicBezTo>
                    <a:pt x="4379" y="105"/>
                    <a:pt x="4380" y="105"/>
                    <a:pt x="4380" y="105"/>
                  </a:cubicBezTo>
                  <a:cubicBezTo>
                    <a:pt x="4381" y="105"/>
                    <a:pt x="4381" y="103"/>
                    <a:pt x="4379" y="101"/>
                  </a:cubicBezTo>
                  <a:cubicBezTo>
                    <a:pt x="4378" y="100"/>
                    <a:pt x="4375" y="98"/>
                    <a:pt x="4373" y="98"/>
                  </a:cubicBezTo>
                  <a:moveTo>
                    <a:pt x="4430" y="96"/>
                  </a:moveTo>
                  <a:cubicBezTo>
                    <a:pt x="4430" y="96"/>
                    <a:pt x="4430" y="96"/>
                    <a:pt x="4430" y="96"/>
                  </a:cubicBezTo>
                  <a:cubicBezTo>
                    <a:pt x="4429" y="96"/>
                    <a:pt x="4429" y="98"/>
                    <a:pt x="4430" y="100"/>
                  </a:cubicBezTo>
                  <a:cubicBezTo>
                    <a:pt x="4432" y="101"/>
                    <a:pt x="4434" y="103"/>
                    <a:pt x="4436" y="103"/>
                  </a:cubicBezTo>
                  <a:cubicBezTo>
                    <a:pt x="4436" y="103"/>
                    <a:pt x="4436" y="103"/>
                    <a:pt x="4436" y="103"/>
                  </a:cubicBezTo>
                  <a:cubicBezTo>
                    <a:pt x="4438" y="103"/>
                    <a:pt x="4438" y="101"/>
                    <a:pt x="4436" y="99"/>
                  </a:cubicBezTo>
                  <a:cubicBezTo>
                    <a:pt x="4435" y="98"/>
                    <a:pt x="4432" y="96"/>
                    <a:pt x="4430" y="96"/>
                  </a:cubicBezTo>
                  <a:moveTo>
                    <a:pt x="4486" y="94"/>
                  </a:moveTo>
                  <a:cubicBezTo>
                    <a:pt x="4486" y="94"/>
                    <a:pt x="4486" y="94"/>
                    <a:pt x="4486" y="94"/>
                  </a:cubicBezTo>
                  <a:cubicBezTo>
                    <a:pt x="4485" y="94"/>
                    <a:pt x="4484" y="96"/>
                    <a:pt x="4486" y="97"/>
                  </a:cubicBezTo>
                  <a:cubicBezTo>
                    <a:pt x="4488" y="99"/>
                    <a:pt x="4490" y="100"/>
                    <a:pt x="4492" y="100"/>
                  </a:cubicBezTo>
                  <a:cubicBezTo>
                    <a:pt x="4492" y="100"/>
                    <a:pt x="4492" y="100"/>
                    <a:pt x="4492" y="100"/>
                  </a:cubicBezTo>
                  <a:cubicBezTo>
                    <a:pt x="4493" y="100"/>
                    <a:pt x="4493" y="99"/>
                    <a:pt x="4492" y="97"/>
                  </a:cubicBezTo>
                  <a:cubicBezTo>
                    <a:pt x="4490" y="95"/>
                    <a:pt x="4488" y="94"/>
                    <a:pt x="4486" y="94"/>
                  </a:cubicBezTo>
                  <a:moveTo>
                    <a:pt x="4542" y="92"/>
                  </a:moveTo>
                  <a:cubicBezTo>
                    <a:pt x="4542" y="92"/>
                    <a:pt x="4542" y="92"/>
                    <a:pt x="4541" y="92"/>
                  </a:cubicBezTo>
                  <a:cubicBezTo>
                    <a:pt x="4540" y="92"/>
                    <a:pt x="4540" y="93"/>
                    <a:pt x="4541" y="95"/>
                  </a:cubicBezTo>
                  <a:cubicBezTo>
                    <a:pt x="4543" y="97"/>
                    <a:pt x="4545" y="98"/>
                    <a:pt x="4547" y="98"/>
                  </a:cubicBezTo>
                  <a:cubicBezTo>
                    <a:pt x="4547" y="98"/>
                    <a:pt x="4547" y="98"/>
                    <a:pt x="4547" y="98"/>
                  </a:cubicBezTo>
                  <a:cubicBezTo>
                    <a:pt x="4548" y="98"/>
                    <a:pt x="4548" y="96"/>
                    <a:pt x="4547" y="95"/>
                  </a:cubicBezTo>
                  <a:cubicBezTo>
                    <a:pt x="4546" y="93"/>
                    <a:pt x="4543" y="92"/>
                    <a:pt x="4542" y="92"/>
                  </a:cubicBezTo>
                  <a:moveTo>
                    <a:pt x="2711" y="91"/>
                  </a:moveTo>
                  <a:cubicBezTo>
                    <a:pt x="2710" y="91"/>
                    <a:pt x="2710" y="93"/>
                    <a:pt x="2710" y="94"/>
                  </a:cubicBezTo>
                  <a:cubicBezTo>
                    <a:pt x="2712" y="96"/>
                    <a:pt x="2714" y="97"/>
                    <a:pt x="2715" y="98"/>
                  </a:cubicBezTo>
                  <a:cubicBezTo>
                    <a:pt x="2715" y="98"/>
                    <a:pt x="2716" y="98"/>
                    <a:pt x="2716" y="98"/>
                  </a:cubicBezTo>
                  <a:cubicBezTo>
                    <a:pt x="2717" y="98"/>
                    <a:pt x="2717" y="97"/>
                    <a:pt x="2716" y="95"/>
                  </a:cubicBezTo>
                  <a:cubicBezTo>
                    <a:pt x="2715" y="94"/>
                    <a:pt x="2713" y="92"/>
                    <a:pt x="2711" y="92"/>
                  </a:cubicBezTo>
                  <a:cubicBezTo>
                    <a:pt x="2711" y="92"/>
                    <a:pt x="2711" y="91"/>
                    <a:pt x="2711" y="91"/>
                  </a:cubicBezTo>
                  <a:moveTo>
                    <a:pt x="4597" y="89"/>
                  </a:moveTo>
                  <a:cubicBezTo>
                    <a:pt x="4597" y="89"/>
                    <a:pt x="4596" y="89"/>
                    <a:pt x="4596" y="89"/>
                  </a:cubicBezTo>
                  <a:cubicBezTo>
                    <a:pt x="4595" y="89"/>
                    <a:pt x="4595" y="91"/>
                    <a:pt x="4596" y="92"/>
                  </a:cubicBezTo>
                  <a:cubicBezTo>
                    <a:pt x="4597" y="94"/>
                    <a:pt x="4599" y="95"/>
                    <a:pt x="4601" y="95"/>
                  </a:cubicBezTo>
                  <a:cubicBezTo>
                    <a:pt x="4601" y="95"/>
                    <a:pt x="4601" y="95"/>
                    <a:pt x="4601" y="95"/>
                  </a:cubicBezTo>
                  <a:cubicBezTo>
                    <a:pt x="4603" y="95"/>
                    <a:pt x="4603" y="94"/>
                    <a:pt x="4602" y="92"/>
                  </a:cubicBezTo>
                  <a:cubicBezTo>
                    <a:pt x="4600" y="91"/>
                    <a:pt x="4598" y="89"/>
                    <a:pt x="4597" y="89"/>
                  </a:cubicBezTo>
                  <a:moveTo>
                    <a:pt x="1403" y="87"/>
                  </a:moveTo>
                  <a:cubicBezTo>
                    <a:pt x="1403" y="87"/>
                    <a:pt x="1402" y="87"/>
                    <a:pt x="1402" y="87"/>
                  </a:cubicBezTo>
                  <a:cubicBezTo>
                    <a:pt x="1400" y="87"/>
                    <a:pt x="1398" y="89"/>
                    <a:pt x="1399" y="91"/>
                  </a:cubicBezTo>
                  <a:cubicBezTo>
                    <a:pt x="1400" y="92"/>
                    <a:pt x="1401" y="93"/>
                    <a:pt x="1404" y="93"/>
                  </a:cubicBezTo>
                  <a:cubicBezTo>
                    <a:pt x="1404" y="93"/>
                    <a:pt x="1404" y="93"/>
                    <a:pt x="1405" y="93"/>
                  </a:cubicBezTo>
                  <a:cubicBezTo>
                    <a:pt x="1407" y="93"/>
                    <a:pt x="1408" y="91"/>
                    <a:pt x="1407" y="89"/>
                  </a:cubicBezTo>
                  <a:cubicBezTo>
                    <a:pt x="1407" y="88"/>
                    <a:pt x="1405" y="87"/>
                    <a:pt x="1403" y="87"/>
                  </a:cubicBezTo>
                  <a:moveTo>
                    <a:pt x="4651" y="87"/>
                  </a:moveTo>
                  <a:cubicBezTo>
                    <a:pt x="4651" y="87"/>
                    <a:pt x="4651" y="87"/>
                    <a:pt x="4651" y="87"/>
                  </a:cubicBezTo>
                  <a:cubicBezTo>
                    <a:pt x="4650" y="87"/>
                    <a:pt x="4649" y="88"/>
                    <a:pt x="4651" y="90"/>
                  </a:cubicBezTo>
                  <a:cubicBezTo>
                    <a:pt x="4652" y="92"/>
                    <a:pt x="4654" y="93"/>
                    <a:pt x="4655" y="93"/>
                  </a:cubicBezTo>
                  <a:cubicBezTo>
                    <a:pt x="4655" y="93"/>
                    <a:pt x="4656" y="93"/>
                    <a:pt x="4656" y="93"/>
                  </a:cubicBezTo>
                  <a:cubicBezTo>
                    <a:pt x="4657" y="93"/>
                    <a:pt x="4657" y="91"/>
                    <a:pt x="4656" y="90"/>
                  </a:cubicBezTo>
                  <a:cubicBezTo>
                    <a:pt x="4655" y="88"/>
                    <a:pt x="4653" y="87"/>
                    <a:pt x="4651" y="87"/>
                  </a:cubicBezTo>
                  <a:moveTo>
                    <a:pt x="4706" y="84"/>
                  </a:moveTo>
                  <a:cubicBezTo>
                    <a:pt x="4706" y="84"/>
                    <a:pt x="4706" y="84"/>
                    <a:pt x="4706" y="84"/>
                  </a:cubicBezTo>
                  <a:cubicBezTo>
                    <a:pt x="4705" y="84"/>
                    <a:pt x="4704" y="86"/>
                    <a:pt x="4705" y="87"/>
                  </a:cubicBezTo>
                  <a:cubicBezTo>
                    <a:pt x="4706" y="89"/>
                    <a:pt x="4708" y="90"/>
                    <a:pt x="4710" y="90"/>
                  </a:cubicBezTo>
                  <a:cubicBezTo>
                    <a:pt x="4710" y="90"/>
                    <a:pt x="4710" y="90"/>
                    <a:pt x="4710" y="90"/>
                  </a:cubicBezTo>
                  <a:cubicBezTo>
                    <a:pt x="4712" y="90"/>
                    <a:pt x="4712" y="89"/>
                    <a:pt x="4711" y="87"/>
                  </a:cubicBezTo>
                  <a:cubicBezTo>
                    <a:pt x="4710" y="86"/>
                    <a:pt x="4708" y="84"/>
                    <a:pt x="4706" y="84"/>
                  </a:cubicBezTo>
                  <a:moveTo>
                    <a:pt x="4762" y="82"/>
                  </a:moveTo>
                  <a:cubicBezTo>
                    <a:pt x="4762" y="82"/>
                    <a:pt x="4762" y="82"/>
                    <a:pt x="4762" y="82"/>
                  </a:cubicBezTo>
                  <a:cubicBezTo>
                    <a:pt x="4760" y="82"/>
                    <a:pt x="4760" y="84"/>
                    <a:pt x="4761" y="85"/>
                  </a:cubicBezTo>
                  <a:cubicBezTo>
                    <a:pt x="4762" y="87"/>
                    <a:pt x="4764" y="88"/>
                    <a:pt x="4765" y="88"/>
                  </a:cubicBezTo>
                  <a:cubicBezTo>
                    <a:pt x="4765" y="88"/>
                    <a:pt x="4765" y="88"/>
                    <a:pt x="4765" y="88"/>
                  </a:cubicBezTo>
                  <a:cubicBezTo>
                    <a:pt x="4767" y="88"/>
                    <a:pt x="4768" y="87"/>
                    <a:pt x="4767" y="85"/>
                  </a:cubicBezTo>
                  <a:cubicBezTo>
                    <a:pt x="4766" y="83"/>
                    <a:pt x="4764" y="82"/>
                    <a:pt x="4762" y="82"/>
                  </a:cubicBezTo>
                  <a:moveTo>
                    <a:pt x="2657" y="80"/>
                  </a:moveTo>
                  <a:cubicBezTo>
                    <a:pt x="2656" y="80"/>
                    <a:pt x="2656" y="81"/>
                    <a:pt x="2657" y="83"/>
                  </a:cubicBezTo>
                  <a:cubicBezTo>
                    <a:pt x="2658" y="84"/>
                    <a:pt x="2660" y="86"/>
                    <a:pt x="2662" y="86"/>
                  </a:cubicBezTo>
                  <a:cubicBezTo>
                    <a:pt x="2662" y="86"/>
                    <a:pt x="2662" y="86"/>
                    <a:pt x="2663" y="86"/>
                  </a:cubicBezTo>
                  <a:cubicBezTo>
                    <a:pt x="2664" y="86"/>
                    <a:pt x="2664" y="85"/>
                    <a:pt x="2663" y="84"/>
                  </a:cubicBezTo>
                  <a:cubicBezTo>
                    <a:pt x="2662" y="82"/>
                    <a:pt x="2659" y="81"/>
                    <a:pt x="2658" y="80"/>
                  </a:cubicBezTo>
                  <a:cubicBezTo>
                    <a:pt x="2658" y="80"/>
                    <a:pt x="2657" y="80"/>
                    <a:pt x="2657" y="80"/>
                  </a:cubicBezTo>
                  <a:moveTo>
                    <a:pt x="4818" y="80"/>
                  </a:moveTo>
                  <a:cubicBezTo>
                    <a:pt x="4818" y="80"/>
                    <a:pt x="4818" y="80"/>
                    <a:pt x="4818" y="80"/>
                  </a:cubicBezTo>
                  <a:cubicBezTo>
                    <a:pt x="4817" y="80"/>
                    <a:pt x="4816" y="81"/>
                    <a:pt x="4817" y="83"/>
                  </a:cubicBezTo>
                  <a:cubicBezTo>
                    <a:pt x="4818" y="85"/>
                    <a:pt x="4820" y="86"/>
                    <a:pt x="4821" y="86"/>
                  </a:cubicBezTo>
                  <a:cubicBezTo>
                    <a:pt x="4821" y="86"/>
                    <a:pt x="4821" y="86"/>
                    <a:pt x="4821" y="86"/>
                  </a:cubicBezTo>
                  <a:cubicBezTo>
                    <a:pt x="4823" y="86"/>
                    <a:pt x="4824" y="84"/>
                    <a:pt x="4823" y="83"/>
                  </a:cubicBezTo>
                  <a:cubicBezTo>
                    <a:pt x="4822" y="81"/>
                    <a:pt x="4820" y="80"/>
                    <a:pt x="4818" y="80"/>
                  </a:cubicBezTo>
                  <a:moveTo>
                    <a:pt x="4876" y="78"/>
                  </a:moveTo>
                  <a:cubicBezTo>
                    <a:pt x="4876" y="78"/>
                    <a:pt x="4876" y="78"/>
                    <a:pt x="4876" y="78"/>
                  </a:cubicBezTo>
                  <a:cubicBezTo>
                    <a:pt x="4874" y="78"/>
                    <a:pt x="4873" y="80"/>
                    <a:pt x="4874" y="81"/>
                  </a:cubicBezTo>
                  <a:cubicBezTo>
                    <a:pt x="4875" y="83"/>
                    <a:pt x="4877" y="84"/>
                    <a:pt x="4879" y="84"/>
                  </a:cubicBezTo>
                  <a:cubicBezTo>
                    <a:pt x="4879" y="84"/>
                    <a:pt x="4879" y="84"/>
                    <a:pt x="4879" y="84"/>
                  </a:cubicBezTo>
                  <a:cubicBezTo>
                    <a:pt x="4880" y="84"/>
                    <a:pt x="4881" y="83"/>
                    <a:pt x="4880" y="81"/>
                  </a:cubicBezTo>
                  <a:cubicBezTo>
                    <a:pt x="4880" y="80"/>
                    <a:pt x="4878" y="78"/>
                    <a:pt x="4876" y="78"/>
                  </a:cubicBezTo>
                  <a:moveTo>
                    <a:pt x="4935" y="77"/>
                  </a:moveTo>
                  <a:cubicBezTo>
                    <a:pt x="4935" y="77"/>
                    <a:pt x="4935" y="77"/>
                    <a:pt x="4935" y="77"/>
                  </a:cubicBezTo>
                  <a:cubicBezTo>
                    <a:pt x="4933" y="77"/>
                    <a:pt x="4932" y="78"/>
                    <a:pt x="4933" y="80"/>
                  </a:cubicBezTo>
                  <a:cubicBezTo>
                    <a:pt x="4934" y="81"/>
                    <a:pt x="4936" y="83"/>
                    <a:pt x="4937" y="83"/>
                  </a:cubicBezTo>
                  <a:cubicBezTo>
                    <a:pt x="4937" y="83"/>
                    <a:pt x="4937" y="83"/>
                    <a:pt x="4937" y="83"/>
                  </a:cubicBezTo>
                  <a:cubicBezTo>
                    <a:pt x="4939" y="82"/>
                    <a:pt x="4940" y="81"/>
                    <a:pt x="4939" y="80"/>
                  </a:cubicBezTo>
                  <a:cubicBezTo>
                    <a:pt x="4939" y="78"/>
                    <a:pt x="4937" y="77"/>
                    <a:pt x="4935" y="77"/>
                  </a:cubicBezTo>
                  <a:moveTo>
                    <a:pt x="4996" y="76"/>
                  </a:moveTo>
                  <a:cubicBezTo>
                    <a:pt x="4996" y="76"/>
                    <a:pt x="4996" y="76"/>
                    <a:pt x="4996" y="76"/>
                  </a:cubicBezTo>
                  <a:cubicBezTo>
                    <a:pt x="4994" y="76"/>
                    <a:pt x="4993" y="77"/>
                    <a:pt x="4994" y="79"/>
                  </a:cubicBezTo>
                  <a:cubicBezTo>
                    <a:pt x="4994" y="80"/>
                    <a:pt x="4996" y="82"/>
                    <a:pt x="4998" y="82"/>
                  </a:cubicBezTo>
                  <a:cubicBezTo>
                    <a:pt x="4998" y="82"/>
                    <a:pt x="4998" y="82"/>
                    <a:pt x="4998" y="82"/>
                  </a:cubicBezTo>
                  <a:cubicBezTo>
                    <a:pt x="5000" y="82"/>
                    <a:pt x="5001" y="80"/>
                    <a:pt x="5000" y="79"/>
                  </a:cubicBezTo>
                  <a:cubicBezTo>
                    <a:pt x="5000" y="77"/>
                    <a:pt x="4998" y="76"/>
                    <a:pt x="4996" y="76"/>
                  </a:cubicBezTo>
                  <a:moveTo>
                    <a:pt x="1483" y="74"/>
                  </a:moveTo>
                  <a:cubicBezTo>
                    <a:pt x="1483" y="74"/>
                    <a:pt x="1482" y="74"/>
                    <a:pt x="1482" y="74"/>
                  </a:cubicBezTo>
                  <a:cubicBezTo>
                    <a:pt x="1480" y="75"/>
                    <a:pt x="1479" y="76"/>
                    <a:pt x="1479" y="78"/>
                  </a:cubicBezTo>
                  <a:cubicBezTo>
                    <a:pt x="1480" y="79"/>
                    <a:pt x="1482" y="80"/>
                    <a:pt x="1484" y="80"/>
                  </a:cubicBezTo>
                  <a:cubicBezTo>
                    <a:pt x="1485" y="80"/>
                    <a:pt x="1485" y="80"/>
                    <a:pt x="1485" y="80"/>
                  </a:cubicBezTo>
                  <a:cubicBezTo>
                    <a:pt x="1488" y="80"/>
                    <a:pt x="1489" y="78"/>
                    <a:pt x="1488" y="77"/>
                  </a:cubicBezTo>
                  <a:cubicBezTo>
                    <a:pt x="1487" y="75"/>
                    <a:pt x="1485" y="74"/>
                    <a:pt x="1483" y="74"/>
                  </a:cubicBezTo>
                  <a:moveTo>
                    <a:pt x="2604" y="69"/>
                  </a:moveTo>
                  <a:cubicBezTo>
                    <a:pt x="2603" y="69"/>
                    <a:pt x="2603" y="69"/>
                    <a:pt x="2604" y="71"/>
                  </a:cubicBezTo>
                  <a:cubicBezTo>
                    <a:pt x="2606" y="72"/>
                    <a:pt x="2608" y="73"/>
                    <a:pt x="2609" y="74"/>
                  </a:cubicBezTo>
                  <a:cubicBezTo>
                    <a:pt x="2610" y="74"/>
                    <a:pt x="2610" y="74"/>
                    <a:pt x="2610" y="74"/>
                  </a:cubicBezTo>
                  <a:cubicBezTo>
                    <a:pt x="2611" y="74"/>
                    <a:pt x="2611" y="73"/>
                    <a:pt x="2610" y="72"/>
                  </a:cubicBezTo>
                  <a:cubicBezTo>
                    <a:pt x="2609" y="70"/>
                    <a:pt x="2606" y="69"/>
                    <a:pt x="2605" y="69"/>
                  </a:cubicBezTo>
                  <a:cubicBezTo>
                    <a:pt x="2604" y="69"/>
                    <a:pt x="2604" y="69"/>
                    <a:pt x="2604" y="69"/>
                  </a:cubicBezTo>
                  <a:moveTo>
                    <a:pt x="1564" y="62"/>
                  </a:moveTo>
                  <a:cubicBezTo>
                    <a:pt x="1563" y="62"/>
                    <a:pt x="1563" y="62"/>
                    <a:pt x="1563" y="62"/>
                  </a:cubicBezTo>
                  <a:cubicBezTo>
                    <a:pt x="1560" y="62"/>
                    <a:pt x="1559" y="64"/>
                    <a:pt x="1560" y="65"/>
                  </a:cubicBezTo>
                  <a:cubicBezTo>
                    <a:pt x="1561" y="66"/>
                    <a:pt x="1563" y="67"/>
                    <a:pt x="1565" y="67"/>
                  </a:cubicBezTo>
                  <a:cubicBezTo>
                    <a:pt x="1566" y="67"/>
                    <a:pt x="1566" y="67"/>
                    <a:pt x="1567" y="67"/>
                  </a:cubicBezTo>
                  <a:cubicBezTo>
                    <a:pt x="1569" y="66"/>
                    <a:pt x="1570" y="65"/>
                    <a:pt x="1569" y="64"/>
                  </a:cubicBezTo>
                  <a:cubicBezTo>
                    <a:pt x="1568" y="62"/>
                    <a:pt x="1566" y="62"/>
                    <a:pt x="1564" y="62"/>
                  </a:cubicBezTo>
                  <a:moveTo>
                    <a:pt x="2551" y="57"/>
                  </a:moveTo>
                  <a:cubicBezTo>
                    <a:pt x="2550" y="57"/>
                    <a:pt x="2550" y="57"/>
                    <a:pt x="2552" y="58"/>
                  </a:cubicBezTo>
                  <a:cubicBezTo>
                    <a:pt x="2553" y="60"/>
                    <a:pt x="2555" y="61"/>
                    <a:pt x="2557" y="61"/>
                  </a:cubicBezTo>
                  <a:cubicBezTo>
                    <a:pt x="2557" y="61"/>
                    <a:pt x="2558" y="61"/>
                    <a:pt x="2558" y="61"/>
                  </a:cubicBezTo>
                  <a:cubicBezTo>
                    <a:pt x="2559" y="61"/>
                    <a:pt x="2558" y="61"/>
                    <a:pt x="2557" y="60"/>
                  </a:cubicBezTo>
                  <a:cubicBezTo>
                    <a:pt x="2556" y="58"/>
                    <a:pt x="2553" y="57"/>
                    <a:pt x="2552" y="57"/>
                  </a:cubicBezTo>
                  <a:cubicBezTo>
                    <a:pt x="2551" y="57"/>
                    <a:pt x="2551" y="57"/>
                    <a:pt x="2551" y="57"/>
                  </a:cubicBezTo>
                  <a:moveTo>
                    <a:pt x="1644" y="49"/>
                  </a:moveTo>
                  <a:cubicBezTo>
                    <a:pt x="1644" y="49"/>
                    <a:pt x="1643" y="49"/>
                    <a:pt x="1643" y="49"/>
                  </a:cubicBezTo>
                  <a:cubicBezTo>
                    <a:pt x="1640" y="50"/>
                    <a:pt x="1640" y="51"/>
                    <a:pt x="1641" y="52"/>
                  </a:cubicBezTo>
                  <a:cubicBezTo>
                    <a:pt x="1642" y="53"/>
                    <a:pt x="1644" y="54"/>
                    <a:pt x="1646" y="54"/>
                  </a:cubicBezTo>
                  <a:cubicBezTo>
                    <a:pt x="1647" y="54"/>
                    <a:pt x="1647" y="54"/>
                    <a:pt x="1648" y="53"/>
                  </a:cubicBezTo>
                  <a:cubicBezTo>
                    <a:pt x="1650" y="53"/>
                    <a:pt x="1651" y="52"/>
                    <a:pt x="1649" y="51"/>
                  </a:cubicBezTo>
                  <a:cubicBezTo>
                    <a:pt x="1648" y="50"/>
                    <a:pt x="1646" y="49"/>
                    <a:pt x="1644" y="49"/>
                  </a:cubicBezTo>
                  <a:moveTo>
                    <a:pt x="2498" y="45"/>
                  </a:moveTo>
                  <a:cubicBezTo>
                    <a:pt x="2497" y="45"/>
                    <a:pt x="2497" y="45"/>
                    <a:pt x="2499" y="46"/>
                  </a:cubicBezTo>
                  <a:cubicBezTo>
                    <a:pt x="2500" y="47"/>
                    <a:pt x="2503" y="49"/>
                    <a:pt x="2504" y="49"/>
                  </a:cubicBezTo>
                  <a:cubicBezTo>
                    <a:pt x="2505" y="49"/>
                    <a:pt x="2505" y="49"/>
                    <a:pt x="2505" y="49"/>
                  </a:cubicBezTo>
                  <a:cubicBezTo>
                    <a:pt x="2506" y="49"/>
                    <a:pt x="2506" y="48"/>
                    <a:pt x="2504" y="48"/>
                  </a:cubicBezTo>
                  <a:cubicBezTo>
                    <a:pt x="2503" y="46"/>
                    <a:pt x="2500" y="45"/>
                    <a:pt x="2499" y="45"/>
                  </a:cubicBezTo>
                  <a:cubicBezTo>
                    <a:pt x="2498" y="45"/>
                    <a:pt x="2498" y="45"/>
                    <a:pt x="2498" y="45"/>
                  </a:cubicBezTo>
                  <a:moveTo>
                    <a:pt x="1724" y="37"/>
                  </a:moveTo>
                  <a:cubicBezTo>
                    <a:pt x="1723" y="37"/>
                    <a:pt x="1723" y="37"/>
                    <a:pt x="1722" y="37"/>
                  </a:cubicBezTo>
                  <a:cubicBezTo>
                    <a:pt x="1720" y="38"/>
                    <a:pt x="1719" y="39"/>
                    <a:pt x="1721" y="40"/>
                  </a:cubicBezTo>
                  <a:cubicBezTo>
                    <a:pt x="1722" y="41"/>
                    <a:pt x="1724" y="41"/>
                    <a:pt x="1726" y="41"/>
                  </a:cubicBezTo>
                  <a:cubicBezTo>
                    <a:pt x="1727" y="41"/>
                    <a:pt x="1727" y="41"/>
                    <a:pt x="1728" y="41"/>
                  </a:cubicBezTo>
                  <a:cubicBezTo>
                    <a:pt x="1730" y="41"/>
                    <a:pt x="1731" y="39"/>
                    <a:pt x="1729" y="38"/>
                  </a:cubicBezTo>
                  <a:cubicBezTo>
                    <a:pt x="1728" y="38"/>
                    <a:pt x="1726" y="37"/>
                    <a:pt x="1724" y="37"/>
                  </a:cubicBezTo>
                  <a:moveTo>
                    <a:pt x="2444" y="34"/>
                  </a:moveTo>
                  <a:cubicBezTo>
                    <a:pt x="2443" y="34"/>
                    <a:pt x="2444" y="34"/>
                    <a:pt x="2445" y="35"/>
                  </a:cubicBezTo>
                  <a:cubicBezTo>
                    <a:pt x="2447" y="36"/>
                    <a:pt x="2450" y="37"/>
                    <a:pt x="2451" y="37"/>
                  </a:cubicBezTo>
                  <a:cubicBezTo>
                    <a:pt x="2452" y="37"/>
                    <a:pt x="2452" y="37"/>
                    <a:pt x="2452" y="37"/>
                  </a:cubicBezTo>
                  <a:cubicBezTo>
                    <a:pt x="2453" y="37"/>
                    <a:pt x="2452" y="37"/>
                    <a:pt x="2451" y="36"/>
                  </a:cubicBezTo>
                  <a:cubicBezTo>
                    <a:pt x="2449" y="35"/>
                    <a:pt x="2447" y="34"/>
                    <a:pt x="2445" y="34"/>
                  </a:cubicBezTo>
                  <a:cubicBezTo>
                    <a:pt x="2445" y="34"/>
                    <a:pt x="2444" y="34"/>
                    <a:pt x="2444" y="34"/>
                  </a:cubicBezTo>
                  <a:moveTo>
                    <a:pt x="1802" y="26"/>
                  </a:moveTo>
                  <a:cubicBezTo>
                    <a:pt x="1802" y="26"/>
                    <a:pt x="1801" y="26"/>
                    <a:pt x="1801" y="26"/>
                  </a:cubicBezTo>
                  <a:cubicBezTo>
                    <a:pt x="1798" y="26"/>
                    <a:pt x="1798" y="27"/>
                    <a:pt x="1800" y="28"/>
                  </a:cubicBezTo>
                  <a:cubicBezTo>
                    <a:pt x="1801" y="29"/>
                    <a:pt x="1803" y="30"/>
                    <a:pt x="1805" y="30"/>
                  </a:cubicBezTo>
                  <a:cubicBezTo>
                    <a:pt x="1806" y="30"/>
                    <a:pt x="1806" y="29"/>
                    <a:pt x="1807" y="29"/>
                  </a:cubicBezTo>
                  <a:cubicBezTo>
                    <a:pt x="1809" y="29"/>
                    <a:pt x="1810" y="28"/>
                    <a:pt x="1808" y="27"/>
                  </a:cubicBezTo>
                  <a:cubicBezTo>
                    <a:pt x="1807" y="27"/>
                    <a:pt x="1804" y="26"/>
                    <a:pt x="1802" y="26"/>
                  </a:cubicBezTo>
                  <a:moveTo>
                    <a:pt x="2390" y="23"/>
                  </a:moveTo>
                  <a:cubicBezTo>
                    <a:pt x="2389" y="23"/>
                    <a:pt x="2389" y="24"/>
                    <a:pt x="2391" y="24"/>
                  </a:cubicBezTo>
                  <a:cubicBezTo>
                    <a:pt x="2393" y="25"/>
                    <a:pt x="2396" y="26"/>
                    <a:pt x="2397" y="27"/>
                  </a:cubicBezTo>
                  <a:cubicBezTo>
                    <a:pt x="2397" y="27"/>
                    <a:pt x="2398" y="27"/>
                    <a:pt x="2398" y="27"/>
                  </a:cubicBezTo>
                  <a:cubicBezTo>
                    <a:pt x="2399" y="27"/>
                    <a:pt x="2398" y="26"/>
                    <a:pt x="2397" y="26"/>
                  </a:cubicBezTo>
                  <a:cubicBezTo>
                    <a:pt x="2395" y="25"/>
                    <a:pt x="2392" y="24"/>
                    <a:pt x="2390" y="23"/>
                  </a:cubicBezTo>
                  <a:cubicBezTo>
                    <a:pt x="2390" y="23"/>
                    <a:pt x="2390" y="23"/>
                    <a:pt x="2390" y="23"/>
                  </a:cubicBezTo>
                  <a:moveTo>
                    <a:pt x="1879" y="16"/>
                  </a:moveTo>
                  <a:cubicBezTo>
                    <a:pt x="1878" y="16"/>
                    <a:pt x="1878" y="16"/>
                    <a:pt x="1877" y="17"/>
                  </a:cubicBezTo>
                  <a:cubicBezTo>
                    <a:pt x="1875" y="17"/>
                    <a:pt x="1875" y="18"/>
                    <a:pt x="1877" y="18"/>
                  </a:cubicBezTo>
                  <a:cubicBezTo>
                    <a:pt x="1878" y="19"/>
                    <a:pt x="1880" y="19"/>
                    <a:pt x="1882" y="19"/>
                  </a:cubicBezTo>
                  <a:cubicBezTo>
                    <a:pt x="1883" y="19"/>
                    <a:pt x="1883" y="19"/>
                    <a:pt x="1884" y="19"/>
                  </a:cubicBezTo>
                  <a:cubicBezTo>
                    <a:pt x="1886" y="19"/>
                    <a:pt x="1886" y="18"/>
                    <a:pt x="1885" y="17"/>
                  </a:cubicBezTo>
                  <a:cubicBezTo>
                    <a:pt x="1883" y="17"/>
                    <a:pt x="1881" y="16"/>
                    <a:pt x="1879" y="16"/>
                  </a:cubicBezTo>
                  <a:moveTo>
                    <a:pt x="2334" y="14"/>
                  </a:moveTo>
                  <a:cubicBezTo>
                    <a:pt x="2333" y="14"/>
                    <a:pt x="2333" y="15"/>
                    <a:pt x="2335" y="15"/>
                  </a:cubicBezTo>
                  <a:cubicBezTo>
                    <a:pt x="2337" y="16"/>
                    <a:pt x="2340" y="17"/>
                    <a:pt x="2342" y="17"/>
                  </a:cubicBezTo>
                  <a:cubicBezTo>
                    <a:pt x="2342" y="17"/>
                    <a:pt x="2342" y="17"/>
                    <a:pt x="2342" y="17"/>
                  </a:cubicBezTo>
                  <a:cubicBezTo>
                    <a:pt x="2343" y="17"/>
                    <a:pt x="2343" y="17"/>
                    <a:pt x="2341" y="16"/>
                  </a:cubicBezTo>
                  <a:cubicBezTo>
                    <a:pt x="2339" y="16"/>
                    <a:pt x="2336" y="15"/>
                    <a:pt x="2335" y="15"/>
                  </a:cubicBezTo>
                  <a:cubicBezTo>
                    <a:pt x="2334" y="15"/>
                    <a:pt x="2334" y="14"/>
                    <a:pt x="2334" y="14"/>
                  </a:cubicBezTo>
                  <a:moveTo>
                    <a:pt x="1953" y="9"/>
                  </a:moveTo>
                  <a:cubicBezTo>
                    <a:pt x="1952" y="9"/>
                    <a:pt x="1952" y="9"/>
                    <a:pt x="1951" y="9"/>
                  </a:cubicBezTo>
                  <a:cubicBezTo>
                    <a:pt x="1949" y="9"/>
                    <a:pt x="1949" y="10"/>
                    <a:pt x="1951" y="10"/>
                  </a:cubicBezTo>
                  <a:cubicBezTo>
                    <a:pt x="1953" y="11"/>
                    <a:pt x="1955" y="11"/>
                    <a:pt x="1957" y="11"/>
                  </a:cubicBezTo>
                  <a:cubicBezTo>
                    <a:pt x="1958" y="11"/>
                    <a:pt x="1958" y="11"/>
                    <a:pt x="1959" y="11"/>
                  </a:cubicBezTo>
                  <a:cubicBezTo>
                    <a:pt x="1961" y="11"/>
                    <a:pt x="1961" y="10"/>
                    <a:pt x="1959" y="10"/>
                  </a:cubicBezTo>
                  <a:cubicBezTo>
                    <a:pt x="1957" y="9"/>
                    <a:pt x="1955" y="9"/>
                    <a:pt x="1953" y="9"/>
                  </a:cubicBezTo>
                  <a:moveTo>
                    <a:pt x="2276" y="7"/>
                  </a:moveTo>
                  <a:cubicBezTo>
                    <a:pt x="2275" y="7"/>
                    <a:pt x="2276" y="8"/>
                    <a:pt x="2278" y="8"/>
                  </a:cubicBezTo>
                  <a:cubicBezTo>
                    <a:pt x="2280" y="9"/>
                    <a:pt x="2283" y="10"/>
                    <a:pt x="2285" y="10"/>
                  </a:cubicBezTo>
                  <a:cubicBezTo>
                    <a:pt x="2285" y="10"/>
                    <a:pt x="2285" y="10"/>
                    <a:pt x="2285" y="10"/>
                  </a:cubicBezTo>
                  <a:cubicBezTo>
                    <a:pt x="2286" y="10"/>
                    <a:pt x="2286" y="9"/>
                    <a:pt x="2284" y="9"/>
                  </a:cubicBezTo>
                  <a:cubicBezTo>
                    <a:pt x="2282" y="8"/>
                    <a:pt x="2279" y="8"/>
                    <a:pt x="2277" y="7"/>
                  </a:cubicBezTo>
                  <a:cubicBezTo>
                    <a:pt x="2277" y="7"/>
                    <a:pt x="2276" y="7"/>
                    <a:pt x="2276" y="7"/>
                  </a:cubicBezTo>
                  <a:moveTo>
                    <a:pt x="2024" y="3"/>
                  </a:moveTo>
                  <a:cubicBezTo>
                    <a:pt x="2023" y="3"/>
                    <a:pt x="2023" y="3"/>
                    <a:pt x="2023" y="3"/>
                  </a:cubicBezTo>
                  <a:cubicBezTo>
                    <a:pt x="2021" y="3"/>
                    <a:pt x="2021" y="4"/>
                    <a:pt x="2023" y="4"/>
                  </a:cubicBezTo>
                  <a:cubicBezTo>
                    <a:pt x="2025" y="5"/>
                    <a:pt x="2028" y="5"/>
                    <a:pt x="2030" y="5"/>
                  </a:cubicBezTo>
                  <a:cubicBezTo>
                    <a:pt x="2030" y="5"/>
                    <a:pt x="2030" y="5"/>
                    <a:pt x="2031" y="5"/>
                  </a:cubicBezTo>
                  <a:cubicBezTo>
                    <a:pt x="2033" y="5"/>
                    <a:pt x="2032" y="4"/>
                    <a:pt x="2030" y="4"/>
                  </a:cubicBezTo>
                  <a:cubicBezTo>
                    <a:pt x="2029" y="3"/>
                    <a:pt x="2026" y="3"/>
                    <a:pt x="2024" y="3"/>
                  </a:cubicBezTo>
                  <a:moveTo>
                    <a:pt x="2217" y="2"/>
                  </a:moveTo>
                  <a:cubicBezTo>
                    <a:pt x="2216" y="2"/>
                    <a:pt x="2216" y="3"/>
                    <a:pt x="2218" y="3"/>
                  </a:cubicBezTo>
                  <a:cubicBezTo>
                    <a:pt x="2220" y="4"/>
                    <a:pt x="2223" y="4"/>
                    <a:pt x="2225" y="4"/>
                  </a:cubicBezTo>
                  <a:cubicBezTo>
                    <a:pt x="2226" y="4"/>
                    <a:pt x="2226" y="4"/>
                    <a:pt x="2226" y="4"/>
                  </a:cubicBezTo>
                  <a:cubicBezTo>
                    <a:pt x="2227" y="4"/>
                    <a:pt x="2226" y="4"/>
                    <a:pt x="2225" y="4"/>
                  </a:cubicBezTo>
                  <a:cubicBezTo>
                    <a:pt x="2222" y="3"/>
                    <a:pt x="2219" y="3"/>
                    <a:pt x="2217" y="2"/>
                  </a:cubicBezTo>
                  <a:cubicBezTo>
                    <a:pt x="2217" y="2"/>
                    <a:pt x="2217" y="2"/>
                    <a:pt x="2217" y="2"/>
                  </a:cubicBezTo>
                  <a:moveTo>
                    <a:pt x="2091" y="0"/>
                  </a:moveTo>
                  <a:cubicBezTo>
                    <a:pt x="2091" y="0"/>
                    <a:pt x="2091" y="0"/>
                    <a:pt x="2091" y="0"/>
                  </a:cubicBezTo>
                  <a:cubicBezTo>
                    <a:pt x="2089" y="0"/>
                    <a:pt x="2089" y="1"/>
                    <a:pt x="2091" y="1"/>
                  </a:cubicBezTo>
                  <a:cubicBezTo>
                    <a:pt x="2093" y="2"/>
                    <a:pt x="2097" y="2"/>
                    <a:pt x="2099" y="2"/>
                  </a:cubicBezTo>
                  <a:cubicBezTo>
                    <a:pt x="2099" y="2"/>
                    <a:pt x="2099" y="2"/>
                    <a:pt x="2099" y="2"/>
                  </a:cubicBezTo>
                  <a:cubicBezTo>
                    <a:pt x="2101" y="2"/>
                    <a:pt x="2101" y="1"/>
                    <a:pt x="2098" y="1"/>
                  </a:cubicBezTo>
                  <a:cubicBezTo>
                    <a:pt x="2096" y="0"/>
                    <a:pt x="2093" y="0"/>
                    <a:pt x="2091" y="0"/>
                  </a:cubicBezTo>
                  <a:moveTo>
                    <a:pt x="2155" y="0"/>
                  </a:moveTo>
                  <a:cubicBezTo>
                    <a:pt x="2154" y="0"/>
                    <a:pt x="2154" y="0"/>
                    <a:pt x="2156" y="1"/>
                  </a:cubicBezTo>
                  <a:cubicBezTo>
                    <a:pt x="2158" y="1"/>
                    <a:pt x="2162" y="2"/>
                    <a:pt x="2164" y="2"/>
                  </a:cubicBezTo>
                  <a:cubicBezTo>
                    <a:pt x="2164" y="2"/>
                    <a:pt x="2164" y="2"/>
                    <a:pt x="2164" y="2"/>
                  </a:cubicBezTo>
                  <a:cubicBezTo>
                    <a:pt x="2165" y="2"/>
                    <a:pt x="2165" y="1"/>
                    <a:pt x="2163" y="1"/>
                  </a:cubicBezTo>
                  <a:cubicBezTo>
                    <a:pt x="2161" y="0"/>
                    <a:pt x="2157" y="0"/>
                    <a:pt x="2156" y="0"/>
                  </a:cubicBezTo>
                  <a:cubicBezTo>
                    <a:pt x="2155" y="0"/>
                    <a:pt x="2155" y="0"/>
                    <a:pt x="2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"/>
            <p:cNvSpPr/>
            <p:nvPr/>
          </p:nvSpPr>
          <p:spPr bwMode="auto">
            <a:xfrm>
              <a:off x="12858750" y="8286750"/>
              <a:ext cx="19050" cy="12700"/>
            </a:xfrm>
            <a:custGeom>
              <a:avLst/>
              <a:gdLst>
                <a:gd name="T0" fmla="*/ 3 w 7"/>
                <a:gd name="T1" fmla="*/ 0 h 5"/>
                <a:gd name="T2" fmla="*/ 1 w 7"/>
                <a:gd name="T3" fmla="*/ 0 h 5"/>
                <a:gd name="T4" fmla="*/ 0 w 7"/>
                <a:gd name="T5" fmla="*/ 0 h 5"/>
                <a:gd name="T6" fmla="*/ 0 w 7"/>
                <a:gd name="T7" fmla="*/ 2 h 5"/>
                <a:gd name="T8" fmla="*/ 2 w 7"/>
                <a:gd name="T9" fmla="*/ 4 h 5"/>
                <a:gd name="T10" fmla="*/ 3 w 7"/>
                <a:gd name="T11" fmla="*/ 5 h 5"/>
                <a:gd name="T12" fmla="*/ 5 w 7"/>
                <a:gd name="T13" fmla="*/ 5 h 5"/>
                <a:gd name="T14" fmla="*/ 6 w 7"/>
                <a:gd name="T15" fmla="*/ 5 h 5"/>
                <a:gd name="T16" fmla="*/ 7 w 7"/>
                <a:gd name="T17" fmla="*/ 4 h 5"/>
                <a:gd name="T18" fmla="*/ 7 w 7"/>
                <a:gd name="T19" fmla="*/ 3 h 5"/>
                <a:gd name="T20" fmla="*/ 7 w 7"/>
                <a:gd name="T21" fmla="*/ 2 h 5"/>
                <a:gd name="T22" fmla="*/ 5 w 7"/>
                <a:gd name="T23" fmla="*/ 0 h 5"/>
                <a:gd name="T24" fmla="*/ 4 w 7"/>
                <a:gd name="T25" fmla="*/ 0 h 5"/>
                <a:gd name="T26" fmla="*/ 3 w 7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"/>
            <p:cNvSpPr/>
            <p:nvPr/>
          </p:nvSpPr>
          <p:spPr bwMode="auto">
            <a:xfrm>
              <a:off x="-927100" y="8535988"/>
              <a:ext cx="20638" cy="19050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0 h 7"/>
                <a:gd name="T4" fmla="*/ 1 w 8"/>
                <a:gd name="T5" fmla="*/ 1 h 7"/>
                <a:gd name="T6" fmla="*/ 0 w 8"/>
                <a:gd name="T7" fmla="*/ 4 h 7"/>
                <a:gd name="T8" fmla="*/ 1 w 8"/>
                <a:gd name="T9" fmla="*/ 6 h 7"/>
                <a:gd name="T10" fmla="*/ 3 w 8"/>
                <a:gd name="T11" fmla="*/ 7 h 7"/>
                <a:gd name="T12" fmla="*/ 4 w 8"/>
                <a:gd name="T13" fmla="*/ 7 h 7"/>
                <a:gd name="T14" fmla="*/ 4 w 8"/>
                <a:gd name="T15" fmla="*/ 7 h 7"/>
                <a:gd name="T16" fmla="*/ 7 w 8"/>
                <a:gd name="T17" fmla="*/ 6 h 7"/>
                <a:gd name="T18" fmla="*/ 8 w 8"/>
                <a:gd name="T19" fmla="*/ 4 h 7"/>
                <a:gd name="T20" fmla="*/ 7 w 8"/>
                <a:gd name="T21" fmla="*/ 1 h 7"/>
                <a:gd name="T22" fmla="*/ 5 w 8"/>
                <a:gd name="T23" fmla="*/ 0 h 7"/>
                <a:gd name="T24" fmla="*/ 4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6" y="7"/>
                    <a:pt x="7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8"/>
            <p:cNvSpPr>
              <a:spLocks noEditPoints="1"/>
            </p:cNvSpPr>
            <p:nvPr/>
          </p:nvSpPr>
          <p:spPr bwMode="auto">
            <a:xfrm>
              <a:off x="-755650" y="8132763"/>
              <a:ext cx="13525501" cy="560388"/>
            </a:xfrm>
            <a:custGeom>
              <a:avLst/>
              <a:gdLst>
                <a:gd name="T0" fmla="*/ 953 w 5024"/>
                <a:gd name="T1" fmla="*/ 199 h 208"/>
                <a:gd name="T2" fmla="*/ 824 w 5024"/>
                <a:gd name="T3" fmla="*/ 207 h 208"/>
                <a:gd name="T4" fmla="*/ 761 w 5024"/>
                <a:gd name="T5" fmla="*/ 195 h 208"/>
                <a:gd name="T6" fmla="*/ 698 w 5024"/>
                <a:gd name="T7" fmla="*/ 192 h 208"/>
                <a:gd name="T8" fmla="*/ 634 w 5024"/>
                <a:gd name="T9" fmla="*/ 198 h 208"/>
                <a:gd name="T10" fmla="*/ 3089 w 5024"/>
                <a:gd name="T11" fmla="*/ 196 h 208"/>
                <a:gd name="T12" fmla="*/ 3022 w 5024"/>
                <a:gd name="T13" fmla="*/ 187 h 208"/>
                <a:gd name="T14" fmla="*/ 1098 w 5024"/>
                <a:gd name="T15" fmla="*/ 186 h 208"/>
                <a:gd name="T16" fmla="*/ 3229 w 5024"/>
                <a:gd name="T17" fmla="*/ 193 h 208"/>
                <a:gd name="T18" fmla="*/ 572 w 5024"/>
                <a:gd name="T19" fmla="*/ 185 h 208"/>
                <a:gd name="T20" fmla="*/ 2962 w 5024"/>
                <a:gd name="T21" fmla="*/ 182 h 208"/>
                <a:gd name="T22" fmla="*/ 509 w 5024"/>
                <a:gd name="T23" fmla="*/ 189 h 208"/>
                <a:gd name="T24" fmla="*/ 3378 w 5024"/>
                <a:gd name="T25" fmla="*/ 189 h 208"/>
                <a:gd name="T26" fmla="*/ 3451 w 5024"/>
                <a:gd name="T27" fmla="*/ 177 h 208"/>
                <a:gd name="T28" fmla="*/ 1177 w 5024"/>
                <a:gd name="T29" fmla="*/ 175 h 208"/>
                <a:gd name="T30" fmla="*/ 3532 w 5024"/>
                <a:gd name="T31" fmla="*/ 182 h 208"/>
                <a:gd name="T32" fmla="*/ 2906 w 5024"/>
                <a:gd name="T33" fmla="*/ 174 h 208"/>
                <a:gd name="T34" fmla="*/ 3606 w 5024"/>
                <a:gd name="T35" fmla="*/ 171 h 208"/>
                <a:gd name="T36" fmla="*/ 3682 w 5024"/>
                <a:gd name="T37" fmla="*/ 172 h 208"/>
                <a:gd name="T38" fmla="*/ 324 w 5024"/>
                <a:gd name="T39" fmla="*/ 171 h 208"/>
                <a:gd name="T40" fmla="*/ 3762 w 5024"/>
                <a:gd name="T41" fmla="*/ 164 h 208"/>
                <a:gd name="T42" fmla="*/ 254 w 5024"/>
                <a:gd name="T43" fmla="*/ 166 h 208"/>
                <a:gd name="T44" fmla="*/ 1258 w 5024"/>
                <a:gd name="T45" fmla="*/ 169 h 208"/>
                <a:gd name="T46" fmla="*/ 3846 w 5024"/>
                <a:gd name="T47" fmla="*/ 165 h 208"/>
                <a:gd name="T48" fmla="*/ 3915 w 5024"/>
                <a:gd name="T49" fmla="*/ 158 h 208"/>
                <a:gd name="T50" fmla="*/ 3988 w 5024"/>
                <a:gd name="T51" fmla="*/ 160 h 208"/>
                <a:gd name="T52" fmla="*/ 135 w 5024"/>
                <a:gd name="T53" fmla="*/ 160 h 208"/>
                <a:gd name="T54" fmla="*/ 4062 w 5024"/>
                <a:gd name="T55" fmla="*/ 154 h 208"/>
                <a:gd name="T56" fmla="*/ 4133 w 5024"/>
                <a:gd name="T57" fmla="*/ 152 h 208"/>
                <a:gd name="T58" fmla="*/ 4207 w 5024"/>
                <a:gd name="T59" fmla="*/ 159 h 208"/>
                <a:gd name="T60" fmla="*/ 4271 w 5024"/>
                <a:gd name="T61" fmla="*/ 155 h 208"/>
                <a:gd name="T62" fmla="*/ 4324 w 5024"/>
                <a:gd name="T63" fmla="*/ 150 h 208"/>
                <a:gd name="T64" fmla="*/ 2804 w 5024"/>
                <a:gd name="T65" fmla="*/ 157 h 208"/>
                <a:gd name="T66" fmla="*/ 4388 w 5024"/>
                <a:gd name="T67" fmla="*/ 156 h 208"/>
                <a:gd name="T68" fmla="*/ 4436 w 5024"/>
                <a:gd name="T69" fmla="*/ 146 h 208"/>
                <a:gd name="T70" fmla="*/ 4490 w 5024"/>
                <a:gd name="T71" fmla="*/ 143 h 208"/>
                <a:gd name="T72" fmla="*/ 4547 w 5024"/>
                <a:gd name="T73" fmla="*/ 147 h 208"/>
                <a:gd name="T74" fmla="*/ 4599 w 5024"/>
                <a:gd name="T75" fmla="*/ 140 h 208"/>
                <a:gd name="T76" fmla="*/ 4644 w 5024"/>
                <a:gd name="T77" fmla="*/ 133 h 208"/>
                <a:gd name="T78" fmla="*/ 4694 w 5024"/>
                <a:gd name="T79" fmla="*/ 133 h 208"/>
                <a:gd name="T80" fmla="*/ 1431 w 5024"/>
                <a:gd name="T81" fmla="*/ 135 h 208"/>
                <a:gd name="T82" fmla="*/ 4746 w 5024"/>
                <a:gd name="T83" fmla="*/ 126 h 208"/>
                <a:gd name="T84" fmla="*/ 4850 w 5024"/>
                <a:gd name="T85" fmla="*/ 120 h 208"/>
                <a:gd name="T86" fmla="*/ 2706 w 5024"/>
                <a:gd name="T87" fmla="*/ 125 h 208"/>
                <a:gd name="T88" fmla="*/ 4909 w 5024"/>
                <a:gd name="T89" fmla="*/ 120 h 208"/>
                <a:gd name="T90" fmla="*/ 5019 w 5024"/>
                <a:gd name="T91" fmla="*/ 113 h 208"/>
                <a:gd name="T92" fmla="*/ 1512 w 5024"/>
                <a:gd name="T93" fmla="*/ 115 h 208"/>
                <a:gd name="T94" fmla="*/ 2658 w 5024"/>
                <a:gd name="T95" fmla="*/ 106 h 208"/>
                <a:gd name="T96" fmla="*/ 1605 w 5024"/>
                <a:gd name="T97" fmla="*/ 92 h 208"/>
                <a:gd name="T98" fmla="*/ 1691 w 5024"/>
                <a:gd name="T99" fmla="*/ 74 h 208"/>
                <a:gd name="T100" fmla="*/ 2564 w 5024"/>
                <a:gd name="T101" fmla="*/ 72 h 208"/>
                <a:gd name="T102" fmla="*/ 1785 w 5024"/>
                <a:gd name="T103" fmla="*/ 58 h 208"/>
                <a:gd name="T104" fmla="*/ 1864 w 5024"/>
                <a:gd name="T105" fmla="*/ 40 h 208"/>
                <a:gd name="T106" fmla="*/ 2465 w 5024"/>
                <a:gd name="T107" fmla="*/ 40 h 208"/>
                <a:gd name="T108" fmla="*/ 1951 w 5024"/>
                <a:gd name="T109" fmla="*/ 30 h 208"/>
                <a:gd name="T110" fmla="*/ 2405 w 5024"/>
                <a:gd name="T111" fmla="*/ 23 h 208"/>
                <a:gd name="T112" fmla="*/ 2353 w 5024"/>
                <a:gd name="T113" fmla="*/ 13 h 208"/>
                <a:gd name="T114" fmla="*/ 2106 w 5024"/>
                <a:gd name="T115" fmla="*/ 8 h 208"/>
                <a:gd name="T116" fmla="*/ 2296 w 5024"/>
                <a:gd name="T117" fmla="*/ 4 h 208"/>
                <a:gd name="T118" fmla="*/ 2235 w 5024"/>
                <a:gd name="T11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4" h="208">
                  <a:moveTo>
                    <a:pt x="889" y="199"/>
                  </a:moveTo>
                  <a:cubicBezTo>
                    <a:pt x="886" y="199"/>
                    <a:pt x="885" y="201"/>
                    <a:pt x="885" y="204"/>
                  </a:cubicBezTo>
                  <a:cubicBezTo>
                    <a:pt x="884" y="206"/>
                    <a:pt x="886" y="208"/>
                    <a:pt x="888" y="208"/>
                  </a:cubicBezTo>
                  <a:cubicBezTo>
                    <a:pt x="888" y="208"/>
                    <a:pt x="888" y="208"/>
                    <a:pt x="888" y="208"/>
                  </a:cubicBezTo>
                  <a:cubicBezTo>
                    <a:pt x="890" y="208"/>
                    <a:pt x="892" y="206"/>
                    <a:pt x="892" y="204"/>
                  </a:cubicBezTo>
                  <a:cubicBezTo>
                    <a:pt x="892" y="201"/>
                    <a:pt x="891" y="199"/>
                    <a:pt x="889" y="199"/>
                  </a:cubicBezTo>
                  <a:cubicBezTo>
                    <a:pt x="889" y="199"/>
                    <a:pt x="889" y="199"/>
                    <a:pt x="889" y="199"/>
                  </a:cubicBezTo>
                  <a:moveTo>
                    <a:pt x="954" y="199"/>
                  </a:moveTo>
                  <a:cubicBezTo>
                    <a:pt x="954" y="199"/>
                    <a:pt x="954" y="199"/>
                    <a:pt x="953" y="199"/>
                  </a:cubicBezTo>
                  <a:cubicBezTo>
                    <a:pt x="951" y="199"/>
                    <a:pt x="949" y="201"/>
                    <a:pt x="949" y="204"/>
                  </a:cubicBezTo>
                  <a:cubicBezTo>
                    <a:pt x="949" y="206"/>
                    <a:pt x="951" y="208"/>
                    <a:pt x="953" y="208"/>
                  </a:cubicBezTo>
                  <a:cubicBezTo>
                    <a:pt x="953" y="208"/>
                    <a:pt x="953" y="208"/>
                    <a:pt x="953" y="208"/>
                  </a:cubicBezTo>
                  <a:cubicBezTo>
                    <a:pt x="955" y="208"/>
                    <a:pt x="957" y="206"/>
                    <a:pt x="957" y="203"/>
                  </a:cubicBezTo>
                  <a:cubicBezTo>
                    <a:pt x="957" y="201"/>
                    <a:pt x="956" y="199"/>
                    <a:pt x="954" y="199"/>
                  </a:cubicBezTo>
                  <a:moveTo>
                    <a:pt x="825" y="198"/>
                  </a:moveTo>
                  <a:cubicBezTo>
                    <a:pt x="823" y="198"/>
                    <a:pt x="821" y="200"/>
                    <a:pt x="821" y="202"/>
                  </a:cubicBezTo>
                  <a:cubicBezTo>
                    <a:pt x="821" y="205"/>
                    <a:pt x="822" y="207"/>
                    <a:pt x="824" y="207"/>
                  </a:cubicBezTo>
                  <a:cubicBezTo>
                    <a:pt x="824" y="207"/>
                    <a:pt x="824" y="207"/>
                    <a:pt x="824" y="207"/>
                  </a:cubicBezTo>
                  <a:cubicBezTo>
                    <a:pt x="826" y="207"/>
                    <a:pt x="828" y="205"/>
                    <a:pt x="828" y="202"/>
                  </a:cubicBezTo>
                  <a:cubicBezTo>
                    <a:pt x="828" y="200"/>
                    <a:pt x="827" y="198"/>
                    <a:pt x="825" y="198"/>
                  </a:cubicBezTo>
                  <a:cubicBezTo>
                    <a:pt x="825" y="198"/>
                    <a:pt x="825" y="198"/>
                    <a:pt x="825" y="198"/>
                  </a:cubicBezTo>
                  <a:moveTo>
                    <a:pt x="761" y="195"/>
                  </a:moveTo>
                  <a:cubicBezTo>
                    <a:pt x="759" y="195"/>
                    <a:pt x="757" y="197"/>
                    <a:pt x="757" y="200"/>
                  </a:cubicBezTo>
                  <a:cubicBezTo>
                    <a:pt x="757" y="202"/>
                    <a:pt x="759" y="204"/>
                    <a:pt x="761" y="204"/>
                  </a:cubicBezTo>
                  <a:cubicBezTo>
                    <a:pt x="761" y="204"/>
                    <a:pt x="761" y="204"/>
                    <a:pt x="761" y="204"/>
                  </a:cubicBezTo>
                  <a:cubicBezTo>
                    <a:pt x="763" y="204"/>
                    <a:pt x="764" y="202"/>
                    <a:pt x="765" y="200"/>
                  </a:cubicBezTo>
                  <a:cubicBezTo>
                    <a:pt x="765" y="198"/>
                    <a:pt x="763" y="195"/>
                    <a:pt x="761" y="195"/>
                  </a:cubicBezTo>
                  <a:cubicBezTo>
                    <a:pt x="761" y="195"/>
                    <a:pt x="761" y="195"/>
                    <a:pt x="761" y="195"/>
                  </a:cubicBezTo>
                  <a:moveTo>
                    <a:pt x="1024" y="194"/>
                  </a:moveTo>
                  <a:cubicBezTo>
                    <a:pt x="1024" y="194"/>
                    <a:pt x="1024" y="194"/>
                    <a:pt x="1023" y="194"/>
                  </a:cubicBezTo>
                  <a:cubicBezTo>
                    <a:pt x="1021" y="195"/>
                    <a:pt x="1019" y="197"/>
                    <a:pt x="1019" y="199"/>
                  </a:cubicBezTo>
                  <a:cubicBezTo>
                    <a:pt x="1019" y="202"/>
                    <a:pt x="1021" y="203"/>
                    <a:pt x="1023" y="203"/>
                  </a:cubicBezTo>
                  <a:cubicBezTo>
                    <a:pt x="1023" y="203"/>
                    <a:pt x="1023" y="203"/>
                    <a:pt x="1023" y="203"/>
                  </a:cubicBezTo>
                  <a:cubicBezTo>
                    <a:pt x="1026" y="203"/>
                    <a:pt x="1028" y="201"/>
                    <a:pt x="1028" y="199"/>
                  </a:cubicBezTo>
                  <a:cubicBezTo>
                    <a:pt x="1028" y="196"/>
                    <a:pt x="1026" y="194"/>
                    <a:pt x="1024" y="194"/>
                  </a:cubicBezTo>
                  <a:moveTo>
                    <a:pt x="698" y="192"/>
                  </a:moveTo>
                  <a:cubicBezTo>
                    <a:pt x="696" y="192"/>
                    <a:pt x="694" y="194"/>
                    <a:pt x="694" y="197"/>
                  </a:cubicBezTo>
                  <a:cubicBezTo>
                    <a:pt x="694" y="199"/>
                    <a:pt x="695" y="201"/>
                    <a:pt x="697" y="201"/>
                  </a:cubicBezTo>
                  <a:cubicBezTo>
                    <a:pt x="698" y="201"/>
                    <a:pt x="698" y="201"/>
                    <a:pt x="698" y="201"/>
                  </a:cubicBezTo>
                  <a:cubicBezTo>
                    <a:pt x="700" y="201"/>
                    <a:pt x="701" y="199"/>
                    <a:pt x="701" y="197"/>
                  </a:cubicBezTo>
                  <a:cubicBezTo>
                    <a:pt x="701" y="195"/>
                    <a:pt x="700" y="192"/>
                    <a:pt x="698" y="192"/>
                  </a:cubicBezTo>
                  <a:cubicBezTo>
                    <a:pt x="698" y="192"/>
                    <a:pt x="698" y="192"/>
                    <a:pt x="698" y="192"/>
                  </a:cubicBezTo>
                  <a:moveTo>
                    <a:pt x="635" y="189"/>
                  </a:moveTo>
                  <a:cubicBezTo>
                    <a:pt x="633" y="189"/>
                    <a:pt x="631" y="191"/>
                    <a:pt x="631" y="193"/>
                  </a:cubicBezTo>
                  <a:cubicBezTo>
                    <a:pt x="631" y="195"/>
                    <a:pt x="632" y="197"/>
                    <a:pt x="634" y="198"/>
                  </a:cubicBezTo>
                  <a:cubicBezTo>
                    <a:pt x="634" y="198"/>
                    <a:pt x="634" y="198"/>
                    <a:pt x="635" y="198"/>
                  </a:cubicBezTo>
                  <a:cubicBezTo>
                    <a:pt x="636" y="198"/>
                    <a:pt x="638" y="196"/>
                    <a:pt x="638" y="193"/>
                  </a:cubicBezTo>
                  <a:cubicBezTo>
                    <a:pt x="638" y="191"/>
                    <a:pt x="637" y="189"/>
                    <a:pt x="635" y="189"/>
                  </a:cubicBezTo>
                  <a:cubicBezTo>
                    <a:pt x="635" y="189"/>
                    <a:pt x="635" y="189"/>
                    <a:pt x="635" y="189"/>
                  </a:cubicBezTo>
                  <a:moveTo>
                    <a:pt x="3087" y="187"/>
                  </a:moveTo>
                  <a:cubicBezTo>
                    <a:pt x="3087" y="187"/>
                    <a:pt x="3087" y="187"/>
                    <a:pt x="3087" y="187"/>
                  </a:cubicBezTo>
                  <a:cubicBezTo>
                    <a:pt x="3085" y="187"/>
                    <a:pt x="3084" y="189"/>
                    <a:pt x="3084" y="192"/>
                  </a:cubicBezTo>
                  <a:cubicBezTo>
                    <a:pt x="3085" y="194"/>
                    <a:pt x="3087" y="196"/>
                    <a:pt x="3089" y="196"/>
                  </a:cubicBezTo>
                  <a:cubicBezTo>
                    <a:pt x="3089" y="196"/>
                    <a:pt x="3089" y="196"/>
                    <a:pt x="3089" y="196"/>
                  </a:cubicBezTo>
                  <a:cubicBezTo>
                    <a:pt x="3091" y="196"/>
                    <a:pt x="3092" y="194"/>
                    <a:pt x="3092" y="192"/>
                  </a:cubicBezTo>
                  <a:cubicBezTo>
                    <a:pt x="3091" y="189"/>
                    <a:pt x="3089" y="187"/>
                    <a:pt x="3087" y="187"/>
                  </a:cubicBezTo>
                  <a:moveTo>
                    <a:pt x="3022" y="187"/>
                  </a:moveTo>
                  <a:cubicBezTo>
                    <a:pt x="3020" y="187"/>
                    <a:pt x="3019" y="189"/>
                    <a:pt x="3020" y="191"/>
                  </a:cubicBezTo>
                  <a:cubicBezTo>
                    <a:pt x="3021" y="193"/>
                    <a:pt x="3023" y="195"/>
                    <a:pt x="3025" y="195"/>
                  </a:cubicBezTo>
                  <a:cubicBezTo>
                    <a:pt x="3025" y="195"/>
                    <a:pt x="3025" y="195"/>
                    <a:pt x="3025" y="195"/>
                  </a:cubicBezTo>
                  <a:cubicBezTo>
                    <a:pt x="3027" y="195"/>
                    <a:pt x="3028" y="194"/>
                    <a:pt x="3027" y="191"/>
                  </a:cubicBezTo>
                  <a:cubicBezTo>
                    <a:pt x="3027" y="189"/>
                    <a:pt x="3024" y="187"/>
                    <a:pt x="3022" y="187"/>
                  </a:cubicBezTo>
                  <a:cubicBezTo>
                    <a:pt x="3022" y="187"/>
                    <a:pt x="3022" y="187"/>
                    <a:pt x="3022" y="187"/>
                  </a:cubicBezTo>
                  <a:moveTo>
                    <a:pt x="3155" y="186"/>
                  </a:moveTo>
                  <a:cubicBezTo>
                    <a:pt x="3155" y="186"/>
                    <a:pt x="3155" y="186"/>
                    <a:pt x="3155" y="186"/>
                  </a:cubicBezTo>
                  <a:cubicBezTo>
                    <a:pt x="3153" y="186"/>
                    <a:pt x="3152" y="188"/>
                    <a:pt x="3152" y="191"/>
                  </a:cubicBezTo>
                  <a:cubicBezTo>
                    <a:pt x="3153" y="193"/>
                    <a:pt x="3155" y="195"/>
                    <a:pt x="3157" y="195"/>
                  </a:cubicBezTo>
                  <a:cubicBezTo>
                    <a:pt x="3158" y="195"/>
                    <a:pt x="3158" y="195"/>
                    <a:pt x="3158" y="195"/>
                  </a:cubicBezTo>
                  <a:cubicBezTo>
                    <a:pt x="3160" y="195"/>
                    <a:pt x="3161" y="193"/>
                    <a:pt x="3160" y="191"/>
                  </a:cubicBezTo>
                  <a:cubicBezTo>
                    <a:pt x="3160" y="188"/>
                    <a:pt x="3158" y="186"/>
                    <a:pt x="3155" y="186"/>
                  </a:cubicBezTo>
                  <a:moveTo>
                    <a:pt x="1099" y="186"/>
                  </a:moveTo>
                  <a:cubicBezTo>
                    <a:pt x="1098" y="186"/>
                    <a:pt x="1098" y="186"/>
                    <a:pt x="1098" y="186"/>
                  </a:cubicBezTo>
                  <a:cubicBezTo>
                    <a:pt x="1096" y="187"/>
                    <a:pt x="1094" y="189"/>
                    <a:pt x="1094" y="191"/>
                  </a:cubicBezTo>
                  <a:cubicBezTo>
                    <a:pt x="1094" y="193"/>
                    <a:pt x="1095" y="195"/>
                    <a:pt x="1098" y="195"/>
                  </a:cubicBezTo>
                  <a:cubicBezTo>
                    <a:pt x="1098" y="195"/>
                    <a:pt x="1098" y="195"/>
                    <a:pt x="1098" y="195"/>
                  </a:cubicBezTo>
                  <a:cubicBezTo>
                    <a:pt x="1101" y="195"/>
                    <a:pt x="1103" y="192"/>
                    <a:pt x="1103" y="190"/>
                  </a:cubicBezTo>
                  <a:cubicBezTo>
                    <a:pt x="1103" y="188"/>
                    <a:pt x="1101" y="186"/>
                    <a:pt x="1099" y="186"/>
                  </a:cubicBezTo>
                  <a:moveTo>
                    <a:pt x="3226" y="185"/>
                  </a:moveTo>
                  <a:cubicBezTo>
                    <a:pt x="3226" y="185"/>
                    <a:pt x="3226" y="185"/>
                    <a:pt x="3226" y="185"/>
                  </a:cubicBezTo>
                  <a:cubicBezTo>
                    <a:pt x="3224" y="185"/>
                    <a:pt x="3223" y="187"/>
                    <a:pt x="3223" y="189"/>
                  </a:cubicBezTo>
                  <a:cubicBezTo>
                    <a:pt x="3224" y="192"/>
                    <a:pt x="3226" y="193"/>
                    <a:pt x="3229" y="193"/>
                  </a:cubicBezTo>
                  <a:cubicBezTo>
                    <a:pt x="3229" y="193"/>
                    <a:pt x="3229" y="193"/>
                    <a:pt x="3229" y="193"/>
                  </a:cubicBezTo>
                  <a:cubicBezTo>
                    <a:pt x="3231" y="193"/>
                    <a:pt x="3232" y="191"/>
                    <a:pt x="3232" y="189"/>
                  </a:cubicBezTo>
                  <a:cubicBezTo>
                    <a:pt x="3231" y="187"/>
                    <a:pt x="3229" y="185"/>
                    <a:pt x="3226" y="185"/>
                  </a:cubicBezTo>
                  <a:moveTo>
                    <a:pt x="571" y="185"/>
                  </a:moveTo>
                  <a:cubicBezTo>
                    <a:pt x="570" y="185"/>
                    <a:pt x="568" y="187"/>
                    <a:pt x="568" y="189"/>
                  </a:cubicBezTo>
                  <a:cubicBezTo>
                    <a:pt x="568" y="191"/>
                    <a:pt x="569" y="193"/>
                    <a:pt x="571" y="193"/>
                  </a:cubicBezTo>
                  <a:cubicBezTo>
                    <a:pt x="571" y="193"/>
                    <a:pt x="571" y="193"/>
                    <a:pt x="572" y="193"/>
                  </a:cubicBezTo>
                  <a:cubicBezTo>
                    <a:pt x="574" y="193"/>
                    <a:pt x="575" y="192"/>
                    <a:pt x="575" y="189"/>
                  </a:cubicBezTo>
                  <a:cubicBezTo>
                    <a:pt x="575" y="187"/>
                    <a:pt x="574" y="185"/>
                    <a:pt x="572" y="185"/>
                  </a:cubicBezTo>
                  <a:cubicBezTo>
                    <a:pt x="572" y="185"/>
                    <a:pt x="572" y="185"/>
                    <a:pt x="571" y="185"/>
                  </a:cubicBezTo>
                  <a:moveTo>
                    <a:pt x="3300" y="183"/>
                  </a:moveTo>
                  <a:cubicBezTo>
                    <a:pt x="3299" y="183"/>
                    <a:pt x="3299" y="183"/>
                    <a:pt x="3299" y="183"/>
                  </a:cubicBezTo>
                  <a:cubicBezTo>
                    <a:pt x="3297" y="183"/>
                    <a:pt x="3296" y="185"/>
                    <a:pt x="3296" y="187"/>
                  </a:cubicBezTo>
                  <a:cubicBezTo>
                    <a:pt x="3297" y="189"/>
                    <a:pt x="3300" y="191"/>
                    <a:pt x="3302" y="191"/>
                  </a:cubicBezTo>
                  <a:cubicBezTo>
                    <a:pt x="3302" y="191"/>
                    <a:pt x="3302" y="191"/>
                    <a:pt x="3302" y="191"/>
                  </a:cubicBezTo>
                  <a:cubicBezTo>
                    <a:pt x="3305" y="191"/>
                    <a:pt x="3306" y="189"/>
                    <a:pt x="3305" y="187"/>
                  </a:cubicBezTo>
                  <a:cubicBezTo>
                    <a:pt x="3304" y="184"/>
                    <a:pt x="3302" y="183"/>
                    <a:pt x="3300" y="183"/>
                  </a:cubicBezTo>
                  <a:moveTo>
                    <a:pt x="2962" y="182"/>
                  </a:moveTo>
                  <a:cubicBezTo>
                    <a:pt x="2961" y="182"/>
                    <a:pt x="2960" y="184"/>
                    <a:pt x="2960" y="186"/>
                  </a:cubicBezTo>
                  <a:cubicBezTo>
                    <a:pt x="2961" y="188"/>
                    <a:pt x="2963" y="190"/>
                    <a:pt x="2965" y="190"/>
                  </a:cubicBezTo>
                  <a:cubicBezTo>
                    <a:pt x="2965" y="190"/>
                    <a:pt x="2965" y="190"/>
                    <a:pt x="2965" y="190"/>
                  </a:cubicBezTo>
                  <a:cubicBezTo>
                    <a:pt x="2967" y="190"/>
                    <a:pt x="2968" y="189"/>
                    <a:pt x="2967" y="187"/>
                  </a:cubicBezTo>
                  <a:cubicBezTo>
                    <a:pt x="2967" y="184"/>
                    <a:pt x="2965" y="182"/>
                    <a:pt x="2963" y="182"/>
                  </a:cubicBezTo>
                  <a:cubicBezTo>
                    <a:pt x="2963" y="182"/>
                    <a:pt x="2962" y="182"/>
                    <a:pt x="2962" y="182"/>
                  </a:cubicBezTo>
                  <a:moveTo>
                    <a:pt x="509" y="180"/>
                  </a:moveTo>
                  <a:cubicBezTo>
                    <a:pt x="507" y="180"/>
                    <a:pt x="505" y="182"/>
                    <a:pt x="505" y="184"/>
                  </a:cubicBezTo>
                  <a:cubicBezTo>
                    <a:pt x="505" y="187"/>
                    <a:pt x="506" y="189"/>
                    <a:pt x="509" y="189"/>
                  </a:cubicBezTo>
                  <a:cubicBezTo>
                    <a:pt x="509" y="189"/>
                    <a:pt x="509" y="189"/>
                    <a:pt x="509" y="189"/>
                  </a:cubicBezTo>
                  <a:cubicBezTo>
                    <a:pt x="511" y="189"/>
                    <a:pt x="512" y="187"/>
                    <a:pt x="512" y="185"/>
                  </a:cubicBezTo>
                  <a:cubicBezTo>
                    <a:pt x="512" y="183"/>
                    <a:pt x="511" y="180"/>
                    <a:pt x="509" y="180"/>
                  </a:cubicBezTo>
                  <a:cubicBezTo>
                    <a:pt x="509" y="180"/>
                    <a:pt x="509" y="180"/>
                    <a:pt x="509" y="180"/>
                  </a:cubicBezTo>
                  <a:moveTo>
                    <a:pt x="3374" y="180"/>
                  </a:moveTo>
                  <a:cubicBezTo>
                    <a:pt x="3374" y="180"/>
                    <a:pt x="3374" y="180"/>
                    <a:pt x="3374" y="180"/>
                  </a:cubicBezTo>
                  <a:cubicBezTo>
                    <a:pt x="3372" y="180"/>
                    <a:pt x="3371" y="182"/>
                    <a:pt x="3372" y="184"/>
                  </a:cubicBezTo>
                  <a:cubicBezTo>
                    <a:pt x="3372" y="187"/>
                    <a:pt x="3375" y="189"/>
                    <a:pt x="3377" y="189"/>
                  </a:cubicBezTo>
                  <a:cubicBezTo>
                    <a:pt x="3377" y="189"/>
                    <a:pt x="3377" y="189"/>
                    <a:pt x="3378" y="189"/>
                  </a:cubicBezTo>
                  <a:cubicBezTo>
                    <a:pt x="3380" y="188"/>
                    <a:pt x="3381" y="186"/>
                    <a:pt x="3380" y="184"/>
                  </a:cubicBezTo>
                  <a:cubicBezTo>
                    <a:pt x="3380" y="182"/>
                    <a:pt x="3377" y="180"/>
                    <a:pt x="3374" y="180"/>
                  </a:cubicBezTo>
                  <a:moveTo>
                    <a:pt x="3451" y="177"/>
                  </a:moveTo>
                  <a:cubicBezTo>
                    <a:pt x="3451" y="177"/>
                    <a:pt x="3451" y="177"/>
                    <a:pt x="3451" y="177"/>
                  </a:cubicBezTo>
                  <a:cubicBezTo>
                    <a:pt x="3448" y="177"/>
                    <a:pt x="3447" y="179"/>
                    <a:pt x="3448" y="182"/>
                  </a:cubicBezTo>
                  <a:cubicBezTo>
                    <a:pt x="3449" y="184"/>
                    <a:pt x="3452" y="186"/>
                    <a:pt x="3454" y="186"/>
                  </a:cubicBezTo>
                  <a:cubicBezTo>
                    <a:pt x="3454" y="186"/>
                    <a:pt x="3454" y="186"/>
                    <a:pt x="3454" y="186"/>
                  </a:cubicBezTo>
                  <a:cubicBezTo>
                    <a:pt x="3457" y="185"/>
                    <a:pt x="3458" y="183"/>
                    <a:pt x="3457" y="181"/>
                  </a:cubicBezTo>
                  <a:cubicBezTo>
                    <a:pt x="3456" y="179"/>
                    <a:pt x="3453" y="177"/>
                    <a:pt x="3451" y="177"/>
                  </a:cubicBezTo>
                  <a:moveTo>
                    <a:pt x="446" y="176"/>
                  </a:moveTo>
                  <a:cubicBezTo>
                    <a:pt x="444" y="176"/>
                    <a:pt x="442" y="178"/>
                    <a:pt x="442" y="180"/>
                  </a:cubicBezTo>
                  <a:cubicBezTo>
                    <a:pt x="442" y="182"/>
                    <a:pt x="444" y="184"/>
                    <a:pt x="446" y="184"/>
                  </a:cubicBezTo>
                  <a:cubicBezTo>
                    <a:pt x="446" y="184"/>
                    <a:pt x="446" y="184"/>
                    <a:pt x="446" y="184"/>
                  </a:cubicBezTo>
                  <a:cubicBezTo>
                    <a:pt x="448" y="184"/>
                    <a:pt x="449" y="183"/>
                    <a:pt x="450" y="180"/>
                  </a:cubicBezTo>
                  <a:cubicBezTo>
                    <a:pt x="450" y="178"/>
                    <a:pt x="448" y="176"/>
                    <a:pt x="446" y="176"/>
                  </a:cubicBezTo>
                  <a:cubicBezTo>
                    <a:pt x="446" y="176"/>
                    <a:pt x="446" y="176"/>
                    <a:pt x="446" y="176"/>
                  </a:cubicBezTo>
                  <a:moveTo>
                    <a:pt x="1177" y="175"/>
                  </a:moveTo>
                  <a:cubicBezTo>
                    <a:pt x="1177" y="175"/>
                    <a:pt x="1177" y="175"/>
                    <a:pt x="1177" y="175"/>
                  </a:cubicBezTo>
                  <a:cubicBezTo>
                    <a:pt x="1174" y="175"/>
                    <a:pt x="1172" y="178"/>
                    <a:pt x="1172" y="180"/>
                  </a:cubicBezTo>
                  <a:cubicBezTo>
                    <a:pt x="1172" y="182"/>
                    <a:pt x="1174" y="183"/>
                    <a:pt x="1176" y="183"/>
                  </a:cubicBezTo>
                  <a:cubicBezTo>
                    <a:pt x="1177" y="183"/>
                    <a:pt x="1177" y="183"/>
                    <a:pt x="1177" y="183"/>
                  </a:cubicBezTo>
                  <a:cubicBezTo>
                    <a:pt x="1180" y="183"/>
                    <a:pt x="1182" y="181"/>
                    <a:pt x="1182" y="178"/>
                  </a:cubicBezTo>
                  <a:cubicBezTo>
                    <a:pt x="1181" y="176"/>
                    <a:pt x="1180" y="175"/>
                    <a:pt x="1177" y="175"/>
                  </a:cubicBezTo>
                  <a:moveTo>
                    <a:pt x="3528" y="174"/>
                  </a:moveTo>
                  <a:cubicBezTo>
                    <a:pt x="3528" y="174"/>
                    <a:pt x="3528" y="174"/>
                    <a:pt x="3528" y="174"/>
                  </a:cubicBezTo>
                  <a:cubicBezTo>
                    <a:pt x="3525" y="174"/>
                    <a:pt x="3524" y="176"/>
                    <a:pt x="3526" y="178"/>
                  </a:cubicBezTo>
                  <a:cubicBezTo>
                    <a:pt x="3527" y="181"/>
                    <a:pt x="3529" y="182"/>
                    <a:pt x="3532" y="182"/>
                  </a:cubicBezTo>
                  <a:cubicBezTo>
                    <a:pt x="3532" y="182"/>
                    <a:pt x="3532" y="182"/>
                    <a:pt x="3532" y="182"/>
                  </a:cubicBezTo>
                  <a:cubicBezTo>
                    <a:pt x="3535" y="182"/>
                    <a:pt x="3536" y="180"/>
                    <a:pt x="3535" y="178"/>
                  </a:cubicBezTo>
                  <a:cubicBezTo>
                    <a:pt x="3534" y="176"/>
                    <a:pt x="3531" y="174"/>
                    <a:pt x="3528" y="174"/>
                  </a:cubicBezTo>
                  <a:moveTo>
                    <a:pt x="2906" y="174"/>
                  </a:moveTo>
                  <a:cubicBezTo>
                    <a:pt x="2904" y="174"/>
                    <a:pt x="2903" y="175"/>
                    <a:pt x="2904" y="178"/>
                  </a:cubicBezTo>
                  <a:cubicBezTo>
                    <a:pt x="2905" y="180"/>
                    <a:pt x="2907" y="182"/>
                    <a:pt x="2909" y="182"/>
                  </a:cubicBezTo>
                  <a:cubicBezTo>
                    <a:pt x="2909" y="182"/>
                    <a:pt x="2909" y="182"/>
                    <a:pt x="2909" y="182"/>
                  </a:cubicBezTo>
                  <a:cubicBezTo>
                    <a:pt x="2910" y="182"/>
                    <a:pt x="2911" y="181"/>
                    <a:pt x="2910" y="179"/>
                  </a:cubicBezTo>
                  <a:cubicBezTo>
                    <a:pt x="2910" y="176"/>
                    <a:pt x="2908" y="174"/>
                    <a:pt x="2906" y="174"/>
                  </a:cubicBezTo>
                  <a:cubicBezTo>
                    <a:pt x="2906" y="174"/>
                    <a:pt x="2906" y="174"/>
                    <a:pt x="2906" y="174"/>
                  </a:cubicBezTo>
                  <a:moveTo>
                    <a:pt x="383" y="171"/>
                  </a:moveTo>
                  <a:cubicBezTo>
                    <a:pt x="381" y="171"/>
                    <a:pt x="379" y="173"/>
                    <a:pt x="379" y="175"/>
                  </a:cubicBezTo>
                  <a:cubicBezTo>
                    <a:pt x="379" y="177"/>
                    <a:pt x="381" y="179"/>
                    <a:pt x="383" y="180"/>
                  </a:cubicBezTo>
                  <a:cubicBezTo>
                    <a:pt x="383" y="180"/>
                    <a:pt x="383" y="180"/>
                    <a:pt x="383" y="180"/>
                  </a:cubicBezTo>
                  <a:cubicBezTo>
                    <a:pt x="385" y="180"/>
                    <a:pt x="387" y="178"/>
                    <a:pt x="387" y="176"/>
                  </a:cubicBezTo>
                  <a:cubicBezTo>
                    <a:pt x="387" y="173"/>
                    <a:pt x="385" y="171"/>
                    <a:pt x="383" y="171"/>
                  </a:cubicBezTo>
                  <a:cubicBezTo>
                    <a:pt x="383" y="171"/>
                    <a:pt x="383" y="171"/>
                    <a:pt x="383" y="171"/>
                  </a:cubicBezTo>
                  <a:moveTo>
                    <a:pt x="3606" y="171"/>
                  </a:moveTo>
                  <a:cubicBezTo>
                    <a:pt x="3606" y="171"/>
                    <a:pt x="3606" y="171"/>
                    <a:pt x="3606" y="171"/>
                  </a:cubicBezTo>
                  <a:cubicBezTo>
                    <a:pt x="3603" y="171"/>
                    <a:pt x="3602" y="173"/>
                    <a:pt x="3604" y="175"/>
                  </a:cubicBezTo>
                  <a:cubicBezTo>
                    <a:pt x="3605" y="177"/>
                    <a:pt x="3608" y="179"/>
                    <a:pt x="3610" y="179"/>
                  </a:cubicBezTo>
                  <a:cubicBezTo>
                    <a:pt x="3610" y="179"/>
                    <a:pt x="3610" y="179"/>
                    <a:pt x="3610" y="179"/>
                  </a:cubicBezTo>
                  <a:cubicBezTo>
                    <a:pt x="3613" y="179"/>
                    <a:pt x="3614" y="177"/>
                    <a:pt x="3613" y="175"/>
                  </a:cubicBezTo>
                  <a:cubicBezTo>
                    <a:pt x="3612" y="173"/>
                    <a:pt x="3609" y="171"/>
                    <a:pt x="3606" y="171"/>
                  </a:cubicBezTo>
                  <a:moveTo>
                    <a:pt x="3684" y="167"/>
                  </a:moveTo>
                  <a:cubicBezTo>
                    <a:pt x="3684" y="167"/>
                    <a:pt x="3684" y="167"/>
                    <a:pt x="3684" y="167"/>
                  </a:cubicBezTo>
                  <a:cubicBezTo>
                    <a:pt x="3681" y="168"/>
                    <a:pt x="3681" y="170"/>
                    <a:pt x="3682" y="172"/>
                  </a:cubicBezTo>
                  <a:cubicBezTo>
                    <a:pt x="3683" y="174"/>
                    <a:pt x="3686" y="176"/>
                    <a:pt x="3689" y="176"/>
                  </a:cubicBezTo>
                  <a:cubicBezTo>
                    <a:pt x="3689" y="176"/>
                    <a:pt x="3689" y="176"/>
                    <a:pt x="3689" y="176"/>
                  </a:cubicBezTo>
                  <a:cubicBezTo>
                    <a:pt x="3691" y="175"/>
                    <a:pt x="3692" y="174"/>
                    <a:pt x="3691" y="171"/>
                  </a:cubicBezTo>
                  <a:cubicBezTo>
                    <a:pt x="3690" y="169"/>
                    <a:pt x="3687" y="167"/>
                    <a:pt x="3684" y="167"/>
                  </a:cubicBezTo>
                  <a:moveTo>
                    <a:pt x="320" y="167"/>
                  </a:moveTo>
                  <a:cubicBezTo>
                    <a:pt x="318" y="167"/>
                    <a:pt x="317" y="169"/>
                    <a:pt x="317" y="171"/>
                  </a:cubicBezTo>
                  <a:cubicBezTo>
                    <a:pt x="316" y="173"/>
                    <a:pt x="318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2" y="175"/>
                    <a:pt x="324" y="173"/>
                    <a:pt x="324" y="171"/>
                  </a:cubicBezTo>
                  <a:cubicBezTo>
                    <a:pt x="324" y="169"/>
                    <a:pt x="322" y="167"/>
                    <a:pt x="320" y="167"/>
                  </a:cubicBezTo>
                  <a:cubicBezTo>
                    <a:pt x="320" y="167"/>
                    <a:pt x="320" y="167"/>
                    <a:pt x="320" y="167"/>
                  </a:cubicBezTo>
                  <a:moveTo>
                    <a:pt x="3762" y="164"/>
                  </a:moveTo>
                  <a:cubicBezTo>
                    <a:pt x="3762" y="164"/>
                    <a:pt x="3762" y="164"/>
                    <a:pt x="3762" y="164"/>
                  </a:cubicBezTo>
                  <a:cubicBezTo>
                    <a:pt x="3759" y="164"/>
                    <a:pt x="3758" y="166"/>
                    <a:pt x="3760" y="168"/>
                  </a:cubicBezTo>
                  <a:cubicBezTo>
                    <a:pt x="3761" y="171"/>
                    <a:pt x="3764" y="172"/>
                    <a:pt x="3767" y="172"/>
                  </a:cubicBezTo>
                  <a:cubicBezTo>
                    <a:pt x="3767" y="172"/>
                    <a:pt x="3767" y="172"/>
                    <a:pt x="3767" y="172"/>
                  </a:cubicBezTo>
                  <a:cubicBezTo>
                    <a:pt x="3770" y="172"/>
                    <a:pt x="3770" y="170"/>
                    <a:pt x="3769" y="168"/>
                  </a:cubicBezTo>
                  <a:cubicBezTo>
                    <a:pt x="3768" y="166"/>
                    <a:pt x="3764" y="164"/>
                    <a:pt x="3762" y="164"/>
                  </a:cubicBezTo>
                  <a:moveTo>
                    <a:pt x="2851" y="163"/>
                  </a:moveTo>
                  <a:cubicBezTo>
                    <a:pt x="2850" y="163"/>
                    <a:pt x="2850" y="164"/>
                    <a:pt x="2850" y="166"/>
                  </a:cubicBezTo>
                  <a:cubicBezTo>
                    <a:pt x="2851" y="168"/>
                    <a:pt x="2853" y="171"/>
                    <a:pt x="2855" y="171"/>
                  </a:cubicBezTo>
                  <a:cubicBezTo>
                    <a:pt x="2855" y="171"/>
                    <a:pt x="2855" y="171"/>
                    <a:pt x="2855" y="171"/>
                  </a:cubicBezTo>
                  <a:cubicBezTo>
                    <a:pt x="2857" y="171"/>
                    <a:pt x="2857" y="170"/>
                    <a:pt x="2857" y="168"/>
                  </a:cubicBezTo>
                  <a:cubicBezTo>
                    <a:pt x="2856" y="166"/>
                    <a:pt x="2854" y="163"/>
                    <a:pt x="2852" y="163"/>
                  </a:cubicBezTo>
                  <a:cubicBezTo>
                    <a:pt x="2852" y="163"/>
                    <a:pt x="2852" y="163"/>
                    <a:pt x="2851" y="163"/>
                  </a:cubicBezTo>
                  <a:moveTo>
                    <a:pt x="257" y="163"/>
                  </a:moveTo>
                  <a:cubicBezTo>
                    <a:pt x="255" y="163"/>
                    <a:pt x="254" y="164"/>
                    <a:pt x="254" y="166"/>
                  </a:cubicBezTo>
                  <a:cubicBezTo>
                    <a:pt x="254" y="169"/>
                    <a:pt x="255" y="170"/>
                    <a:pt x="257" y="171"/>
                  </a:cubicBezTo>
                  <a:cubicBezTo>
                    <a:pt x="257" y="171"/>
                    <a:pt x="257" y="171"/>
                    <a:pt x="257" y="171"/>
                  </a:cubicBezTo>
                  <a:cubicBezTo>
                    <a:pt x="259" y="171"/>
                    <a:pt x="261" y="169"/>
                    <a:pt x="261" y="167"/>
                  </a:cubicBezTo>
                  <a:cubicBezTo>
                    <a:pt x="261" y="165"/>
                    <a:pt x="259" y="163"/>
                    <a:pt x="257" y="163"/>
                  </a:cubicBezTo>
                  <a:cubicBezTo>
                    <a:pt x="257" y="163"/>
                    <a:pt x="257" y="163"/>
                    <a:pt x="257" y="163"/>
                  </a:cubicBezTo>
                  <a:moveTo>
                    <a:pt x="1259" y="161"/>
                  </a:moveTo>
                  <a:cubicBezTo>
                    <a:pt x="1259" y="161"/>
                    <a:pt x="1259" y="161"/>
                    <a:pt x="1258" y="161"/>
                  </a:cubicBezTo>
                  <a:cubicBezTo>
                    <a:pt x="1256" y="162"/>
                    <a:pt x="1254" y="164"/>
                    <a:pt x="1254" y="166"/>
                  </a:cubicBezTo>
                  <a:cubicBezTo>
                    <a:pt x="1254" y="168"/>
                    <a:pt x="1256" y="169"/>
                    <a:pt x="1258" y="169"/>
                  </a:cubicBezTo>
                  <a:cubicBezTo>
                    <a:pt x="1259" y="169"/>
                    <a:pt x="1259" y="169"/>
                    <a:pt x="1260" y="169"/>
                  </a:cubicBezTo>
                  <a:cubicBezTo>
                    <a:pt x="1262" y="169"/>
                    <a:pt x="1264" y="167"/>
                    <a:pt x="1264" y="164"/>
                  </a:cubicBezTo>
                  <a:cubicBezTo>
                    <a:pt x="1264" y="163"/>
                    <a:pt x="1262" y="161"/>
                    <a:pt x="1259" y="161"/>
                  </a:cubicBezTo>
                  <a:moveTo>
                    <a:pt x="3839" y="161"/>
                  </a:moveTo>
                  <a:cubicBezTo>
                    <a:pt x="3839" y="161"/>
                    <a:pt x="3839" y="161"/>
                    <a:pt x="3839" y="161"/>
                  </a:cubicBezTo>
                  <a:cubicBezTo>
                    <a:pt x="3836" y="161"/>
                    <a:pt x="3836" y="163"/>
                    <a:pt x="3837" y="165"/>
                  </a:cubicBezTo>
                  <a:cubicBezTo>
                    <a:pt x="3839" y="167"/>
                    <a:pt x="3842" y="169"/>
                    <a:pt x="3844" y="169"/>
                  </a:cubicBezTo>
                  <a:cubicBezTo>
                    <a:pt x="3845" y="169"/>
                    <a:pt x="3845" y="169"/>
                    <a:pt x="3845" y="169"/>
                  </a:cubicBezTo>
                  <a:cubicBezTo>
                    <a:pt x="3847" y="169"/>
                    <a:pt x="3848" y="167"/>
                    <a:pt x="3846" y="165"/>
                  </a:cubicBezTo>
                  <a:cubicBezTo>
                    <a:pt x="3845" y="163"/>
                    <a:pt x="3842" y="161"/>
                    <a:pt x="3839" y="161"/>
                  </a:cubicBezTo>
                  <a:moveTo>
                    <a:pt x="194" y="159"/>
                  </a:moveTo>
                  <a:cubicBezTo>
                    <a:pt x="192" y="159"/>
                    <a:pt x="191" y="161"/>
                    <a:pt x="191" y="163"/>
                  </a:cubicBezTo>
                  <a:cubicBezTo>
                    <a:pt x="191" y="165"/>
                    <a:pt x="192" y="167"/>
                    <a:pt x="194" y="167"/>
                  </a:cubicBezTo>
                  <a:cubicBezTo>
                    <a:pt x="194" y="167"/>
                    <a:pt x="194" y="167"/>
                    <a:pt x="194" y="167"/>
                  </a:cubicBezTo>
                  <a:cubicBezTo>
                    <a:pt x="196" y="167"/>
                    <a:pt x="198" y="165"/>
                    <a:pt x="198" y="163"/>
                  </a:cubicBezTo>
                  <a:cubicBezTo>
                    <a:pt x="198" y="161"/>
                    <a:pt x="196" y="159"/>
                    <a:pt x="194" y="159"/>
                  </a:cubicBezTo>
                  <a:cubicBezTo>
                    <a:pt x="194" y="159"/>
                    <a:pt x="194" y="159"/>
                    <a:pt x="194" y="159"/>
                  </a:cubicBezTo>
                  <a:moveTo>
                    <a:pt x="3915" y="158"/>
                  </a:moveTo>
                  <a:cubicBezTo>
                    <a:pt x="3915" y="158"/>
                    <a:pt x="3915" y="158"/>
                    <a:pt x="3915" y="158"/>
                  </a:cubicBezTo>
                  <a:cubicBezTo>
                    <a:pt x="3912" y="158"/>
                    <a:pt x="3912" y="160"/>
                    <a:pt x="3914" y="162"/>
                  </a:cubicBezTo>
                  <a:cubicBezTo>
                    <a:pt x="3915" y="165"/>
                    <a:pt x="3918" y="166"/>
                    <a:pt x="3921" y="166"/>
                  </a:cubicBezTo>
                  <a:cubicBezTo>
                    <a:pt x="3921" y="166"/>
                    <a:pt x="3921" y="166"/>
                    <a:pt x="3921" y="166"/>
                  </a:cubicBezTo>
                  <a:cubicBezTo>
                    <a:pt x="3923" y="166"/>
                    <a:pt x="3924" y="164"/>
                    <a:pt x="3922" y="162"/>
                  </a:cubicBezTo>
                  <a:cubicBezTo>
                    <a:pt x="3921" y="160"/>
                    <a:pt x="3917" y="158"/>
                    <a:pt x="3915" y="158"/>
                  </a:cubicBezTo>
                  <a:moveTo>
                    <a:pt x="3990" y="156"/>
                  </a:moveTo>
                  <a:cubicBezTo>
                    <a:pt x="3990" y="156"/>
                    <a:pt x="3990" y="156"/>
                    <a:pt x="3990" y="156"/>
                  </a:cubicBezTo>
                  <a:cubicBezTo>
                    <a:pt x="3987" y="156"/>
                    <a:pt x="3987" y="158"/>
                    <a:pt x="3988" y="160"/>
                  </a:cubicBezTo>
                  <a:cubicBezTo>
                    <a:pt x="3990" y="162"/>
                    <a:pt x="3993" y="164"/>
                    <a:pt x="3996" y="164"/>
                  </a:cubicBezTo>
                  <a:cubicBezTo>
                    <a:pt x="3996" y="164"/>
                    <a:pt x="3996" y="164"/>
                    <a:pt x="3996" y="164"/>
                  </a:cubicBezTo>
                  <a:cubicBezTo>
                    <a:pt x="3998" y="164"/>
                    <a:pt x="3999" y="162"/>
                    <a:pt x="3997" y="160"/>
                  </a:cubicBezTo>
                  <a:cubicBezTo>
                    <a:pt x="3995" y="158"/>
                    <a:pt x="3992" y="156"/>
                    <a:pt x="3990" y="156"/>
                  </a:cubicBezTo>
                  <a:moveTo>
                    <a:pt x="131" y="156"/>
                  </a:moveTo>
                  <a:cubicBezTo>
                    <a:pt x="129" y="156"/>
                    <a:pt x="127" y="157"/>
                    <a:pt x="127" y="159"/>
                  </a:cubicBezTo>
                  <a:cubicBezTo>
                    <a:pt x="127" y="161"/>
                    <a:pt x="129" y="163"/>
                    <a:pt x="131" y="163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3" y="163"/>
                    <a:pt x="135" y="162"/>
                    <a:pt x="135" y="160"/>
                  </a:cubicBezTo>
                  <a:cubicBezTo>
                    <a:pt x="135" y="157"/>
                    <a:pt x="133" y="156"/>
                    <a:pt x="131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4062" y="154"/>
                  </a:moveTo>
                  <a:cubicBezTo>
                    <a:pt x="4062" y="154"/>
                    <a:pt x="4062" y="154"/>
                    <a:pt x="4062" y="154"/>
                  </a:cubicBezTo>
                  <a:cubicBezTo>
                    <a:pt x="4060" y="154"/>
                    <a:pt x="4060" y="156"/>
                    <a:pt x="4061" y="158"/>
                  </a:cubicBezTo>
                  <a:cubicBezTo>
                    <a:pt x="4063" y="160"/>
                    <a:pt x="4067" y="162"/>
                    <a:pt x="4069" y="162"/>
                  </a:cubicBezTo>
                  <a:cubicBezTo>
                    <a:pt x="4069" y="162"/>
                    <a:pt x="4069" y="162"/>
                    <a:pt x="4069" y="162"/>
                  </a:cubicBezTo>
                  <a:cubicBezTo>
                    <a:pt x="4071" y="162"/>
                    <a:pt x="4072" y="160"/>
                    <a:pt x="4070" y="158"/>
                  </a:cubicBezTo>
                  <a:cubicBezTo>
                    <a:pt x="4068" y="156"/>
                    <a:pt x="4065" y="154"/>
                    <a:pt x="4062" y="154"/>
                  </a:cubicBezTo>
                  <a:moveTo>
                    <a:pt x="67" y="153"/>
                  </a:moveTo>
                  <a:cubicBezTo>
                    <a:pt x="66" y="153"/>
                    <a:pt x="64" y="155"/>
                    <a:pt x="64" y="157"/>
                  </a:cubicBezTo>
                  <a:cubicBezTo>
                    <a:pt x="64" y="159"/>
                    <a:pt x="66" y="160"/>
                    <a:pt x="68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70" y="160"/>
                    <a:pt x="71" y="159"/>
                    <a:pt x="71" y="157"/>
                  </a:cubicBezTo>
                  <a:cubicBezTo>
                    <a:pt x="71" y="155"/>
                    <a:pt x="70" y="153"/>
                    <a:pt x="68" y="153"/>
                  </a:cubicBezTo>
                  <a:cubicBezTo>
                    <a:pt x="68" y="153"/>
                    <a:pt x="68" y="153"/>
                    <a:pt x="67" y="153"/>
                  </a:cubicBezTo>
                  <a:moveTo>
                    <a:pt x="4133" y="152"/>
                  </a:moveTo>
                  <a:cubicBezTo>
                    <a:pt x="4133" y="152"/>
                    <a:pt x="4133" y="152"/>
                    <a:pt x="4133" y="152"/>
                  </a:cubicBezTo>
                  <a:cubicBezTo>
                    <a:pt x="4130" y="152"/>
                    <a:pt x="4130" y="154"/>
                    <a:pt x="4132" y="156"/>
                  </a:cubicBezTo>
                  <a:cubicBezTo>
                    <a:pt x="4134" y="158"/>
                    <a:pt x="4137" y="160"/>
                    <a:pt x="4139" y="160"/>
                  </a:cubicBezTo>
                  <a:cubicBezTo>
                    <a:pt x="4140" y="160"/>
                    <a:pt x="4140" y="160"/>
                    <a:pt x="4140" y="160"/>
                  </a:cubicBezTo>
                  <a:cubicBezTo>
                    <a:pt x="4142" y="160"/>
                    <a:pt x="4142" y="158"/>
                    <a:pt x="4140" y="156"/>
                  </a:cubicBezTo>
                  <a:cubicBezTo>
                    <a:pt x="4138" y="154"/>
                    <a:pt x="4135" y="152"/>
                    <a:pt x="4133" y="152"/>
                  </a:cubicBezTo>
                  <a:moveTo>
                    <a:pt x="4200" y="152"/>
                  </a:moveTo>
                  <a:cubicBezTo>
                    <a:pt x="4200" y="152"/>
                    <a:pt x="4200" y="152"/>
                    <a:pt x="4200" y="152"/>
                  </a:cubicBezTo>
                  <a:cubicBezTo>
                    <a:pt x="4198" y="152"/>
                    <a:pt x="4198" y="153"/>
                    <a:pt x="4200" y="155"/>
                  </a:cubicBezTo>
                  <a:cubicBezTo>
                    <a:pt x="4202" y="158"/>
                    <a:pt x="4205" y="159"/>
                    <a:pt x="4207" y="159"/>
                  </a:cubicBezTo>
                  <a:cubicBezTo>
                    <a:pt x="4207" y="159"/>
                    <a:pt x="4207" y="159"/>
                    <a:pt x="4207" y="159"/>
                  </a:cubicBezTo>
                  <a:cubicBezTo>
                    <a:pt x="4210" y="159"/>
                    <a:pt x="4210" y="157"/>
                    <a:pt x="4208" y="155"/>
                  </a:cubicBezTo>
                  <a:cubicBezTo>
                    <a:pt x="4206" y="153"/>
                    <a:pt x="4202" y="152"/>
                    <a:pt x="4200" y="152"/>
                  </a:cubicBezTo>
                  <a:moveTo>
                    <a:pt x="4264" y="151"/>
                  </a:moveTo>
                  <a:cubicBezTo>
                    <a:pt x="4264" y="151"/>
                    <a:pt x="4264" y="151"/>
                    <a:pt x="4264" y="151"/>
                  </a:cubicBezTo>
                  <a:cubicBezTo>
                    <a:pt x="4262" y="151"/>
                    <a:pt x="4262" y="153"/>
                    <a:pt x="4264" y="155"/>
                  </a:cubicBezTo>
                  <a:cubicBezTo>
                    <a:pt x="4266" y="157"/>
                    <a:pt x="4269" y="159"/>
                    <a:pt x="4271" y="159"/>
                  </a:cubicBezTo>
                  <a:cubicBezTo>
                    <a:pt x="4271" y="159"/>
                    <a:pt x="4271" y="159"/>
                    <a:pt x="4271" y="159"/>
                  </a:cubicBezTo>
                  <a:cubicBezTo>
                    <a:pt x="4273" y="159"/>
                    <a:pt x="4273" y="157"/>
                    <a:pt x="4271" y="155"/>
                  </a:cubicBezTo>
                  <a:cubicBezTo>
                    <a:pt x="4269" y="153"/>
                    <a:pt x="4266" y="151"/>
                    <a:pt x="4264" y="151"/>
                  </a:cubicBezTo>
                  <a:moveTo>
                    <a:pt x="4" y="151"/>
                  </a:moveTo>
                  <a:cubicBezTo>
                    <a:pt x="2" y="151"/>
                    <a:pt x="0" y="153"/>
                    <a:pt x="0" y="155"/>
                  </a:cubicBezTo>
                  <a:cubicBezTo>
                    <a:pt x="0" y="157"/>
                    <a:pt x="2" y="158"/>
                    <a:pt x="4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6" y="158"/>
                    <a:pt x="8" y="157"/>
                    <a:pt x="8" y="155"/>
                  </a:cubicBezTo>
                  <a:cubicBezTo>
                    <a:pt x="8" y="153"/>
                    <a:pt x="6" y="151"/>
                    <a:pt x="4" y="151"/>
                  </a:cubicBezTo>
                  <a:cubicBezTo>
                    <a:pt x="4" y="151"/>
                    <a:pt x="4" y="151"/>
                    <a:pt x="4" y="151"/>
                  </a:cubicBezTo>
                  <a:moveTo>
                    <a:pt x="4324" y="150"/>
                  </a:moveTo>
                  <a:cubicBezTo>
                    <a:pt x="4324" y="150"/>
                    <a:pt x="4324" y="150"/>
                    <a:pt x="4324" y="150"/>
                  </a:cubicBezTo>
                  <a:cubicBezTo>
                    <a:pt x="4322" y="150"/>
                    <a:pt x="4322" y="152"/>
                    <a:pt x="4324" y="154"/>
                  </a:cubicBezTo>
                  <a:cubicBezTo>
                    <a:pt x="4326" y="156"/>
                    <a:pt x="4328" y="158"/>
                    <a:pt x="4330" y="158"/>
                  </a:cubicBezTo>
                  <a:cubicBezTo>
                    <a:pt x="4330" y="158"/>
                    <a:pt x="4330" y="158"/>
                    <a:pt x="4331" y="158"/>
                  </a:cubicBezTo>
                  <a:cubicBezTo>
                    <a:pt x="4332" y="157"/>
                    <a:pt x="4332" y="156"/>
                    <a:pt x="4330" y="154"/>
                  </a:cubicBezTo>
                  <a:cubicBezTo>
                    <a:pt x="4329" y="152"/>
                    <a:pt x="4326" y="150"/>
                    <a:pt x="4324" y="150"/>
                  </a:cubicBezTo>
                  <a:moveTo>
                    <a:pt x="2800" y="150"/>
                  </a:moveTo>
                  <a:cubicBezTo>
                    <a:pt x="2798" y="150"/>
                    <a:pt x="2798" y="151"/>
                    <a:pt x="2799" y="153"/>
                  </a:cubicBezTo>
                  <a:cubicBezTo>
                    <a:pt x="2800" y="155"/>
                    <a:pt x="2802" y="157"/>
                    <a:pt x="2804" y="157"/>
                  </a:cubicBezTo>
                  <a:cubicBezTo>
                    <a:pt x="2804" y="157"/>
                    <a:pt x="2804" y="157"/>
                    <a:pt x="2804" y="157"/>
                  </a:cubicBezTo>
                  <a:cubicBezTo>
                    <a:pt x="2805" y="157"/>
                    <a:pt x="2806" y="156"/>
                    <a:pt x="2805" y="155"/>
                  </a:cubicBezTo>
                  <a:cubicBezTo>
                    <a:pt x="2804" y="152"/>
                    <a:pt x="2802" y="150"/>
                    <a:pt x="2800" y="150"/>
                  </a:cubicBezTo>
                  <a:cubicBezTo>
                    <a:pt x="2800" y="150"/>
                    <a:pt x="2800" y="150"/>
                    <a:pt x="2800" y="150"/>
                  </a:cubicBezTo>
                  <a:moveTo>
                    <a:pt x="4381" y="148"/>
                  </a:moveTo>
                  <a:cubicBezTo>
                    <a:pt x="4381" y="148"/>
                    <a:pt x="4381" y="148"/>
                    <a:pt x="4381" y="148"/>
                  </a:cubicBezTo>
                  <a:cubicBezTo>
                    <a:pt x="4379" y="148"/>
                    <a:pt x="4379" y="150"/>
                    <a:pt x="4381" y="152"/>
                  </a:cubicBezTo>
                  <a:cubicBezTo>
                    <a:pt x="4383" y="154"/>
                    <a:pt x="4386" y="156"/>
                    <a:pt x="4387" y="156"/>
                  </a:cubicBezTo>
                  <a:cubicBezTo>
                    <a:pt x="4388" y="156"/>
                    <a:pt x="4388" y="156"/>
                    <a:pt x="4388" y="156"/>
                  </a:cubicBezTo>
                  <a:cubicBezTo>
                    <a:pt x="4389" y="156"/>
                    <a:pt x="4389" y="154"/>
                    <a:pt x="4388" y="152"/>
                  </a:cubicBezTo>
                  <a:cubicBezTo>
                    <a:pt x="4386" y="150"/>
                    <a:pt x="4383" y="148"/>
                    <a:pt x="4381" y="148"/>
                  </a:cubicBezTo>
                  <a:moveTo>
                    <a:pt x="4436" y="146"/>
                  </a:moveTo>
                  <a:cubicBezTo>
                    <a:pt x="4436" y="146"/>
                    <a:pt x="4436" y="146"/>
                    <a:pt x="4436" y="146"/>
                  </a:cubicBezTo>
                  <a:cubicBezTo>
                    <a:pt x="4434" y="146"/>
                    <a:pt x="4434" y="148"/>
                    <a:pt x="4436" y="150"/>
                  </a:cubicBezTo>
                  <a:cubicBezTo>
                    <a:pt x="4438" y="152"/>
                    <a:pt x="4441" y="153"/>
                    <a:pt x="4442" y="153"/>
                  </a:cubicBezTo>
                  <a:cubicBezTo>
                    <a:pt x="4442" y="153"/>
                    <a:pt x="4443" y="153"/>
                    <a:pt x="4443" y="153"/>
                  </a:cubicBezTo>
                  <a:cubicBezTo>
                    <a:pt x="4444" y="153"/>
                    <a:pt x="4444" y="151"/>
                    <a:pt x="4443" y="149"/>
                  </a:cubicBezTo>
                  <a:cubicBezTo>
                    <a:pt x="4441" y="147"/>
                    <a:pt x="4438" y="146"/>
                    <a:pt x="4436" y="146"/>
                  </a:cubicBezTo>
                  <a:moveTo>
                    <a:pt x="1344" y="146"/>
                  </a:moveTo>
                  <a:cubicBezTo>
                    <a:pt x="1343" y="146"/>
                    <a:pt x="1343" y="146"/>
                    <a:pt x="1343" y="146"/>
                  </a:cubicBezTo>
                  <a:cubicBezTo>
                    <a:pt x="1340" y="146"/>
                    <a:pt x="1338" y="148"/>
                    <a:pt x="1339" y="150"/>
                  </a:cubicBezTo>
                  <a:cubicBezTo>
                    <a:pt x="1339" y="152"/>
                    <a:pt x="1341" y="153"/>
                    <a:pt x="1343" y="153"/>
                  </a:cubicBezTo>
                  <a:cubicBezTo>
                    <a:pt x="1344" y="153"/>
                    <a:pt x="1344" y="153"/>
                    <a:pt x="1344" y="153"/>
                  </a:cubicBezTo>
                  <a:cubicBezTo>
                    <a:pt x="1347" y="152"/>
                    <a:pt x="1349" y="150"/>
                    <a:pt x="1349" y="148"/>
                  </a:cubicBezTo>
                  <a:cubicBezTo>
                    <a:pt x="1348" y="147"/>
                    <a:pt x="1346" y="146"/>
                    <a:pt x="1344" y="146"/>
                  </a:cubicBezTo>
                  <a:moveTo>
                    <a:pt x="4490" y="143"/>
                  </a:moveTo>
                  <a:cubicBezTo>
                    <a:pt x="4490" y="143"/>
                    <a:pt x="4490" y="143"/>
                    <a:pt x="4490" y="143"/>
                  </a:cubicBezTo>
                  <a:cubicBezTo>
                    <a:pt x="4488" y="143"/>
                    <a:pt x="4488" y="145"/>
                    <a:pt x="4490" y="147"/>
                  </a:cubicBezTo>
                  <a:cubicBezTo>
                    <a:pt x="4491" y="149"/>
                    <a:pt x="4494" y="150"/>
                    <a:pt x="4496" y="150"/>
                  </a:cubicBezTo>
                  <a:cubicBezTo>
                    <a:pt x="4496" y="150"/>
                    <a:pt x="4496" y="150"/>
                    <a:pt x="4496" y="150"/>
                  </a:cubicBezTo>
                  <a:cubicBezTo>
                    <a:pt x="4497" y="150"/>
                    <a:pt x="4497" y="149"/>
                    <a:pt x="4496" y="147"/>
                  </a:cubicBezTo>
                  <a:cubicBezTo>
                    <a:pt x="4494" y="145"/>
                    <a:pt x="4492" y="143"/>
                    <a:pt x="4490" y="143"/>
                  </a:cubicBezTo>
                  <a:moveTo>
                    <a:pt x="4542" y="140"/>
                  </a:moveTo>
                  <a:cubicBezTo>
                    <a:pt x="4542" y="140"/>
                    <a:pt x="4542" y="140"/>
                    <a:pt x="4542" y="140"/>
                  </a:cubicBezTo>
                  <a:cubicBezTo>
                    <a:pt x="4540" y="140"/>
                    <a:pt x="4540" y="142"/>
                    <a:pt x="4542" y="144"/>
                  </a:cubicBezTo>
                  <a:cubicBezTo>
                    <a:pt x="4543" y="146"/>
                    <a:pt x="4546" y="147"/>
                    <a:pt x="4547" y="147"/>
                  </a:cubicBezTo>
                  <a:cubicBezTo>
                    <a:pt x="4547" y="147"/>
                    <a:pt x="4547" y="147"/>
                    <a:pt x="4547" y="147"/>
                  </a:cubicBezTo>
                  <a:cubicBezTo>
                    <a:pt x="4549" y="147"/>
                    <a:pt x="4549" y="145"/>
                    <a:pt x="4548" y="143"/>
                  </a:cubicBezTo>
                  <a:cubicBezTo>
                    <a:pt x="4546" y="141"/>
                    <a:pt x="4544" y="140"/>
                    <a:pt x="4542" y="140"/>
                  </a:cubicBezTo>
                  <a:moveTo>
                    <a:pt x="4593" y="137"/>
                  </a:moveTo>
                  <a:cubicBezTo>
                    <a:pt x="4593" y="137"/>
                    <a:pt x="4593" y="137"/>
                    <a:pt x="4593" y="137"/>
                  </a:cubicBezTo>
                  <a:cubicBezTo>
                    <a:pt x="4591" y="137"/>
                    <a:pt x="4591" y="138"/>
                    <a:pt x="4593" y="140"/>
                  </a:cubicBezTo>
                  <a:cubicBezTo>
                    <a:pt x="4594" y="142"/>
                    <a:pt x="4597" y="144"/>
                    <a:pt x="4598" y="144"/>
                  </a:cubicBezTo>
                  <a:cubicBezTo>
                    <a:pt x="4598" y="144"/>
                    <a:pt x="4598" y="144"/>
                    <a:pt x="4598" y="144"/>
                  </a:cubicBezTo>
                  <a:cubicBezTo>
                    <a:pt x="4600" y="143"/>
                    <a:pt x="4600" y="142"/>
                    <a:pt x="4599" y="140"/>
                  </a:cubicBezTo>
                  <a:cubicBezTo>
                    <a:pt x="4597" y="138"/>
                    <a:pt x="4595" y="137"/>
                    <a:pt x="4593" y="137"/>
                  </a:cubicBezTo>
                  <a:moveTo>
                    <a:pt x="2749" y="135"/>
                  </a:moveTo>
                  <a:cubicBezTo>
                    <a:pt x="2748" y="135"/>
                    <a:pt x="2748" y="136"/>
                    <a:pt x="2749" y="138"/>
                  </a:cubicBezTo>
                  <a:cubicBezTo>
                    <a:pt x="2750" y="139"/>
                    <a:pt x="2752" y="141"/>
                    <a:pt x="2754" y="142"/>
                  </a:cubicBezTo>
                  <a:cubicBezTo>
                    <a:pt x="2754" y="142"/>
                    <a:pt x="2754" y="142"/>
                    <a:pt x="2755" y="142"/>
                  </a:cubicBezTo>
                  <a:cubicBezTo>
                    <a:pt x="2756" y="142"/>
                    <a:pt x="2756" y="141"/>
                    <a:pt x="2755" y="139"/>
                  </a:cubicBezTo>
                  <a:cubicBezTo>
                    <a:pt x="2754" y="138"/>
                    <a:pt x="2752" y="136"/>
                    <a:pt x="2750" y="135"/>
                  </a:cubicBezTo>
                  <a:cubicBezTo>
                    <a:pt x="2750" y="135"/>
                    <a:pt x="2750" y="135"/>
                    <a:pt x="2749" y="135"/>
                  </a:cubicBezTo>
                  <a:moveTo>
                    <a:pt x="4644" y="133"/>
                  </a:moveTo>
                  <a:cubicBezTo>
                    <a:pt x="4644" y="133"/>
                    <a:pt x="4644" y="133"/>
                    <a:pt x="4644" y="133"/>
                  </a:cubicBezTo>
                  <a:cubicBezTo>
                    <a:pt x="4642" y="133"/>
                    <a:pt x="4642" y="135"/>
                    <a:pt x="4643" y="137"/>
                  </a:cubicBezTo>
                  <a:cubicBezTo>
                    <a:pt x="4645" y="139"/>
                    <a:pt x="4647" y="140"/>
                    <a:pt x="4648" y="140"/>
                  </a:cubicBezTo>
                  <a:cubicBezTo>
                    <a:pt x="4649" y="140"/>
                    <a:pt x="4649" y="140"/>
                    <a:pt x="4649" y="140"/>
                  </a:cubicBezTo>
                  <a:cubicBezTo>
                    <a:pt x="4650" y="140"/>
                    <a:pt x="4651" y="138"/>
                    <a:pt x="4649" y="136"/>
                  </a:cubicBezTo>
                  <a:cubicBezTo>
                    <a:pt x="4648" y="134"/>
                    <a:pt x="4646" y="133"/>
                    <a:pt x="4644" y="133"/>
                  </a:cubicBezTo>
                  <a:moveTo>
                    <a:pt x="4695" y="129"/>
                  </a:moveTo>
                  <a:cubicBezTo>
                    <a:pt x="4695" y="129"/>
                    <a:pt x="4695" y="129"/>
                    <a:pt x="4694" y="129"/>
                  </a:cubicBezTo>
                  <a:cubicBezTo>
                    <a:pt x="4693" y="130"/>
                    <a:pt x="4693" y="131"/>
                    <a:pt x="4694" y="133"/>
                  </a:cubicBezTo>
                  <a:cubicBezTo>
                    <a:pt x="4695" y="135"/>
                    <a:pt x="4697" y="136"/>
                    <a:pt x="4699" y="136"/>
                  </a:cubicBezTo>
                  <a:cubicBezTo>
                    <a:pt x="4699" y="136"/>
                    <a:pt x="4699" y="136"/>
                    <a:pt x="4699" y="136"/>
                  </a:cubicBezTo>
                  <a:cubicBezTo>
                    <a:pt x="4700" y="136"/>
                    <a:pt x="4701" y="134"/>
                    <a:pt x="4700" y="133"/>
                  </a:cubicBezTo>
                  <a:cubicBezTo>
                    <a:pt x="4699" y="131"/>
                    <a:pt x="4696" y="129"/>
                    <a:pt x="4695" y="129"/>
                  </a:cubicBezTo>
                  <a:moveTo>
                    <a:pt x="1430" y="128"/>
                  </a:moveTo>
                  <a:cubicBezTo>
                    <a:pt x="1430" y="128"/>
                    <a:pt x="1429" y="128"/>
                    <a:pt x="1429" y="128"/>
                  </a:cubicBezTo>
                  <a:cubicBezTo>
                    <a:pt x="1426" y="129"/>
                    <a:pt x="1424" y="131"/>
                    <a:pt x="1425" y="133"/>
                  </a:cubicBezTo>
                  <a:cubicBezTo>
                    <a:pt x="1425" y="134"/>
                    <a:pt x="1427" y="135"/>
                    <a:pt x="1430" y="135"/>
                  </a:cubicBezTo>
                  <a:cubicBezTo>
                    <a:pt x="1430" y="135"/>
                    <a:pt x="1431" y="135"/>
                    <a:pt x="1431" y="135"/>
                  </a:cubicBezTo>
                  <a:cubicBezTo>
                    <a:pt x="1434" y="135"/>
                    <a:pt x="1436" y="133"/>
                    <a:pt x="1435" y="131"/>
                  </a:cubicBezTo>
                  <a:cubicBezTo>
                    <a:pt x="1434" y="129"/>
                    <a:pt x="1432" y="128"/>
                    <a:pt x="1430" y="128"/>
                  </a:cubicBezTo>
                  <a:moveTo>
                    <a:pt x="4746" y="126"/>
                  </a:moveTo>
                  <a:cubicBezTo>
                    <a:pt x="4746" y="126"/>
                    <a:pt x="4746" y="126"/>
                    <a:pt x="4745" y="126"/>
                  </a:cubicBezTo>
                  <a:cubicBezTo>
                    <a:pt x="4744" y="126"/>
                    <a:pt x="4743" y="128"/>
                    <a:pt x="4744" y="130"/>
                  </a:cubicBezTo>
                  <a:cubicBezTo>
                    <a:pt x="4745" y="131"/>
                    <a:pt x="4748" y="133"/>
                    <a:pt x="4749" y="133"/>
                  </a:cubicBezTo>
                  <a:cubicBezTo>
                    <a:pt x="4749" y="133"/>
                    <a:pt x="4749" y="133"/>
                    <a:pt x="4749" y="133"/>
                  </a:cubicBezTo>
                  <a:cubicBezTo>
                    <a:pt x="4751" y="133"/>
                    <a:pt x="4751" y="131"/>
                    <a:pt x="4750" y="129"/>
                  </a:cubicBezTo>
                  <a:cubicBezTo>
                    <a:pt x="4749" y="127"/>
                    <a:pt x="4747" y="126"/>
                    <a:pt x="4746" y="126"/>
                  </a:cubicBezTo>
                  <a:moveTo>
                    <a:pt x="4797" y="123"/>
                  </a:moveTo>
                  <a:cubicBezTo>
                    <a:pt x="4797" y="123"/>
                    <a:pt x="4797" y="123"/>
                    <a:pt x="4797" y="123"/>
                  </a:cubicBezTo>
                  <a:cubicBezTo>
                    <a:pt x="4795" y="123"/>
                    <a:pt x="4795" y="124"/>
                    <a:pt x="4796" y="126"/>
                  </a:cubicBezTo>
                  <a:cubicBezTo>
                    <a:pt x="4797" y="128"/>
                    <a:pt x="4799" y="129"/>
                    <a:pt x="4800" y="129"/>
                  </a:cubicBezTo>
                  <a:cubicBezTo>
                    <a:pt x="4800" y="129"/>
                    <a:pt x="4801" y="129"/>
                    <a:pt x="4801" y="129"/>
                  </a:cubicBezTo>
                  <a:cubicBezTo>
                    <a:pt x="4802" y="129"/>
                    <a:pt x="4803" y="128"/>
                    <a:pt x="4802" y="126"/>
                  </a:cubicBezTo>
                  <a:cubicBezTo>
                    <a:pt x="4801" y="124"/>
                    <a:pt x="4799" y="123"/>
                    <a:pt x="4797" y="123"/>
                  </a:cubicBezTo>
                  <a:moveTo>
                    <a:pt x="4850" y="120"/>
                  </a:moveTo>
                  <a:cubicBezTo>
                    <a:pt x="4850" y="120"/>
                    <a:pt x="4850" y="120"/>
                    <a:pt x="4850" y="120"/>
                  </a:cubicBezTo>
                  <a:cubicBezTo>
                    <a:pt x="4848" y="120"/>
                    <a:pt x="4847" y="121"/>
                    <a:pt x="4848" y="123"/>
                  </a:cubicBezTo>
                  <a:cubicBezTo>
                    <a:pt x="4849" y="125"/>
                    <a:pt x="4851" y="126"/>
                    <a:pt x="4853" y="126"/>
                  </a:cubicBezTo>
                  <a:cubicBezTo>
                    <a:pt x="4853" y="126"/>
                    <a:pt x="4853" y="126"/>
                    <a:pt x="4853" y="126"/>
                  </a:cubicBezTo>
                  <a:cubicBezTo>
                    <a:pt x="4855" y="126"/>
                    <a:pt x="4855" y="125"/>
                    <a:pt x="4855" y="123"/>
                  </a:cubicBezTo>
                  <a:cubicBezTo>
                    <a:pt x="4854" y="121"/>
                    <a:pt x="4852" y="120"/>
                    <a:pt x="4850" y="120"/>
                  </a:cubicBezTo>
                  <a:moveTo>
                    <a:pt x="2700" y="119"/>
                  </a:moveTo>
                  <a:cubicBezTo>
                    <a:pt x="2700" y="119"/>
                    <a:pt x="2700" y="120"/>
                    <a:pt x="2701" y="121"/>
                  </a:cubicBezTo>
                  <a:cubicBezTo>
                    <a:pt x="2702" y="123"/>
                    <a:pt x="2704" y="125"/>
                    <a:pt x="2706" y="125"/>
                  </a:cubicBezTo>
                  <a:cubicBezTo>
                    <a:pt x="2706" y="125"/>
                    <a:pt x="2706" y="125"/>
                    <a:pt x="2706" y="125"/>
                  </a:cubicBezTo>
                  <a:cubicBezTo>
                    <a:pt x="2707" y="125"/>
                    <a:pt x="2707" y="124"/>
                    <a:pt x="2706" y="123"/>
                  </a:cubicBezTo>
                  <a:cubicBezTo>
                    <a:pt x="2705" y="121"/>
                    <a:pt x="2703" y="119"/>
                    <a:pt x="2701" y="119"/>
                  </a:cubicBezTo>
                  <a:cubicBezTo>
                    <a:pt x="2701" y="119"/>
                    <a:pt x="2701" y="119"/>
                    <a:pt x="2700" y="119"/>
                  </a:cubicBezTo>
                  <a:moveTo>
                    <a:pt x="4904" y="117"/>
                  </a:moveTo>
                  <a:cubicBezTo>
                    <a:pt x="4904" y="117"/>
                    <a:pt x="4904" y="117"/>
                    <a:pt x="4904" y="117"/>
                  </a:cubicBezTo>
                  <a:cubicBezTo>
                    <a:pt x="4902" y="117"/>
                    <a:pt x="4902" y="119"/>
                    <a:pt x="4902" y="120"/>
                  </a:cubicBezTo>
                  <a:cubicBezTo>
                    <a:pt x="4903" y="122"/>
                    <a:pt x="4905" y="123"/>
                    <a:pt x="4907" y="123"/>
                  </a:cubicBezTo>
                  <a:cubicBezTo>
                    <a:pt x="4907" y="123"/>
                    <a:pt x="4907" y="123"/>
                    <a:pt x="4907" y="123"/>
                  </a:cubicBezTo>
                  <a:cubicBezTo>
                    <a:pt x="4909" y="123"/>
                    <a:pt x="4910" y="122"/>
                    <a:pt x="4909" y="120"/>
                  </a:cubicBezTo>
                  <a:cubicBezTo>
                    <a:pt x="4908" y="118"/>
                    <a:pt x="4906" y="117"/>
                    <a:pt x="4904" y="117"/>
                  </a:cubicBezTo>
                  <a:moveTo>
                    <a:pt x="4961" y="115"/>
                  </a:moveTo>
                  <a:cubicBezTo>
                    <a:pt x="4960" y="115"/>
                    <a:pt x="4960" y="115"/>
                    <a:pt x="4960" y="115"/>
                  </a:cubicBezTo>
                  <a:cubicBezTo>
                    <a:pt x="4959" y="115"/>
                    <a:pt x="4958" y="116"/>
                    <a:pt x="4958" y="118"/>
                  </a:cubicBezTo>
                  <a:cubicBezTo>
                    <a:pt x="4959" y="120"/>
                    <a:pt x="4961" y="121"/>
                    <a:pt x="4963" y="121"/>
                  </a:cubicBezTo>
                  <a:cubicBezTo>
                    <a:pt x="4963" y="121"/>
                    <a:pt x="4963" y="121"/>
                    <a:pt x="4963" y="121"/>
                  </a:cubicBezTo>
                  <a:cubicBezTo>
                    <a:pt x="4965" y="121"/>
                    <a:pt x="4966" y="120"/>
                    <a:pt x="4965" y="118"/>
                  </a:cubicBezTo>
                  <a:cubicBezTo>
                    <a:pt x="4964" y="116"/>
                    <a:pt x="4962" y="115"/>
                    <a:pt x="4961" y="115"/>
                  </a:cubicBezTo>
                  <a:moveTo>
                    <a:pt x="5019" y="113"/>
                  </a:moveTo>
                  <a:cubicBezTo>
                    <a:pt x="5019" y="113"/>
                    <a:pt x="5019" y="113"/>
                    <a:pt x="5019" y="113"/>
                  </a:cubicBezTo>
                  <a:cubicBezTo>
                    <a:pt x="5017" y="113"/>
                    <a:pt x="5016" y="115"/>
                    <a:pt x="5017" y="117"/>
                  </a:cubicBezTo>
                  <a:cubicBezTo>
                    <a:pt x="5017" y="118"/>
                    <a:pt x="5019" y="120"/>
                    <a:pt x="5021" y="120"/>
                  </a:cubicBezTo>
                  <a:cubicBezTo>
                    <a:pt x="5021" y="120"/>
                    <a:pt x="5021" y="120"/>
                    <a:pt x="5021" y="120"/>
                  </a:cubicBezTo>
                  <a:cubicBezTo>
                    <a:pt x="5023" y="120"/>
                    <a:pt x="5024" y="118"/>
                    <a:pt x="5024" y="117"/>
                  </a:cubicBezTo>
                  <a:cubicBezTo>
                    <a:pt x="5023" y="115"/>
                    <a:pt x="5021" y="113"/>
                    <a:pt x="5019" y="113"/>
                  </a:cubicBezTo>
                  <a:moveTo>
                    <a:pt x="1518" y="110"/>
                  </a:moveTo>
                  <a:cubicBezTo>
                    <a:pt x="1517" y="110"/>
                    <a:pt x="1516" y="110"/>
                    <a:pt x="1516" y="110"/>
                  </a:cubicBezTo>
                  <a:cubicBezTo>
                    <a:pt x="1513" y="111"/>
                    <a:pt x="1512" y="113"/>
                    <a:pt x="1512" y="115"/>
                  </a:cubicBezTo>
                  <a:cubicBezTo>
                    <a:pt x="1513" y="116"/>
                    <a:pt x="1515" y="117"/>
                    <a:pt x="1517" y="117"/>
                  </a:cubicBezTo>
                  <a:cubicBezTo>
                    <a:pt x="1518" y="117"/>
                    <a:pt x="1519" y="117"/>
                    <a:pt x="1519" y="117"/>
                  </a:cubicBezTo>
                  <a:cubicBezTo>
                    <a:pt x="1522" y="116"/>
                    <a:pt x="1524" y="114"/>
                    <a:pt x="1523" y="112"/>
                  </a:cubicBezTo>
                  <a:cubicBezTo>
                    <a:pt x="1522" y="111"/>
                    <a:pt x="1520" y="110"/>
                    <a:pt x="1518" y="110"/>
                  </a:cubicBezTo>
                  <a:moveTo>
                    <a:pt x="2652" y="102"/>
                  </a:moveTo>
                  <a:cubicBezTo>
                    <a:pt x="2652" y="102"/>
                    <a:pt x="2652" y="102"/>
                    <a:pt x="2653" y="104"/>
                  </a:cubicBezTo>
                  <a:cubicBezTo>
                    <a:pt x="2654" y="105"/>
                    <a:pt x="2656" y="107"/>
                    <a:pt x="2658" y="108"/>
                  </a:cubicBezTo>
                  <a:cubicBezTo>
                    <a:pt x="2658" y="108"/>
                    <a:pt x="2658" y="108"/>
                    <a:pt x="2659" y="108"/>
                  </a:cubicBezTo>
                  <a:cubicBezTo>
                    <a:pt x="2659" y="108"/>
                    <a:pt x="2659" y="107"/>
                    <a:pt x="2658" y="106"/>
                  </a:cubicBezTo>
                  <a:cubicBezTo>
                    <a:pt x="2657" y="104"/>
                    <a:pt x="2655" y="102"/>
                    <a:pt x="2653" y="102"/>
                  </a:cubicBezTo>
                  <a:cubicBezTo>
                    <a:pt x="2653" y="102"/>
                    <a:pt x="2652" y="102"/>
                    <a:pt x="2652" y="102"/>
                  </a:cubicBezTo>
                  <a:moveTo>
                    <a:pt x="1605" y="92"/>
                  </a:moveTo>
                  <a:cubicBezTo>
                    <a:pt x="1605" y="92"/>
                    <a:pt x="1604" y="92"/>
                    <a:pt x="1604" y="92"/>
                  </a:cubicBezTo>
                  <a:cubicBezTo>
                    <a:pt x="1601" y="93"/>
                    <a:pt x="1599" y="94"/>
                    <a:pt x="1600" y="96"/>
                  </a:cubicBezTo>
                  <a:cubicBezTo>
                    <a:pt x="1601" y="97"/>
                    <a:pt x="1603" y="98"/>
                    <a:pt x="1606" y="98"/>
                  </a:cubicBezTo>
                  <a:cubicBezTo>
                    <a:pt x="1606" y="98"/>
                    <a:pt x="1607" y="98"/>
                    <a:pt x="1608" y="98"/>
                  </a:cubicBezTo>
                  <a:cubicBezTo>
                    <a:pt x="1610" y="97"/>
                    <a:pt x="1612" y="95"/>
                    <a:pt x="1611" y="94"/>
                  </a:cubicBezTo>
                  <a:cubicBezTo>
                    <a:pt x="1610" y="93"/>
                    <a:pt x="1608" y="92"/>
                    <a:pt x="1605" y="92"/>
                  </a:cubicBezTo>
                  <a:moveTo>
                    <a:pt x="2604" y="84"/>
                  </a:moveTo>
                  <a:cubicBezTo>
                    <a:pt x="2604" y="84"/>
                    <a:pt x="2604" y="85"/>
                    <a:pt x="2605" y="86"/>
                  </a:cubicBezTo>
                  <a:cubicBezTo>
                    <a:pt x="2607" y="88"/>
                    <a:pt x="2609" y="89"/>
                    <a:pt x="2611" y="90"/>
                  </a:cubicBezTo>
                  <a:cubicBezTo>
                    <a:pt x="2611" y="90"/>
                    <a:pt x="2611" y="90"/>
                    <a:pt x="2611" y="90"/>
                  </a:cubicBezTo>
                  <a:cubicBezTo>
                    <a:pt x="2612" y="90"/>
                    <a:pt x="2612" y="89"/>
                    <a:pt x="2611" y="88"/>
                  </a:cubicBezTo>
                  <a:cubicBezTo>
                    <a:pt x="2609" y="87"/>
                    <a:pt x="2607" y="85"/>
                    <a:pt x="2605" y="84"/>
                  </a:cubicBezTo>
                  <a:cubicBezTo>
                    <a:pt x="2605" y="84"/>
                    <a:pt x="2605" y="84"/>
                    <a:pt x="2604" y="84"/>
                  </a:cubicBezTo>
                  <a:moveTo>
                    <a:pt x="1693" y="74"/>
                  </a:moveTo>
                  <a:cubicBezTo>
                    <a:pt x="1692" y="74"/>
                    <a:pt x="1692" y="74"/>
                    <a:pt x="1691" y="74"/>
                  </a:cubicBezTo>
                  <a:cubicBezTo>
                    <a:pt x="1688" y="75"/>
                    <a:pt x="1687" y="76"/>
                    <a:pt x="1688" y="78"/>
                  </a:cubicBezTo>
                  <a:cubicBezTo>
                    <a:pt x="1689" y="79"/>
                    <a:pt x="1691" y="79"/>
                    <a:pt x="1694" y="79"/>
                  </a:cubicBezTo>
                  <a:cubicBezTo>
                    <a:pt x="1694" y="79"/>
                    <a:pt x="1695" y="79"/>
                    <a:pt x="1696" y="79"/>
                  </a:cubicBezTo>
                  <a:cubicBezTo>
                    <a:pt x="1699" y="78"/>
                    <a:pt x="1700" y="77"/>
                    <a:pt x="1698" y="75"/>
                  </a:cubicBezTo>
                  <a:cubicBezTo>
                    <a:pt x="1697" y="74"/>
                    <a:pt x="1695" y="74"/>
                    <a:pt x="1693" y="74"/>
                  </a:cubicBezTo>
                  <a:moveTo>
                    <a:pt x="2556" y="67"/>
                  </a:moveTo>
                  <a:cubicBezTo>
                    <a:pt x="2556" y="67"/>
                    <a:pt x="2556" y="68"/>
                    <a:pt x="2557" y="69"/>
                  </a:cubicBezTo>
                  <a:cubicBezTo>
                    <a:pt x="2559" y="70"/>
                    <a:pt x="2561" y="72"/>
                    <a:pt x="2563" y="72"/>
                  </a:cubicBezTo>
                  <a:cubicBezTo>
                    <a:pt x="2563" y="72"/>
                    <a:pt x="2564" y="72"/>
                    <a:pt x="2564" y="72"/>
                  </a:cubicBezTo>
                  <a:cubicBezTo>
                    <a:pt x="2564" y="72"/>
                    <a:pt x="2564" y="72"/>
                    <a:pt x="2563" y="71"/>
                  </a:cubicBezTo>
                  <a:cubicBezTo>
                    <a:pt x="2561" y="70"/>
                    <a:pt x="2559" y="68"/>
                    <a:pt x="2557" y="67"/>
                  </a:cubicBezTo>
                  <a:cubicBezTo>
                    <a:pt x="2557" y="67"/>
                    <a:pt x="2556" y="67"/>
                    <a:pt x="2556" y="67"/>
                  </a:cubicBezTo>
                  <a:moveTo>
                    <a:pt x="1780" y="56"/>
                  </a:moveTo>
                  <a:cubicBezTo>
                    <a:pt x="1779" y="56"/>
                    <a:pt x="1778" y="56"/>
                    <a:pt x="1777" y="57"/>
                  </a:cubicBezTo>
                  <a:cubicBezTo>
                    <a:pt x="1774" y="57"/>
                    <a:pt x="1774" y="59"/>
                    <a:pt x="1775" y="60"/>
                  </a:cubicBezTo>
                  <a:cubicBezTo>
                    <a:pt x="1776" y="61"/>
                    <a:pt x="1778" y="61"/>
                    <a:pt x="1780" y="61"/>
                  </a:cubicBezTo>
                  <a:cubicBezTo>
                    <a:pt x="1781" y="61"/>
                    <a:pt x="1782" y="61"/>
                    <a:pt x="1783" y="61"/>
                  </a:cubicBezTo>
                  <a:cubicBezTo>
                    <a:pt x="1786" y="60"/>
                    <a:pt x="1787" y="59"/>
                    <a:pt x="1785" y="58"/>
                  </a:cubicBezTo>
                  <a:cubicBezTo>
                    <a:pt x="1784" y="57"/>
                    <a:pt x="1782" y="56"/>
                    <a:pt x="1780" y="56"/>
                  </a:cubicBezTo>
                  <a:moveTo>
                    <a:pt x="2507" y="51"/>
                  </a:moveTo>
                  <a:cubicBezTo>
                    <a:pt x="2507" y="51"/>
                    <a:pt x="2507" y="52"/>
                    <a:pt x="2509" y="52"/>
                  </a:cubicBezTo>
                  <a:cubicBezTo>
                    <a:pt x="2510" y="54"/>
                    <a:pt x="2513" y="55"/>
                    <a:pt x="2515" y="55"/>
                  </a:cubicBezTo>
                  <a:cubicBezTo>
                    <a:pt x="2515" y="56"/>
                    <a:pt x="2515" y="56"/>
                    <a:pt x="2515" y="56"/>
                  </a:cubicBezTo>
                  <a:cubicBezTo>
                    <a:pt x="2516" y="56"/>
                    <a:pt x="2516" y="55"/>
                    <a:pt x="2514" y="54"/>
                  </a:cubicBezTo>
                  <a:cubicBezTo>
                    <a:pt x="2513" y="53"/>
                    <a:pt x="2510" y="52"/>
                    <a:pt x="2508" y="51"/>
                  </a:cubicBezTo>
                  <a:cubicBezTo>
                    <a:pt x="2508" y="51"/>
                    <a:pt x="2507" y="51"/>
                    <a:pt x="2507" y="51"/>
                  </a:cubicBezTo>
                  <a:moveTo>
                    <a:pt x="1864" y="40"/>
                  </a:moveTo>
                  <a:cubicBezTo>
                    <a:pt x="1864" y="40"/>
                    <a:pt x="1863" y="40"/>
                    <a:pt x="1862" y="40"/>
                  </a:cubicBezTo>
                  <a:cubicBezTo>
                    <a:pt x="1859" y="41"/>
                    <a:pt x="1859" y="42"/>
                    <a:pt x="1860" y="43"/>
                  </a:cubicBezTo>
                  <a:cubicBezTo>
                    <a:pt x="1862" y="44"/>
                    <a:pt x="1864" y="45"/>
                    <a:pt x="1866" y="45"/>
                  </a:cubicBezTo>
                  <a:cubicBezTo>
                    <a:pt x="1867" y="45"/>
                    <a:pt x="1868" y="44"/>
                    <a:pt x="1868" y="44"/>
                  </a:cubicBezTo>
                  <a:cubicBezTo>
                    <a:pt x="1871" y="44"/>
                    <a:pt x="1872" y="43"/>
                    <a:pt x="1870" y="41"/>
                  </a:cubicBezTo>
                  <a:cubicBezTo>
                    <a:pt x="1869" y="41"/>
                    <a:pt x="1867" y="40"/>
                    <a:pt x="1864" y="40"/>
                  </a:cubicBezTo>
                  <a:moveTo>
                    <a:pt x="2457" y="36"/>
                  </a:moveTo>
                  <a:cubicBezTo>
                    <a:pt x="2457" y="36"/>
                    <a:pt x="2457" y="37"/>
                    <a:pt x="2459" y="37"/>
                  </a:cubicBezTo>
                  <a:cubicBezTo>
                    <a:pt x="2460" y="38"/>
                    <a:pt x="2463" y="40"/>
                    <a:pt x="2465" y="40"/>
                  </a:cubicBezTo>
                  <a:cubicBezTo>
                    <a:pt x="2465" y="40"/>
                    <a:pt x="2466" y="40"/>
                    <a:pt x="2466" y="40"/>
                  </a:cubicBezTo>
                  <a:cubicBezTo>
                    <a:pt x="2466" y="40"/>
                    <a:pt x="2466" y="40"/>
                    <a:pt x="2465" y="39"/>
                  </a:cubicBezTo>
                  <a:cubicBezTo>
                    <a:pt x="2463" y="38"/>
                    <a:pt x="2460" y="37"/>
                    <a:pt x="2458" y="36"/>
                  </a:cubicBezTo>
                  <a:cubicBezTo>
                    <a:pt x="2458" y="36"/>
                    <a:pt x="2457" y="36"/>
                    <a:pt x="2457" y="36"/>
                  </a:cubicBezTo>
                  <a:moveTo>
                    <a:pt x="1947" y="26"/>
                  </a:moveTo>
                  <a:cubicBezTo>
                    <a:pt x="1946" y="26"/>
                    <a:pt x="1945" y="26"/>
                    <a:pt x="1944" y="26"/>
                  </a:cubicBezTo>
                  <a:cubicBezTo>
                    <a:pt x="1942" y="27"/>
                    <a:pt x="1941" y="28"/>
                    <a:pt x="1943" y="29"/>
                  </a:cubicBezTo>
                  <a:cubicBezTo>
                    <a:pt x="1944" y="29"/>
                    <a:pt x="1947" y="30"/>
                    <a:pt x="1949" y="30"/>
                  </a:cubicBezTo>
                  <a:cubicBezTo>
                    <a:pt x="1950" y="30"/>
                    <a:pt x="1951" y="30"/>
                    <a:pt x="1951" y="30"/>
                  </a:cubicBezTo>
                  <a:cubicBezTo>
                    <a:pt x="1954" y="29"/>
                    <a:pt x="1955" y="28"/>
                    <a:pt x="1953" y="27"/>
                  </a:cubicBezTo>
                  <a:cubicBezTo>
                    <a:pt x="1951" y="26"/>
                    <a:pt x="1949" y="26"/>
                    <a:pt x="1947" y="26"/>
                  </a:cubicBezTo>
                  <a:moveTo>
                    <a:pt x="2405" y="23"/>
                  </a:moveTo>
                  <a:cubicBezTo>
                    <a:pt x="2405" y="23"/>
                    <a:pt x="2405" y="23"/>
                    <a:pt x="2407" y="24"/>
                  </a:cubicBezTo>
                  <a:cubicBezTo>
                    <a:pt x="2409" y="25"/>
                    <a:pt x="2412" y="26"/>
                    <a:pt x="2414" y="26"/>
                  </a:cubicBezTo>
                  <a:cubicBezTo>
                    <a:pt x="2414" y="26"/>
                    <a:pt x="2414" y="27"/>
                    <a:pt x="2414" y="27"/>
                  </a:cubicBezTo>
                  <a:cubicBezTo>
                    <a:pt x="2415" y="27"/>
                    <a:pt x="2414" y="26"/>
                    <a:pt x="2413" y="25"/>
                  </a:cubicBezTo>
                  <a:cubicBezTo>
                    <a:pt x="2411" y="25"/>
                    <a:pt x="2408" y="23"/>
                    <a:pt x="2406" y="23"/>
                  </a:cubicBezTo>
                  <a:cubicBezTo>
                    <a:pt x="2406" y="23"/>
                    <a:pt x="2406" y="23"/>
                    <a:pt x="2405" y="23"/>
                  </a:cubicBezTo>
                  <a:moveTo>
                    <a:pt x="2026" y="14"/>
                  </a:moveTo>
                  <a:cubicBezTo>
                    <a:pt x="2025" y="14"/>
                    <a:pt x="2024" y="14"/>
                    <a:pt x="2024" y="14"/>
                  </a:cubicBezTo>
                  <a:cubicBezTo>
                    <a:pt x="2021" y="15"/>
                    <a:pt x="2021" y="16"/>
                    <a:pt x="2023" y="16"/>
                  </a:cubicBezTo>
                  <a:cubicBezTo>
                    <a:pt x="2024" y="17"/>
                    <a:pt x="2027" y="17"/>
                    <a:pt x="2029" y="17"/>
                  </a:cubicBezTo>
                  <a:cubicBezTo>
                    <a:pt x="2030" y="17"/>
                    <a:pt x="2031" y="17"/>
                    <a:pt x="2031" y="17"/>
                  </a:cubicBezTo>
                  <a:cubicBezTo>
                    <a:pt x="2034" y="17"/>
                    <a:pt x="2034" y="16"/>
                    <a:pt x="2032" y="15"/>
                  </a:cubicBezTo>
                  <a:cubicBezTo>
                    <a:pt x="2031" y="15"/>
                    <a:pt x="2028" y="14"/>
                    <a:pt x="2026" y="14"/>
                  </a:cubicBezTo>
                  <a:moveTo>
                    <a:pt x="2351" y="12"/>
                  </a:moveTo>
                  <a:cubicBezTo>
                    <a:pt x="2351" y="12"/>
                    <a:pt x="2351" y="13"/>
                    <a:pt x="2353" y="13"/>
                  </a:cubicBezTo>
                  <a:cubicBezTo>
                    <a:pt x="2355" y="14"/>
                    <a:pt x="2358" y="15"/>
                    <a:pt x="2360" y="15"/>
                  </a:cubicBezTo>
                  <a:cubicBezTo>
                    <a:pt x="2360" y="15"/>
                    <a:pt x="2361" y="15"/>
                    <a:pt x="2361" y="15"/>
                  </a:cubicBezTo>
                  <a:cubicBezTo>
                    <a:pt x="2361" y="15"/>
                    <a:pt x="2361" y="15"/>
                    <a:pt x="2359" y="14"/>
                  </a:cubicBezTo>
                  <a:cubicBezTo>
                    <a:pt x="2357" y="13"/>
                    <a:pt x="2354" y="13"/>
                    <a:pt x="2352" y="12"/>
                  </a:cubicBezTo>
                  <a:cubicBezTo>
                    <a:pt x="2352" y="12"/>
                    <a:pt x="2352" y="12"/>
                    <a:pt x="2351" y="12"/>
                  </a:cubicBezTo>
                  <a:moveTo>
                    <a:pt x="2101" y="5"/>
                  </a:moveTo>
                  <a:cubicBezTo>
                    <a:pt x="2100" y="5"/>
                    <a:pt x="2100" y="5"/>
                    <a:pt x="2099" y="5"/>
                  </a:cubicBezTo>
                  <a:cubicBezTo>
                    <a:pt x="2097" y="6"/>
                    <a:pt x="2097" y="6"/>
                    <a:pt x="2099" y="7"/>
                  </a:cubicBezTo>
                  <a:cubicBezTo>
                    <a:pt x="2101" y="8"/>
                    <a:pt x="2103" y="8"/>
                    <a:pt x="2106" y="8"/>
                  </a:cubicBezTo>
                  <a:cubicBezTo>
                    <a:pt x="2106" y="8"/>
                    <a:pt x="2107" y="8"/>
                    <a:pt x="2107" y="8"/>
                  </a:cubicBezTo>
                  <a:cubicBezTo>
                    <a:pt x="2110" y="8"/>
                    <a:pt x="2110" y="7"/>
                    <a:pt x="2108" y="6"/>
                  </a:cubicBezTo>
                  <a:cubicBezTo>
                    <a:pt x="2106" y="6"/>
                    <a:pt x="2103" y="5"/>
                    <a:pt x="2101" y="5"/>
                  </a:cubicBezTo>
                  <a:moveTo>
                    <a:pt x="2295" y="4"/>
                  </a:moveTo>
                  <a:cubicBezTo>
                    <a:pt x="2294" y="4"/>
                    <a:pt x="2294" y="5"/>
                    <a:pt x="2296" y="5"/>
                  </a:cubicBezTo>
                  <a:cubicBezTo>
                    <a:pt x="2298" y="6"/>
                    <a:pt x="2302" y="7"/>
                    <a:pt x="2304" y="7"/>
                  </a:cubicBezTo>
                  <a:cubicBezTo>
                    <a:pt x="2304" y="7"/>
                    <a:pt x="2304" y="7"/>
                    <a:pt x="2304" y="7"/>
                  </a:cubicBezTo>
                  <a:cubicBezTo>
                    <a:pt x="2305" y="7"/>
                    <a:pt x="2305" y="7"/>
                    <a:pt x="2303" y="6"/>
                  </a:cubicBezTo>
                  <a:cubicBezTo>
                    <a:pt x="2301" y="5"/>
                    <a:pt x="2297" y="4"/>
                    <a:pt x="2296" y="4"/>
                  </a:cubicBezTo>
                  <a:cubicBezTo>
                    <a:pt x="2295" y="4"/>
                    <a:pt x="2295" y="4"/>
                    <a:pt x="2295" y="4"/>
                  </a:cubicBezTo>
                  <a:moveTo>
                    <a:pt x="2171" y="0"/>
                  </a:moveTo>
                  <a:cubicBezTo>
                    <a:pt x="2171" y="0"/>
                    <a:pt x="2171" y="0"/>
                    <a:pt x="2171" y="0"/>
                  </a:cubicBezTo>
                  <a:cubicBezTo>
                    <a:pt x="2168" y="0"/>
                    <a:pt x="2168" y="1"/>
                    <a:pt x="2171" y="1"/>
                  </a:cubicBezTo>
                  <a:cubicBezTo>
                    <a:pt x="2173" y="2"/>
                    <a:pt x="2176" y="2"/>
                    <a:pt x="2178" y="2"/>
                  </a:cubicBezTo>
                  <a:cubicBezTo>
                    <a:pt x="2178" y="2"/>
                    <a:pt x="2178" y="2"/>
                    <a:pt x="2179" y="2"/>
                  </a:cubicBezTo>
                  <a:cubicBezTo>
                    <a:pt x="2181" y="2"/>
                    <a:pt x="2181" y="2"/>
                    <a:pt x="2179" y="1"/>
                  </a:cubicBezTo>
                  <a:cubicBezTo>
                    <a:pt x="2177" y="0"/>
                    <a:pt x="2174" y="0"/>
                    <a:pt x="2171" y="0"/>
                  </a:cubicBezTo>
                  <a:moveTo>
                    <a:pt x="2235" y="0"/>
                  </a:moveTo>
                  <a:cubicBezTo>
                    <a:pt x="2234" y="0"/>
                    <a:pt x="2234" y="0"/>
                    <a:pt x="2236" y="1"/>
                  </a:cubicBezTo>
                  <a:cubicBezTo>
                    <a:pt x="2238" y="1"/>
                    <a:pt x="2242" y="2"/>
                    <a:pt x="2244" y="2"/>
                  </a:cubicBezTo>
                  <a:cubicBezTo>
                    <a:pt x="2244" y="2"/>
                    <a:pt x="2244" y="2"/>
                    <a:pt x="2244" y="2"/>
                  </a:cubicBezTo>
                  <a:cubicBezTo>
                    <a:pt x="2246" y="2"/>
                    <a:pt x="2245" y="2"/>
                    <a:pt x="2243" y="1"/>
                  </a:cubicBezTo>
                  <a:cubicBezTo>
                    <a:pt x="2241" y="0"/>
                    <a:pt x="2238" y="0"/>
                    <a:pt x="2236" y="0"/>
                  </a:cubicBezTo>
                  <a:cubicBezTo>
                    <a:pt x="2236" y="0"/>
                    <a:pt x="2235" y="0"/>
                    <a:pt x="2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9"/>
            <p:cNvSpPr/>
            <p:nvPr/>
          </p:nvSpPr>
          <p:spPr bwMode="auto">
            <a:xfrm>
              <a:off x="12912725" y="8437563"/>
              <a:ext cx="20638" cy="15875"/>
            </a:xfrm>
            <a:custGeom>
              <a:avLst/>
              <a:gdLst>
                <a:gd name="T0" fmla="*/ 3 w 8"/>
                <a:gd name="T1" fmla="*/ 0 h 6"/>
                <a:gd name="T2" fmla="*/ 1 w 8"/>
                <a:gd name="T3" fmla="*/ 1 h 6"/>
                <a:gd name="T4" fmla="*/ 1 w 8"/>
                <a:gd name="T5" fmla="*/ 3 h 6"/>
                <a:gd name="T6" fmla="*/ 1 w 8"/>
                <a:gd name="T7" fmla="*/ 4 h 6"/>
                <a:gd name="T8" fmla="*/ 2 w 8"/>
                <a:gd name="T9" fmla="*/ 5 h 6"/>
                <a:gd name="T10" fmla="*/ 5 w 8"/>
                <a:gd name="T11" fmla="*/ 6 h 6"/>
                <a:gd name="T12" fmla="*/ 5 w 8"/>
                <a:gd name="T13" fmla="*/ 6 h 6"/>
                <a:gd name="T14" fmla="*/ 8 w 8"/>
                <a:gd name="T15" fmla="*/ 5 h 6"/>
                <a:gd name="T16" fmla="*/ 8 w 8"/>
                <a:gd name="T17" fmla="*/ 4 h 6"/>
                <a:gd name="T18" fmla="*/ 8 w 8"/>
                <a:gd name="T19" fmla="*/ 3 h 6"/>
                <a:gd name="T20" fmla="*/ 6 w 8"/>
                <a:gd name="T21" fmla="*/ 1 h 6"/>
                <a:gd name="T22" fmla="*/ 3 w 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0"/>
            <p:cNvSpPr/>
            <p:nvPr/>
          </p:nvSpPr>
          <p:spPr bwMode="auto">
            <a:xfrm>
              <a:off x="-927100" y="8720138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1 h 9"/>
                <a:gd name="T4" fmla="*/ 1 w 8"/>
                <a:gd name="T5" fmla="*/ 2 h 9"/>
                <a:gd name="T6" fmla="*/ 0 w 8"/>
                <a:gd name="T7" fmla="*/ 5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7 w 8"/>
                <a:gd name="T17" fmla="*/ 7 h 9"/>
                <a:gd name="T18" fmla="*/ 8 w 8"/>
                <a:gd name="T19" fmla="*/ 6 h 9"/>
                <a:gd name="T20" fmla="*/ 8 w 8"/>
                <a:gd name="T21" fmla="*/ 5 h 9"/>
                <a:gd name="T22" fmla="*/ 7 w 8"/>
                <a:gd name="T23" fmla="*/ 2 h 9"/>
                <a:gd name="T24" fmla="*/ 4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1"/>
            <p:cNvSpPr>
              <a:spLocks noEditPoints="1"/>
            </p:cNvSpPr>
            <p:nvPr/>
          </p:nvSpPr>
          <p:spPr bwMode="auto">
            <a:xfrm>
              <a:off x="-755650" y="8205788"/>
              <a:ext cx="13574713" cy="708025"/>
            </a:xfrm>
            <a:custGeom>
              <a:avLst/>
              <a:gdLst>
                <a:gd name="T0" fmla="*/ 949 w 5042"/>
                <a:gd name="T1" fmla="*/ 254 h 263"/>
                <a:gd name="T2" fmla="*/ 820 w 5042"/>
                <a:gd name="T3" fmla="*/ 262 h 263"/>
                <a:gd name="T4" fmla="*/ 757 w 5042"/>
                <a:gd name="T5" fmla="*/ 249 h 263"/>
                <a:gd name="T6" fmla="*/ 694 w 5042"/>
                <a:gd name="T7" fmla="*/ 245 h 263"/>
                <a:gd name="T8" fmla="*/ 631 w 5042"/>
                <a:gd name="T9" fmla="*/ 250 h 263"/>
                <a:gd name="T10" fmla="*/ 3105 w 5042"/>
                <a:gd name="T11" fmla="*/ 248 h 263"/>
                <a:gd name="T12" fmla="*/ 3039 w 5042"/>
                <a:gd name="T13" fmla="*/ 238 h 263"/>
                <a:gd name="T14" fmla="*/ 1099 w 5042"/>
                <a:gd name="T15" fmla="*/ 237 h 263"/>
                <a:gd name="T16" fmla="*/ 3248 w 5042"/>
                <a:gd name="T17" fmla="*/ 245 h 263"/>
                <a:gd name="T18" fmla="*/ 569 w 5042"/>
                <a:gd name="T19" fmla="*/ 236 h 263"/>
                <a:gd name="T20" fmla="*/ 2980 w 5042"/>
                <a:gd name="T21" fmla="*/ 232 h 263"/>
                <a:gd name="T22" fmla="*/ 506 w 5042"/>
                <a:gd name="T23" fmla="*/ 239 h 263"/>
                <a:gd name="T24" fmla="*/ 3402 w 5042"/>
                <a:gd name="T25" fmla="*/ 239 h 263"/>
                <a:gd name="T26" fmla="*/ 3480 w 5042"/>
                <a:gd name="T27" fmla="*/ 226 h 263"/>
                <a:gd name="T28" fmla="*/ 1181 w 5042"/>
                <a:gd name="T29" fmla="*/ 223 h 263"/>
                <a:gd name="T30" fmla="*/ 3563 w 5042"/>
                <a:gd name="T31" fmla="*/ 231 h 263"/>
                <a:gd name="T32" fmla="*/ 2926 w 5042"/>
                <a:gd name="T33" fmla="*/ 222 h 263"/>
                <a:gd name="T34" fmla="*/ 3642 w 5042"/>
                <a:gd name="T35" fmla="*/ 218 h 263"/>
                <a:gd name="T36" fmla="*/ 3720 w 5042"/>
                <a:gd name="T37" fmla="*/ 218 h 263"/>
                <a:gd name="T38" fmla="*/ 323 w 5042"/>
                <a:gd name="T39" fmla="*/ 218 h 263"/>
                <a:gd name="T40" fmla="*/ 3805 w 5042"/>
                <a:gd name="T41" fmla="*/ 210 h 263"/>
                <a:gd name="T42" fmla="*/ 2873 w 5042"/>
                <a:gd name="T43" fmla="*/ 211 h 263"/>
                <a:gd name="T44" fmla="*/ 3889 w 5042"/>
                <a:gd name="T45" fmla="*/ 214 h 263"/>
                <a:gd name="T46" fmla="*/ 1274 w 5042"/>
                <a:gd name="T47" fmla="*/ 209 h 263"/>
                <a:gd name="T48" fmla="*/ 3965 w 5042"/>
                <a:gd name="T49" fmla="*/ 202 h 263"/>
                <a:gd name="T50" fmla="*/ 4040 w 5042"/>
                <a:gd name="T51" fmla="*/ 203 h 263"/>
                <a:gd name="T52" fmla="*/ 134 w 5042"/>
                <a:gd name="T53" fmla="*/ 203 h 263"/>
                <a:gd name="T54" fmla="*/ 4117 w 5042"/>
                <a:gd name="T55" fmla="*/ 197 h 263"/>
                <a:gd name="T56" fmla="*/ 4189 w 5042"/>
                <a:gd name="T57" fmla="*/ 195 h 263"/>
                <a:gd name="T58" fmla="*/ 4263 w 5042"/>
                <a:gd name="T59" fmla="*/ 202 h 263"/>
                <a:gd name="T60" fmla="*/ 4327 w 5042"/>
                <a:gd name="T61" fmla="*/ 197 h 263"/>
                <a:gd name="T62" fmla="*/ 4380 w 5042"/>
                <a:gd name="T63" fmla="*/ 192 h 263"/>
                <a:gd name="T64" fmla="*/ 2829 w 5042"/>
                <a:gd name="T65" fmla="*/ 199 h 263"/>
                <a:gd name="T66" fmla="*/ 4440 w 5042"/>
                <a:gd name="T67" fmla="*/ 197 h 263"/>
                <a:gd name="T68" fmla="*/ 4488 w 5042"/>
                <a:gd name="T69" fmla="*/ 186 h 263"/>
                <a:gd name="T70" fmla="*/ 4538 w 5042"/>
                <a:gd name="T71" fmla="*/ 183 h 263"/>
                <a:gd name="T72" fmla="*/ 4591 w 5042"/>
                <a:gd name="T73" fmla="*/ 187 h 263"/>
                <a:gd name="T74" fmla="*/ 4640 w 5042"/>
                <a:gd name="T75" fmla="*/ 178 h 263"/>
                <a:gd name="T76" fmla="*/ 4682 w 5042"/>
                <a:gd name="T77" fmla="*/ 170 h 263"/>
                <a:gd name="T78" fmla="*/ 4728 w 5042"/>
                <a:gd name="T79" fmla="*/ 169 h 263"/>
                <a:gd name="T80" fmla="*/ 1451 w 5042"/>
                <a:gd name="T81" fmla="*/ 172 h 263"/>
                <a:gd name="T82" fmla="*/ 4777 w 5042"/>
                <a:gd name="T83" fmla="*/ 161 h 263"/>
                <a:gd name="T84" fmla="*/ 4874 w 5042"/>
                <a:gd name="T85" fmla="*/ 153 h 263"/>
                <a:gd name="T86" fmla="*/ 2740 w 5042"/>
                <a:gd name="T87" fmla="*/ 159 h 263"/>
                <a:gd name="T88" fmla="*/ 4930 w 5042"/>
                <a:gd name="T89" fmla="*/ 153 h 263"/>
                <a:gd name="T90" fmla="*/ 5037 w 5042"/>
                <a:gd name="T91" fmla="*/ 145 h 263"/>
                <a:gd name="T92" fmla="*/ 1538 w 5042"/>
                <a:gd name="T93" fmla="*/ 146 h 263"/>
                <a:gd name="T94" fmla="*/ 2696 w 5042"/>
                <a:gd name="T95" fmla="*/ 135 h 263"/>
                <a:gd name="T96" fmla="*/ 1639 w 5042"/>
                <a:gd name="T97" fmla="*/ 118 h 263"/>
                <a:gd name="T98" fmla="*/ 1730 w 5042"/>
                <a:gd name="T99" fmla="*/ 95 h 263"/>
                <a:gd name="T100" fmla="*/ 2610 w 5042"/>
                <a:gd name="T101" fmla="*/ 93 h 263"/>
                <a:gd name="T102" fmla="*/ 1830 w 5042"/>
                <a:gd name="T103" fmla="*/ 74 h 263"/>
                <a:gd name="T104" fmla="*/ 1915 w 5042"/>
                <a:gd name="T105" fmla="*/ 52 h 263"/>
                <a:gd name="T106" fmla="*/ 2519 w 5042"/>
                <a:gd name="T107" fmla="*/ 52 h 263"/>
                <a:gd name="T108" fmla="*/ 2005 w 5042"/>
                <a:gd name="T109" fmla="*/ 39 h 263"/>
                <a:gd name="T110" fmla="*/ 2464 w 5042"/>
                <a:gd name="T111" fmla="*/ 30 h 263"/>
                <a:gd name="T112" fmla="*/ 2414 w 5042"/>
                <a:gd name="T113" fmla="*/ 18 h 263"/>
                <a:gd name="T114" fmla="*/ 2167 w 5042"/>
                <a:gd name="T115" fmla="*/ 12 h 263"/>
                <a:gd name="T116" fmla="*/ 2359 w 5042"/>
                <a:gd name="T117" fmla="*/ 6 h 263"/>
                <a:gd name="T118" fmla="*/ 2301 w 5042"/>
                <a:gd name="T11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2" h="263">
                  <a:moveTo>
                    <a:pt x="884" y="254"/>
                  </a:moveTo>
                  <a:cubicBezTo>
                    <a:pt x="882" y="254"/>
                    <a:pt x="880" y="256"/>
                    <a:pt x="880" y="259"/>
                  </a:cubicBezTo>
                  <a:cubicBezTo>
                    <a:pt x="880" y="261"/>
                    <a:pt x="882" y="263"/>
                    <a:pt x="884" y="263"/>
                  </a:cubicBezTo>
                  <a:cubicBezTo>
                    <a:pt x="884" y="263"/>
                    <a:pt x="884" y="263"/>
                    <a:pt x="884" y="263"/>
                  </a:cubicBezTo>
                  <a:cubicBezTo>
                    <a:pt x="886" y="263"/>
                    <a:pt x="888" y="261"/>
                    <a:pt x="888" y="259"/>
                  </a:cubicBezTo>
                  <a:cubicBezTo>
                    <a:pt x="888" y="256"/>
                    <a:pt x="886" y="254"/>
                    <a:pt x="884" y="254"/>
                  </a:cubicBezTo>
                  <a:cubicBezTo>
                    <a:pt x="884" y="254"/>
                    <a:pt x="884" y="254"/>
                    <a:pt x="884" y="254"/>
                  </a:cubicBezTo>
                  <a:moveTo>
                    <a:pt x="950" y="254"/>
                  </a:moveTo>
                  <a:cubicBezTo>
                    <a:pt x="950" y="254"/>
                    <a:pt x="949" y="254"/>
                    <a:pt x="949" y="254"/>
                  </a:cubicBezTo>
                  <a:cubicBezTo>
                    <a:pt x="947" y="254"/>
                    <a:pt x="945" y="256"/>
                    <a:pt x="945" y="259"/>
                  </a:cubicBezTo>
                  <a:cubicBezTo>
                    <a:pt x="945" y="261"/>
                    <a:pt x="946" y="263"/>
                    <a:pt x="949" y="263"/>
                  </a:cubicBezTo>
                  <a:cubicBezTo>
                    <a:pt x="949" y="263"/>
                    <a:pt x="949" y="263"/>
                    <a:pt x="949" y="263"/>
                  </a:cubicBezTo>
                  <a:cubicBezTo>
                    <a:pt x="951" y="263"/>
                    <a:pt x="953" y="261"/>
                    <a:pt x="954" y="258"/>
                  </a:cubicBezTo>
                  <a:cubicBezTo>
                    <a:pt x="954" y="256"/>
                    <a:pt x="952" y="254"/>
                    <a:pt x="950" y="254"/>
                  </a:cubicBezTo>
                  <a:moveTo>
                    <a:pt x="820" y="252"/>
                  </a:moveTo>
                  <a:cubicBezTo>
                    <a:pt x="818" y="252"/>
                    <a:pt x="816" y="254"/>
                    <a:pt x="816" y="257"/>
                  </a:cubicBezTo>
                  <a:cubicBezTo>
                    <a:pt x="816" y="259"/>
                    <a:pt x="818" y="261"/>
                    <a:pt x="820" y="262"/>
                  </a:cubicBezTo>
                  <a:cubicBezTo>
                    <a:pt x="820" y="262"/>
                    <a:pt x="820" y="262"/>
                    <a:pt x="820" y="262"/>
                  </a:cubicBezTo>
                  <a:cubicBezTo>
                    <a:pt x="823" y="262"/>
                    <a:pt x="824" y="259"/>
                    <a:pt x="824" y="257"/>
                  </a:cubicBezTo>
                  <a:cubicBezTo>
                    <a:pt x="825" y="254"/>
                    <a:pt x="823" y="252"/>
                    <a:pt x="821" y="252"/>
                  </a:cubicBezTo>
                  <a:cubicBezTo>
                    <a:pt x="821" y="252"/>
                    <a:pt x="820" y="252"/>
                    <a:pt x="820" y="252"/>
                  </a:cubicBezTo>
                  <a:moveTo>
                    <a:pt x="757" y="249"/>
                  </a:moveTo>
                  <a:cubicBezTo>
                    <a:pt x="755" y="249"/>
                    <a:pt x="753" y="251"/>
                    <a:pt x="753" y="254"/>
                  </a:cubicBezTo>
                  <a:cubicBezTo>
                    <a:pt x="753" y="256"/>
                    <a:pt x="755" y="258"/>
                    <a:pt x="757" y="259"/>
                  </a:cubicBezTo>
                  <a:cubicBezTo>
                    <a:pt x="757" y="259"/>
                    <a:pt x="757" y="259"/>
                    <a:pt x="757" y="259"/>
                  </a:cubicBezTo>
                  <a:cubicBezTo>
                    <a:pt x="759" y="259"/>
                    <a:pt x="761" y="257"/>
                    <a:pt x="761" y="254"/>
                  </a:cubicBezTo>
                  <a:cubicBezTo>
                    <a:pt x="761" y="251"/>
                    <a:pt x="759" y="249"/>
                    <a:pt x="757" y="249"/>
                  </a:cubicBezTo>
                  <a:cubicBezTo>
                    <a:pt x="757" y="249"/>
                    <a:pt x="757" y="249"/>
                    <a:pt x="757" y="249"/>
                  </a:cubicBezTo>
                  <a:moveTo>
                    <a:pt x="1022" y="248"/>
                  </a:moveTo>
                  <a:cubicBezTo>
                    <a:pt x="1022" y="248"/>
                    <a:pt x="1021" y="248"/>
                    <a:pt x="1021" y="248"/>
                  </a:cubicBezTo>
                  <a:cubicBezTo>
                    <a:pt x="1019" y="248"/>
                    <a:pt x="1016" y="250"/>
                    <a:pt x="1016" y="253"/>
                  </a:cubicBezTo>
                  <a:cubicBezTo>
                    <a:pt x="1016" y="255"/>
                    <a:pt x="1018" y="257"/>
                    <a:pt x="1020" y="257"/>
                  </a:cubicBezTo>
                  <a:cubicBezTo>
                    <a:pt x="1021" y="257"/>
                    <a:pt x="1021" y="257"/>
                    <a:pt x="1021" y="257"/>
                  </a:cubicBezTo>
                  <a:cubicBezTo>
                    <a:pt x="1024" y="257"/>
                    <a:pt x="1026" y="255"/>
                    <a:pt x="1026" y="252"/>
                  </a:cubicBezTo>
                  <a:cubicBezTo>
                    <a:pt x="1026" y="250"/>
                    <a:pt x="1024" y="248"/>
                    <a:pt x="1022" y="248"/>
                  </a:cubicBezTo>
                  <a:moveTo>
                    <a:pt x="694" y="245"/>
                  </a:moveTo>
                  <a:cubicBezTo>
                    <a:pt x="692" y="245"/>
                    <a:pt x="690" y="247"/>
                    <a:pt x="690" y="250"/>
                  </a:cubicBezTo>
                  <a:cubicBezTo>
                    <a:pt x="690" y="252"/>
                    <a:pt x="692" y="254"/>
                    <a:pt x="694" y="255"/>
                  </a:cubicBezTo>
                  <a:cubicBezTo>
                    <a:pt x="694" y="255"/>
                    <a:pt x="694" y="255"/>
                    <a:pt x="694" y="255"/>
                  </a:cubicBezTo>
                  <a:cubicBezTo>
                    <a:pt x="696" y="255"/>
                    <a:pt x="698" y="253"/>
                    <a:pt x="698" y="250"/>
                  </a:cubicBezTo>
                  <a:cubicBezTo>
                    <a:pt x="698" y="248"/>
                    <a:pt x="696" y="245"/>
                    <a:pt x="694" y="245"/>
                  </a:cubicBezTo>
                  <a:cubicBezTo>
                    <a:pt x="694" y="245"/>
                    <a:pt x="694" y="245"/>
                    <a:pt x="694" y="245"/>
                  </a:cubicBezTo>
                  <a:moveTo>
                    <a:pt x="631" y="241"/>
                  </a:moveTo>
                  <a:cubicBezTo>
                    <a:pt x="629" y="241"/>
                    <a:pt x="627" y="243"/>
                    <a:pt x="627" y="245"/>
                  </a:cubicBezTo>
                  <a:cubicBezTo>
                    <a:pt x="627" y="248"/>
                    <a:pt x="629" y="250"/>
                    <a:pt x="631" y="250"/>
                  </a:cubicBezTo>
                  <a:cubicBezTo>
                    <a:pt x="631" y="250"/>
                    <a:pt x="631" y="250"/>
                    <a:pt x="631" y="250"/>
                  </a:cubicBezTo>
                  <a:cubicBezTo>
                    <a:pt x="633" y="250"/>
                    <a:pt x="635" y="248"/>
                    <a:pt x="635" y="246"/>
                  </a:cubicBezTo>
                  <a:cubicBezTo>
                    <a:pt x="635" y="243"/>
                    <a:pt x="634" y="241"/>
                    <a:pt x="631" y="241"/>
                  </a:cubicBezTo>
                  <a:cubicBezTo>
                    <a:pt x="631" y="241"/>
                    <a:pt x="631" y="241"/>
                    <a:pt x="631" y="241"/>
                  </a:cubicBezTo>
                  <a:moveTo>
                    <a:pt x="3104" y="239"/>
                  </a:moveTo>
                  <a:cubicBezTo>
                    <a:pt x="3104" y="239"/>
                    <a:pt x="3104" y="239"/>
                    <a:pt x="3104" y="239"/>
                  </a:cubicBezTo>
                  <a:cubicBezTo>
                    <a:pt x="3101" y="239"/>
                    <a:pt x="3100" y="241"/>
                    <a:pt x="3100" y="244"/>
                  </a:cubicBezTo>
                  <a:cubicBezTo>
                    <a:pt x="3101" y="246"/>
                    <a:pt x="3103" y="248"/>
                    <a:pt x="3105" y="248"/>
                  </a:cubicBezTo>
                  <a:cubicBezTo>
                    <a:pt x="3105" y="248"/>
                    <a:pt x="3105" y="248"/>
                    <a:pt x="3105" y="248"/>
                  </a:cubicBezTo>
                  <a:cubicBezTo>
                    <a:pt x="3108" y="248"/>
                    <a:pt x="3109" y="246"/>
                    <a:pt x="3109" y="243"/>
                  </a:cubicBezTo>
                  <a:cubicBezTo>
                    <a:pt x="3108" y="241"/>
                    <a:pt x="3106" y="239"/>
                    <a:pt x="3104" y="239"/>
                  </a:cubicBezTo>
                  <a:moveTo>
                    <a:pt x="3039" y="238"/>
                  </a:moveTo>
                  <a:cubicBezTo>
                    <a:pt x="3037" y="238"/>
                    <a:pt x="3036" y="240"/>
                    <a:pt x="3036" y="242"/>
                  </a:cubicBezTo>
                  <a:cubicBezTo>
                    <a:pt x="3037" y="245"/>
                    <a:pt x="3039" y="247"/>
                    <a:pt x="3041" y="247"/>
                  </a:cubicBezTo>
                  <a:cubicBezTo>
                    <a:pt x="3041" y="247"/>
                    <a:pt x="3041" y="247"/>
                    <a:pt x="3041" y="247"/>
                  </a:cubicBezTo>
                  <a:cubicBezTo>
                    <a:pt x="3043" y="247"/>
                    <a:pt x="3044" y="245"/>
                    <a:pt x="3044" y="243"/>
                  </a:cubicBezTo>
                  <a:cubicBezTo>
                    <a:pt x="3044" y="240"/>
                    <a:pt x="3041" y="238"/>
                    <a:pt x="3039" y="238"/>
                  </a:cubicBezTo>
                  <a:cubicBezTo>
                    <a:pt x="3039" y="238"/>
                    <a:pt x="3039" y="238"/>
                    <a:pt x="3039" y="238"/>
                  </a:cubicBezTo>
                  <a:moveTo>
                    <a:pt x="3173" y="238"/>
                  </a:moveTo>
                  <a:cubicBezTo>
                    <a:pt x="3173" y="238"/>
                    <a:pt x="3173" y="238"/>
                    <a:pt x="3173" y="238"/>
                  </a:cubicBezTo>
                  <a:cubicBezTo>
                    <a:pt x="3171" y="238"/>
                    <a:pt x="3169" y="240"/>
                    <a:pt x="3170" y="242"/>
                  </a:cubicBezTo>
                  <a:cubicBezTo>
                    <a:pt x="3170" y="245"/>
                    <a:pt x="3172" y="247"/>
                    <a:pt x="3175" y="247"/>
                  </a:cubicBezTo>
                  <a:cubicBezTo>
                    <a:pt x="3175" y="247"/>
                    <a:pt x="3175" y="247"/>
                    <a:pt x="3175" y="247"/>
                  </a:cubicBezTo>
                  <a:cubicBezTo>
                    <a:pt x="3177" y="247"/>
                    <a:pt x="3179" y="245"/>
                    <a:pt x="3179" y="242"/>
                  </a:cubicBezTo>
                  <a:cubicBezTo>
                    <a:pt x="3178" y="240"/>
                    <a:pt x="3176" y="238"/>
                    <a:pt x="3173" y="238"/>
                  </a:cubicBezTo>
                  <a:moveTo>
                    <a:pt x="1100" y="237"/>
                  </a:moveTo>
                  <a:cubicBezTo>
                    <a:pt x="1099" y="237"/>
                    <a:pt x="1099" y="237"/>
                    <a:pt x="1099" y="237"/>
                  </a:cubicBezTo>
                  <a:cubicBezTo>
                    <a:pt x="1096" y="238"/>
                    <a:pt x="1094" y="240"/>
                    <a:pt x="1094" y="243"/>
                  </a:cubicBezTo>
                  <a:cubicBezTo>
                    <a:pt x="1094" y="245"/>
                    <a:pt x="1095" y="247"/>
                    <a:pt x="1098" y="247"/>
                  </a:cubicBezTo>
                  <a:cubicBezTo>
                    <a:pt x="1098" y="247"/>
                    <a:pt x="1098" y="247"/>
                    <a:pt x="1099" y="247"/>
                  </a:cubicBezTo>
                  <a:cubicBezTo>
                    <a:pt x="1102" y="246"/>
                    <a:pt x="1104" y="244"/>
                    <a:pt x="1104" y="241"/>
                  </a:cubicBezTo>
                  <a:cubicBezTo>
                    <a:pt x="1104" y="239"/>
                    <a:pt x="1102" y="237"/>
                    <a:pt x="1100" y="237"/>
                  </a:cubicBezTo>
                  <a:moveTo>
                    <a:pt x="3246" y="236"/>
                  </a:moveTo>
                  <a:cubicBezTo>
                    <a:pt x="3246" y="236"/>
                    <a:pt x="3246" y="236"/>
                    <a:pt x="3246" y="236"/>
                  </a:cubicBezTo>
                  <a:cubicBezTo>
                    <a:pt x="3244" y="236"/>
                    <a:pt x="3242" y="238"/>
                    <a:pt x="3242" y="240"/>
                  </a:cubicBezTo>
                  <a:cubicBezTo>
                    <a:pt x="3243" y="243"/>
                    <a:pt x="3245" y="245"/>
                    <a:pt x="3248" y="245"/>
                  </a:cubicBezTo>
                  <a:cubicBezTo>
                    <a:pt x="3248" y="245"/>
                    <a:pt x="3248" y="245"/>
                    <a:pt x="3248" y="245"/>
                  </a:cubicBezTo>
                  <a:cubicBezTo>
                    <a:pt x="3251" y="245"/>
                    <a:pt x="3252" y="243"/>
                    <a:pt x="3252" y="240"/>
                  </a:cubicBezTo>
                  <a:cubicBezTo>
                    <a:pt x="3251" y="238"/>
                    <a:pt x="3249" y="236"/>
                    <a:pt x="3246" y="236"/>
                  </a:cubicBezTo>
                  <a:moveTo>
                    <a:pt x="568" y="236"/>
                  </a:moveTo>
                  <a:cubicBezTo>
                    <a:pt x="566" y="236"/>
                    <a:pt x="565" y="237"/>
                    <a:pt x="565" y="240"/>
                  </a:cubicBezTo>
                  <a:cubicBezTo>
                    <a:pt x="565" y="242"/>
                    <a:pt x="566" y="245"/>
                    <a:pt x="568" y="245"/>
                  </a:cubicBezTo>
                  <a:cubicBezTo>
                    <a:pt x="568" y="245"/>
                    <a:pt x="569" y="245"/>
                    <a:pt x="569" y="245"/>
                  </a:cubicBezTo>
                  <a:cubicBezTo>
                    <a:pt x="571" y="245"/>
                    <a:pt x="572" y="243"/>
                    <a:pt x="573" y="241"/>
                  </a:cubicBezTo>
                  <a:cubicBezTo>
                    <a:pt x="573" y="238"/>
                    <a:pt x="571" y="236"/>
                    <a:pt x="569" y="236"/>
                  </a:cubicBezTo>
                  <a:cubicBezTo>
                    <a:pt x="569" y="236"/>
                    <a:pt x="568" y="236"/>
                    <a:pt x="568" y="236"/>
                  </a:cubicBezTo>
                  <a:moveTo>
                    <a:pt x="3322" y="233"/>
                  </a:moveTo>
                  <a:cubicBezTo>
                    <a:pt x="3322" y="233"/>
                    <a:pt x="3322" y="233"/>
                    <a:pt x="3322" y="233"/>
                  </a:cubicBezTo>
                  <a:cubicBezTo>
                    <a:pt x="3319" y="233"/>
                    <a:pt x="3317" y="235"/>
                    <a:pt x="3318" y="238"/>
                  </a:cubicBezTo>
                  <a:cubicBezTo>
                    <a:pt x="3318" y="240"/>
                    <a:pt x="3321" y="242"/>
                    <a:pt x="3324" y="242"/>
                  </a:cubicBezTo>
                  <a:cubicBezTo>
                    <a:pt x="3324" y="242"/>
                    <a:pt x="3324" y="242"/>
                    <a:pt x="3324" y="242"/>
                  </a:cubicBezTo>
                  <a:cubicBezTo>
                    <a:pt x="3327" y="242"/>
                    <a:pt x="3328" y="240"/>
                    <a:pt x="3328" y="237"/>
                  </a:cubicBezTo>
                  <a:cubicBezTo>
                    <a:pt x="3327" y="235"/>
                    <a:pt x="3325" y="233"/>
                    <a:pt x="3322" y="233"/>
                  </a:cubicBezTo>
                  <a:moveTo>
                    <a:pt x="2980" y="232"/>
                  </a:moveTo>
                  <a:cubicBezTo>
                    <a:pt x="2979" y="232"/>
                    <a:pt x="2978" y="234"/>
                    <a:pt x="2978" y="236"/>
                  </a:cubicBezTo>
                  <a:cubicBezTo>
                    <a:pt x="2979" y="238"/>
                    <a:pt x="2980" y="241"/>
                    <a:pt x="2982" y="241"/>
                  </a:cubicBezTo>
                  <a:cubicBezTo>
                    <a:pt x="2983" y="241"/>
                    <a:pt x="2983" y="241"/>
                    <a:pt x="2983" y="241"/>
                  </a:cubicBezTo>
                  <a:cubicBezTo>
                    <a:pt x="2985" y="241"/>
                    <a:pt x="2986" y="239"/>
                    <a:pt x="2985" y="237"/>
                  </a:cubicBezTo>
                  <a:cubicBezTo>
                    <a:pt x="2985" y="235"/>
                    <a:pt x="2983" y="232"/>
                    <a:pt x="2981" y="232"/>
                  </a:cubicBezTo>
                  <a:cubicBezTo>
                    <a:pt x="2981" y="232"/>
                    <a:pt x="2981" y="232"/>
                    <a:pt x="2980" y="232"/>
                  </a:cubicBezTo>
                  <a:moveTo>
                    <a:pt x="506" y="230"/>
                  </a:moveTo>
                  <a:cubicBezTo>
                    <a:pt x="504" y="230"/>
                    <a:pt x="502" y="232"/>
                    <a:pt x="502" y="234"/>
                  </a:cubicBezTo>
                  <a:cubicBezTo>
                    <a:pt x="502" y="237"/>
                    <a:pt x="504" y="239"/>
                    <a:pt x="506" y="239"/>
                  </a:cubicBezTo>
                  <a:cubicBezTo>
                    <a:pt x="506" y="239"/>
                    <a:pt x="506" y="239"/>
                    <a:pt x="506" y="239"/>
                  </a:cubicBezTo>
                  <a:cubicBezTo>
                    <a:pt x="508" y="239"/>
                    <a:pt x="510" y="237"/>
                    <a:pt x="510" y="235"/>
                  </a:cubicBezTo>
                  <a:cubicBezTo>
                    <a:pt x="510" y="233"/>
                    <a:pt x="508" y="230"/>
                    <a:pt x="506" y="230"/>
                  </a:cubicBezTo>
                  <a:cubicBezTo>
                    <a:pt x="506" y="230"/>
                    <a:pt x="506" y="230"/>
                    <a:pt x="506" y="230"/>
                  </a:cubicBezTo>
                  <a:moveTo>
                    <a:pt x="3400" y="230"/>
                  </a:moveTo>
                  <a:cubicBezTo>
                    <a:pt x="3400" y="230"/>
                    <a:pt x="3400" y="230"/>
                    <a:pt x="3400" y="230"/>
                  </a:cubicBezTo>
                  <a:cubicBezTo>
                    <a:pt x="3397" y="230"/>
                    <a:pt x="3395" y="232"/>
                    <a:pt x="3396" y="234"/>
                  </a:cubicBezTo>
                  <a:cubicBezTo>
                    <a:pt x="3396" y="237"/>
                    <a:pt x="3399" y="239"/>
                    <a:pt x="3402" y="239"/>
                  </a:cubicBezTo>
                  <a:cubicBezTo>
                    <a:pt x="3402" y="239"/>
                    <a:pt x="3402" y="239"/>
                    <a:pt x="3402" y="239"/>
                  </a:cubicBezTo>
                  <a:cubicBezTo>
                    <a:pt x="3405" y="239"/>
                    <a:pt x="3407" y="236"/>
                    <a:pt x="3406" y="234"/>
                  </a:cubicBezTo>
                  <a:cubicBezTo>
                    <a:pt x="3405" y="232"/>
                    <a:pt x="3403" y="230"/>
                    <a:pt x="3400" y="230"/>
                  </a:cubicBezTo>
                  <a:moveTo>
                    <a:pt x="3480" y="226"/>
                  </a:moveTo>
                  <a:cubicBezTo>
                    <a:pt x="3479" y="226"/>
                    <a:pt x="3479" y="226"/>
                    <a:pt x="3479" y="226"/>
                  </a:cubicBezTo>
                  <a:cubicBezTo>
                    <a:pt x="3476" y="226"/>
                    <a:pt x="3475" y="228"/>
                    <a:pt x="3475" y="231"/>
                  </a:cubicBezTo>
                  <a:cubicBezTo>
                    <a:pt x="3476" y="233"/>
                    <a:pt x="3479" y="235"/>
                    <a:pt x="3482" y="235"/>
                  </a:cubicBezTo>
                  <a:cubicBezTo>
                    <a:pt x="3482" y="235"/>
                    <a:pt x="3482" y="235"/>
                    <a:pt x="3482" y="235"/>
                  </a:cubicBezTo>
                  <a:cubicBezTo>
                    <a:pt x="3485" y="235"/>
                    <a:pt x="3486" y="233"/>
                    <a:pt x="3486" y="230"/>
                  </a:cubicBezTo>
                  <a:cubicBezTo>
                    <a:pt x="3485" y="228"/>
                    <a:pt x="3482" y="226"/>
                    <a:pt x="3480" y="226"/>
                  </a:cubicBezTo>
                  <a:moveTo>
                    <a:pt x="443" y="224"/>
                  </a:moveTo>
                  <a:cubicBezTo>
                    <a:pt x="441" y="224"/>
                    <a:pt x="440" y="226"/>
                    <a:pt x="440" y="229"/>
                  </a:cubicBezTo>
                  <a:cubicBezTo>
                    <a:pt x="440" y="231"/>
                    <a:pt x="441" y="233"/>
                    <a:pt x="443" y="233"/>
                  </a:cubicBezTo>
                  <a:cubicBezTo>
                    <a:pt x="444" y="233"/>
                    <a:pt x="444" y="233"/>
                    <a:pt x="444" y="233"/>
                  </a:cubicBezTo>
                  <a:cubicBezTo>
                    <a:pt x="446" y="233"/>
                    <a:pt x="448" y="232"/>
                    <a:pt x="448" y="229"/>
                  </a:cubicBezTo>
                  <a:cubicBezTo>
                    <a:pt x="448" y="227"/>
                    <a:pt x="446" y="225"/>
                    <a:pt x="444" y="224"/>
                  </a:cubicBezTo>
                  <a:cubicBezTo>
                    <a:pt x="444" y="224"/>
                    <a:pt x="443" y="224"/>
                    <a:pt x="443" y="224"/>
                  </a:cubicBezTo>
                  <a:moveTo>
                    <a:pt x="1182" y="223"/>
                  </a:moveTo>
                  <a:cubicBezTo>
                    <a:pt x="1182" y="223"/>
                    <a:pt x="1182" y="223"/>
                    <a:pt x="1181" y="223"/>
                  </a:cubicBezTo>
                  <a:cubicBezTo>
                    <a:pt x="1178" y="224"/>
                    <a:pt x="1176" y="226"/>
                    <a:pt x="1176" y="229"/>
                  </a:cubicBezTo>
                  <a:cubicBezTo>
                    <a:pt x="1176" y="231"/>
                    <a:pt x="1178" y="232"/>
                    <a:pt x="1180" y="232"/>
                  </a:cubicBezTo>
                  <a:cubicBezTo>
                    <a:pt x="1181" y="232"/>
                    <a:pt x="1181" y="232"/>
                    <a:pt x="1182" y="232"/>
                  </a:cubicBezTo>
                  <a:cubicBezTo>
                    <a:pt x="1185" y="231"/>
                    <a:pt x="1187" y="229"/>
                    <a:pt x="1187" y="226"/>
                  </a:cubicBezTo>
                  <a:cubicBezTo>
                    <a:pt x="1187" y="224"/>
                    <a:pt x="1185" y="223"/>
                    <a:pt x="1182" y="223"/>
                  </a:cubicBezTo>
                  <a:moveTo>
                    <a:pt x="3560" y="222"/>
                  </a:moveTo>
                  <a:cubicBezTo>
                    <a:pt x="3560" y="222"/>
                    <a:pt x="3560" y="222"/>
                    <a:pt x="3560" y="222"/>
                  </a:cubicBezTo>
                  <a:cubicBezTo>
                    <a:pt x="3557" y="222"/>
                    <a:pt x="3556" y="224"/>
                    <a:pt x="3556" y="227"/>
                  </a:cubicBezTo>
                  <a:cubicBezTo>
                    <a:pt x="3557" y="229"/>
                    <a:pt x="3560" y="231"/>
                    <a:pt x="3563" y="231"/>
                  </a:cubicBezTo>
                  <a:cubicBezTo>
                    <a:pt x="3563" y="231"/>
                    <a:pt x="3563" y="231"/>
                    <a:pt x="3563" y="231"/>
                  </a:cubicBezTo>
                  <a:cubicBezTo>
                    <a:pt x="3566" y="231"/>
                    <a:pt x="3568" y="229"/>
                    <a:pt x="3567" y="226"/>
                  </a:cubicBezTo>
                  <a:cubicBezTo>
                    <a:pt x="3566" y="224"/>
                    <a:pt x="3563" y="222"/>
                    <a:pt x="3560" y="222"/>
                  </a:cubicBezTo>
                  <a:moveTo>
                    <a:pt x="2926" y="222"/>
                  </a:moveTo>
                  <a:cubicBezTo>
                    <a:pt x="2924" y="222"/>
                    <a:pt x="2923" y="223"/>
                    <a:pt x="2924" y="225"/>
                  </a:cubicBezTo>
                  <a:cubicBezTo>
                    <a:pt x="2924" y="228"/>
                    <a:pt x="2926" y="230"/>
                    <a:pt x="2928" y="231"/>
                  </a:cubicBezTo>
                  <a:cubicBezTo>
                    <a:pt x="2928" y="231"/>
                    <a:pt x="2928" y="231"/>
                    <a:pt x="2929" y="231"/>
                  </a:cubicBezTo>
                  <a:cubicBezTo>
                    <a:pt x="2930" y="231"/>
                    <a:pt x="2931" y="229"/>
                    <a:pt x="2931" y="227"/>
                  </a:cubicBezTo>
                  <a:cubicBezTo>
                    <a:pt x="2930" y="224"/>
                    <a:pt x="2928" y="222"/>
                    <a:pt x="2926" y="222"/>
                  </a:cubicBezTo>
                  <a:cubicBezTo>
                    <a:pt x="2926" y="222"/>
                    <a:pt x="2926" y="222"/>
                    <a:pt x="2926" y="222"/>
                  </a:cubicBezTo>
                  <a:moveTo>
                    <a:pt x="381" y="219"/>
                  </a:moveTo>
                  <a:cubicBezTo>
                    <a:pt x="379" y="219"/>
                    <a:pt x="377" y="220"/>
                    <a:pt x="377" y="223"/>
                  </a:cubicBezTo>
                  <a:cubicBezTo>
                    <a:pt x="377" y="225"/>
                    <a:pt x="379" y="227"/>
                    <a:pt x="381" y="227"/>
                  </a:cubicBezTo>
                  <a:cubicBezTo>
                    <a:pt x="381" y="227"/>
                    <a:pt x="381" y="227"/>
                    <a:pt x="381" y="227"/>
                  </a:cubicBezTo>
                  <a:cubicBezTo>
                    <a:pt x="383" y="227"/>
                    <a:pt x="385" y="226"/>
                    <a:pt x="385" y="223"/>
                  </a:cubicBezTo>
                  <a:cubicBezTo>
                    <a:pt x="385" y="221"/>
                    <a:pt x="383" y="219"/>
                    <a:pt x="381" y="219"/>
                  </a:cubicBezTo>
                  <a:cubicBezTo>
                    <a:pt x="381" y="219"/>
                    <a:pt x="381" y="219"/>
                    <a:pt x="381" y="219"/>
                  </a:cubicBezTo>
                  <a:moveTo>
                    <a:pt x="3642" y="218"/>
                  </a:moveTo>
                  <a:cubicBezTo>
                    <a:pt x="3642" y="218"/>
                    <a:pt x="3642" y="218"/>
                    <a:pt x="3642" y="218"/>
                  </a:cubicBezTo>
                  <a:cubicBezTo>
                    <a:pt x="3639" y="218"/>
                    <a:pt x="3637" y="220"/>
                    <a:pt x="3638" y="223"/>
                  </a:cubicBezTo>
                  <a:cubicBezTo>
                    <a:pt x="3639" y="225"/>
                    <a:pt x="3642" y="227"/>
                    <a:pt x="3645" y="227"/>
                  </a:cubicBezTo>
                  <a:cubicBezTo>
                    <a:pt x="3645" y="227"/>
                    <a:pt x="3645" y="227"/>
                    <a:pt x="3645" y="227"/>
                  </a:cubicBezTo>
                  <a:cubicBezTo>
                    <a:pt x="3648" y="227"/>
                    <a:pt x="3649" y="224"/>
                    <a:pt x="3649" y="222"/>
                  </a:cubicBezTo>
                  <a:cubicBezTo>
                    <a:pt x="3648" y="220"/>
                    <a:pt x="3645" y="218"/>
                    <a:pt x="3642" y="218"/>
                  </a:cubicBezTo>
                  <a:moveTo>
                    <a:pt x="3724" y="214"/>
                  </a:moveTo>
                  <a:cubicBezTo>
                    <a:pt x="3724" y="214"/>
                    <a:pt x="3723" y="214"/>
                    <a:pt x="3723" y="214"/>
                  </a:cubicBezTo>
                  <a:cubicBezTo>
                    <a:pt x="3720" y="214"/>
                    <a:pt x="3719" y="216"/>
                    <a:pt x="3720" y="218"/>
                  </a:cubicBezTo>
                  <a:cubicBezTo>
                    <a:pt x="3721" y="221"/>
                    <a:pt x="3724" y="222"/>
                    <a:pt x="3727" y="222"/>
                  </a:cubicBezTo>
                  <a:cubicBezTo>
                    <a:pt x="3727" y="222"/>
                    <a:pt x="3727" y="222"/>
                    <a:pt x="3727" y="222"/>
                  </a:cubicBezTo>
                  <a:cubicBezTo>
                    <a:pt x="3730" y="222"/>
                    <a:pt x="3731" y="220"/>
                    <a:pt x="3730" y="218"/>
                  </a:cubicBezTo>
                  <a:cubicBezTo>
                    <a:pt x="3729" y="216"/>
                    <a:pt x="3726" y="214"/>
                    <a:pt x="3724" y="214"/>
                  </a:cubicBezTo>
                  <a:moveTo>
                    <a:pt x="318" y="213"/>
                  </a:moveTo>
                  <a:cubicBezTo>
                    <a:pt x="316" y="213"/>
                    <a:pt x="315" y="215"/>
                    <a:pt x="315" y="217"/>
                  </a:cubicBezTo>
                  <a:cubicBezTo>
                    <a:pt x="315" y="219"/>
                    <a:pt x="316" y="222"/>
                    <a:pt x="319" y="222"/>
                  </a:cubicBezTo>
                  <a:cubicBezTo>
                    <a:pt x="319" y="222"/>
                    <a:pt x="319" y="222"/>
                    <a:pt x="319" y="222"/>
                  </a:cubicBezTo>
                  <a:cubicBezTo>
                    <a:pt x="321" y="222"/>
                    <a:pt x="323" y="220"/>
                    <a:pt x="323" y="218"/>
                  </a:cubicBezTo>
                  <a:cubicBezTo>
                    <a:pt x="323" y="215"/>
                    <a:pt x="321" y="213"/>
                    <a:pt x="319" y="213"/>
                  </a:cubicBezTo>
                  <a:cubicBezTo>
                    <a:pt x="319" y="213"/>
                    <a:pt x="319" y="213"/>
                    <a:pt x="318" y="213"/>
                  </a:cubicBezTo>
                  <a:moveTo>
                    <a:pt x="3805" y="210"/>
                  </a:moveTo>
                  <a:cubicBezTo>
                    <a:pt x="3805" y="210"/>
                    <a:pt x="3805" y="210"/>
                    <a:pt x="3805" y="210"/>
                  </a:cubicBezTo>
                  <a:cubicBezTo>
                    <a:pt x="3802" y="210"/>
                    <a:pt x="3801" y="212"/>
                    <a:pt x="3802" y="214"/>
                  </a:cubicBezTo>
                  <a:cubicBezTo>
                    <a:pt x="3803" y="217"/>
                    <a:pt x="3806" y="218"/>
                    <a:pt x="3808" y="218"/>
                  </a:cubicBezTo>
                  <a:cubicBezTo>
                    <a:pt x="3809" y="218"/>
                    <a:pt x="3809" y="218"/>
                    <a:pt x="3809" y="218"/>
                  </a:cubicBezTo>
                  <a:cubicBezTo>
                    <a:pt x="3812" y="218"/>
                    <a:pt x="3813" y="216"/>
                    <a:pt x="3812" y="214"/>
                  </a:cubicBezTo>
                  <a:cubicBezTo>
                    <a:pt x="3811" y="211"/>
                    <a:pt x="3808" y="210"/>
                    <a:pt x="3805" y="210"/>
                  </a:cubicBezTo>
                  <a:moveTo>
                    <a:pt x="256" y="208"/>
                  </a:moveTo>
                  <a:cubicBezTo>
                    <a:pt x="254" y="208"/>
                    <a:pt x="252" y="209"/>
                    <a:pt x="252" y="212"/>
                  </a:cubicBezTo>
                  <a:cubicBezTo>
                    <a:pt x="252" y="214"/>
                    <a:pt x="254" y="216"/>
                    <a:pt x="256" y="216"/>
                  </a:cubicBezTo>
                  <a:cubicBezTo>
                    <a:pt x="256" y="216"/>
                    <a:pt x="256" y="216"/>
                    <a:pt x="256" y="216"/>
                  </a:cubicBezTo>
                  <a:cubicBezTo>
                    <a:pt x="258" y="216"/>
                    <a:pt x="260" y="215"/>
                    <a:pt x="260" y="212"/>
                  </a:cubicBezTo>
                  <a:cubicBezTo>
                    <a:pt x="260" y="210"/>
                    <a:pt x="258" y="208"/>
                    <a:pt x="256" y="208"/>
                  </a:cubicBezTo>
                  <a:cubicBezTo>
                    <a:pt x="256" y="208"/>
                    <a:pt x="256" y="208"/>
                    <a:pt x="256" y="208"/>
                  </a:cubicBezTo>
                  <a:moveTo>
                    <a:pt x="2874" y="208"/>
                  </a:moveTo>
                  <a:cubicBezTo>
                    <a:pt x="2873" y="208"/>
                    <a:pt x="2873" y="209"/>
                    <a:pt x="2873" y="211"/>
                  </a:cubicBezTo>
                  <a:cubicBezTo>
                    <a:pt x="2874" y="213"/>
                    <a:pt x="2875" y="216"/>
                    <a:pt x="2877" y="216"/>
                  </a:cubicBezTo>
                  <a:cubicBezTo>
                    <a:pt x="2877" y="217"/>
                    <a:pt x="2878" y="217"/>
                    <a:pt x="2878" y="217"/>
                  </a:cubicBezTo>
                  <a:cubicBezTo>
                    <a:pt x="2879" y="217"/>
                    <a:pt x="2880" y="215"/>
                    <a:pt x="2879" y="213"/>
                  </a:cubicBezTo>
                  <a:cubicBezTo>
                    <a:pt x="2879" y="211"/>
                    <a:pt x="2877" y="208"/>
                    <a:pt x="2875" y="208"/>
                  </a:cubicBezTo>
                  <a:cubicBezTo>
                    <a:pt x="2875" y="208"/>
                    <a:pt x="2875" y="208"/>
                    <a:pt x="2874" y="208"/>
                  </a:cubicBezTo>
                  <a:moveTo>
                    <a:pt x="3886" y="206"/>
                  </a:moveTo>
                  <a:cubicBezTo>
                    <a:pt x="3885" y="206"/>
                    <a:pt x="3885" y="206"/>
                    <a:pt x="3885" y="206"/>
                  </a:cubicBezTo>
                  <a:cubicBezTo>
                    <a:pt x="3882" y="206"/>
                    <a:pt x="3881" y="208"/>
                    <a:pt x="3882" y="210"/>
                  </a:cubicBezTo>
                  <a:cubicBezTo>
                    <a:pt x="3884" y="213"/>
                    <a:pt x="3887" y="214"/>
                    <a:pt x="3889" y="214"/>
                  </a:cubicBezTo>
                  <a:cubicBezTo>
                    <a:pt x="3889" y="214"/>
                    <a:pt x="3890" y="214"/>
                    <a:pt x="3890" y="214"/>
                  </a:cubicBezTo>
                  <a:cubicBezTo>
                    <a:pt x="3892" y="214"/>
                    <a:pt x="3894" y="212"/>
                    <a:pt x="3893" y="210"/>
                  </a:cubicBezTo>
                  <a:cubicBezTo>
                    <a:pt x="3891" y="208"/>
                    <a:pt x="3888" y="206"/>
                    <a:pt x="3886" y="206"/>
                  </a:cubicBezTo>
                  <a:moveTo>
                    <a:pt x="1269" y="205"/>
                  </a:moveTo>
                  <a:cubicBezTo>
                    <a:pt x="1269" y="205"/>
                    <a:pt x="1268" y="205"/>
                    <a:pt x="1268" y="206"/>
                  </a:cubicBezTo>
                  <a:cubicBezTo>
                    <a:pt x="1265" y="206"/>
                    <a:pt x="1262" y="209"/>
                    <a:pt x="1263" y="211"/>
                  </a:cubicBezTo>
                  <a:cubicBezTo>
                    <a:pt x="1263" y="213"/>
                    <a:pt x="1265" y="214"/>
                    <a:pt x="1267" y="214"/>
                  </a:cubicBezTo>
                  <a:cubicBezTo>
                    <a:pt x="1267" y="214"/>
                    <a:pt x="1268" y="214"/>
                    <a:pt x="1269" y="214"/>
                  </a:cubicBezTo>
                  <a:cubicBezTo>
                    <a:pt x="1272" y="213"/>
                    <a:pt x="1274" y="211"/>
                    <a:pt x="1274" y="209"/>
                  </a:cubicBezTo>
                  <a:cubicBezTo>
                    <a:pt x="1274" y="207"/>
                    <a:pt x="1272" y="205"/>
                    <a:pt x="1269" y="205"/>
                  </a:cubicBezTo>
                  <a:moveTo>
                    <a:pt x="193" y="203"/>
                  </a:moveTo>
                  <a:cubicBezTo>
                    <a:pt x="191" y="203"/>
                    <a:pt x="189" y="205"/>
                    <a:pt x="189" y="207"/>
                  </a:cubicBezTo>
                  <a:cubicBezTo>
                    <a:pt x="189" y="209"/>
                    <a:pt x="191" y="211"/>
                    <a:pt x="193" y="211"/>
                  </a:cubicBezTo>
                  <a:cubicBezTo>
                    <a:pt x="193" y="211"/>
                    <a:pt x="194" y="211"/>
                    <a:pt x="194" y="211"/>
                  </a:cubicBezTo>
                  <a:cubicBezTo>
                    <a:pt x="196" y="211"/>
                    <a:pt x="197" y="210"/>
                    <a:pt x="197" y="207"/>
                  </a:cubicBezTo>
                  <a:cubicBezTo>
                    <a:pt x="197" y="205"/>
                    <a:pt x="196" y="203"/>
                    <a:pt x="193" y="203"/>
                  </a:cubicBezTo>
                  <a:cubicBezTo>
                    <a:pt x="193" y="203"/>
                    <a:pt x="193" y="203"/>
                    <a:pt x="193" y="203"/>
                  </a:cubicBezTo>
                  <a:moveTo>
                    <a:pt x="3965" y="202"/>
                  </a:moveTo>
                  <a:cubicBezTo>
                    <a:pt x="3965" y="202"/>
                    <a:pt x="3965" y="202"/>
                    <a:pt x="3964" y="202"/>
                  </a:cubicBezTo>
                  <a:cubicBezTo>
                    <a:pt x="3962" y="202"/>
                    <a:pt x="3961" y="204"/>
                    <a:pt x="3962" y="207"/>
                  </a:cubicBezTo>
                  <a:cubicBezTo>
                    <a:pt x="3963" y="209"/>
                    <a:pt x="3966" y="211"/>
                    <a:pt x="3969" y="211"/>
                  </a:cubicBezTo>
                  <a:cubicBezTo>
                    <a:pt x="3969" y="211"/>
                    <a:pt x="3969" y="211"/>
                    <a:pt x="3969" y="211"/>
                  </a:cubicBezTo>
                  <a:cubicBezTo>
                    <a:pt x="3972" y="211"/>
                    <a:pt x="3973" y="209"/>
                    <a:pt x="3972" y="206"/>
                  </a:cubicBezTo>
                  <a:cubicBezTo>
                    <a:pt x="3971" y="204"/>
                    <a:pt x="3967" y="202"/>
                    <a:pt x="3965" y="202"/>
                  </a:cubicBezTo>
                  <a:moveTo>
                    <a:pt x="4042" y="199"/>
                  </a:moveTo>
                  <a:cubicBezTo>
                    <a:pt x="4042" y="199"/>
                    <a:pt x="4042" y="199"/>
                    <a:pt x="4042" y="199"/>
                  </a:cubicBezTo>
                  <a:cubicBezTo>
                    <a:pt x="4039" y="199"/>
                    <a:pt x="4038" y="201"/>
                    <a:pt x="4040" y="203"/>
                  </a:cubicBezTo>
                  <a:cubicBezTo>
                    <a:pt x="4041" y="206"/>
                    <a:pt x="4044" y="207"/>
                    <a:pt x="4047" y="207"/>
                  </a:cubicBezTo>
                  <a:cubicBezTo>
                    <a:pt x="4047" y="207"/>
                    <a:pt x="4047" y="207"/>
                    <a:pt x="4047" y="207"/>
                  </a:cubicBezTo>
                  <a:cubicBezTo>
                    <a:pt x="4050" y="207"/>
                    <a:pt x="4051" y="205"/>
                    <a:pt x="4049" y="203"/>
                  </a:cubicBezTo>
                  <a:cubicBezTo>
                    <a:pt x="4048" y="201"/>
                    <a:pt x="4045" y="199"/>
                    <a:pt x="4042" y="199"/>
                  </a:cubicBezTo>
                  <a:moveTo>
                    <a:pt x="130" y="199"/>
                  </a:moveTo>
                  <a:cubicBezTo>
                    <a:pt x="128" y="199"/>
                    <a:pt x="127" y="200"/>
                    <a:pt x="127" y="203"/>
                  </a:cubicBezTo>
                  <a:cubicBezTo>
                    <a:pt x="126" y="205"/>
                    <a:pt x="128" y="207"/>
                    <a:pt x="131" y="207"/>
                  </a:cubicBezTo>
                  <a:cubicBezTo>
                    <a:pt x="131" y="207"/>
                    <a:pt x="131" y="207"/>
                    <a:pt x="131" y="207"/>
                  </a:cubicBezTo>
                  <a:cubicBezTo>
                    <a:pt x="133" y="207"/>
                    <a:pt x="134" y="205"/>
                    <a:pt x="134" y="203"/>
                  </a:cubicBezTo>
                  <a:cubicBezTo>
                    <a:pt x="135" y="201"/>
                    <a:pt x="133" y="199"/>
                    <a:pt x="131" y="199"/>
                  </a:cubicBezTo>
                  <a:cubicBezTo>
                    <a:pt x="130" y="199"/>
                    <a:pt x="130" y="199"/>
                    <a:pt x="130" y="199"/>
                  </a:cubicBezTo>
                  <a:moveTo>
                    <a:pt x="4117" y="197"/>
                  </a:moveTo>
                  <a:cubicBezTo>
                    <a:pt x="4117" y="197"/>
                    <a:pt x="4117" y="197"/>
                    <a:pt x="4117" y="197"/>
                  </a:cubicBezTo>
                  <a:cubicBezTo>
                    <a:pt x="4114" y="197"/>
                    <a:pt x="4113" y="199"/>
                    <a:pt x="4115" y="201"/>
                  </a:cubicBezTo>
                  <a:cubicBezTo>
                    <a:pt x="4116" y="203"/>
                    <a:pt x="4119" y="205"/>
                    <a:pt x="4122" y="205"/>
                  </a:cubicBezTo>
                  <a:cubicBezTo>
                    <a:pt x="4122" y="205"/>
                    <a:pt x="4122" y="205"/>
                    <a:pt x="4122" y="205"/>
                  </a:cubicBezTo>
                  <a:cubicBezTo>
                    <a:pt x="4125" y="205"/>
                    <a:pt x="4126" y="203"/>
                    <a:pt x="4124" y="201"/>
                  </a:cubicBezTo>
                  <a:cubicBezTo>
                    <a:pt x="4123" y="198"/>
                    <a:pt x="4120" y="197"/>
                    <a:pt x="4117" y="197"/>
                  </a:cubicBezTo>
                  <a:moveTo>
                    <a:pt x="67" y="195"/>
                  </a:moveTo>
                  <a:cubicBezTo>
                    <a:pt x="65" y="195"/>
                    <a:pt x="63" y="197"/>
                    <a:pt x="63" y="199"/>
                  </a:cubicBezTo>
                  <a:cubicBezTo>
                    <a:pt x="63" y="201"/>
                    <a:pt x="65" y="203"/>
                    <a:pt x="67" y="203"/>
                  </a:cubicBezTo>
                  <a:cubicBezTo>
                    <a:pt x="67" y="203"/>
                    <a:pt x="67" y="204"/>
                    <a:pt x="68" y="204"/>
                  </a:cubicBezTo>
                  <a:cubicBezTo>
                    <a:pt x="70" y="204"/>
                    <a:pt x="71" y="202"/>
                    <a:pt x="71" y="200"/>
                  </a:cubicBezTo>
                  <a:cubicBezTo>
                    <a:pt x="71" y="197"/>
                    <a:pt x="70" y="195"/>
                    <a:pt x="67" y="195"/>
                  </a:cubicBezTo>
                  <a:cubicBezTo>
                    <a:pt x="67" y="195"/>
                    <a:pt x="67" y="195"/>
                    <a:pt x="67" y="195"/>
                  </a:cubicBezTo>
                  <a:moveTo>
                    <a:pt x="4189" y="195"/>
                  </a:moveTo>
                  <a:cubicBezTo>
                    <a:pt x="4189" y="195"/>
                    <a:pt x="4189" y="195"/>
                    <a:pt x="4189" y="195"/>
                  </a:cubicBezTo>
                  <a:cubicBezTo>
                    <a:pt x="4187" y="195"/>
                    <a:pt x="4186" y="197"/>
                    <a:pt x="4187" y="199"/>
                  </a:cubicBezTo>
                  <a:cubicBezTo>
                    <a:pt x="4189" y="201"/>
                    <a:pt x="4192" y="203"/>
                    <a:pt x="4194" y="203"/>
                  </a:cubicBezTo>
                  <a:cubicBezTo>
                    <a:pt x="4194" y="203"/>
                    <a:pt x="4194" y="203"/>
                    <a:pt x="4194" y="203"/>
                  </a:cubicBezTo>
                  <a:cubicBezTo>
                    <a:pt x="4197" y="203"/>
                    <a:pt x="4198" y="201"/>
                    <a:pt x="4196" y="199"/>
                  </a:cubicBezTo>
                  <a:cubicBezTo>
                    <a:pt x="4195" y="196"/>
                    <a:pt x="4192" y="195"/>
                    <a:pt x="4189" y="195"/>
                  </a:cubicBezTo>
                  <a:moveTo>
                    <a:pt x="4258" y="194"/>
                  </a:moveTo>
                  <a:cubicBezTo>
                    <a:pt x="4258" y="194"/>
                    <a:pt x="4258" y="194"/>
                    <a:pt x="4258" y="194"/>
                  </a:cubicBezTo>
                  <a:cubicBezTo>
                    <a:pt x="4255" y="194"/>
                    <a:pt x="4255" y="196"/>
                    <a:pt x="4256" y="198"/>
                  </a:cubicBezTo>
                  <a:cubicBezTo>
                    <a:pt x="4258" y="200"/>
                    <a:pt x="4261" y="202"/>
                    <a:pt x="4263" y="202"/>
                  </a:cubicBezTo>
                  <a:cubicBezTo>
                    <a:pt x="4263" y="202"/>
                    <a:pt x="4263" y="202"/>
                    <a:pt x="4263" y="202"/>
                  </a:cubicBezTo>
                  <a:cubicBezTo>
                    <a:pt x="4265" y="202"/>
                    <a:pt x="4266" y="200"/>
                    <a:pt x="4265" y="198"/>
                  </a:cubicBezTo>
                  <a:cubicBezTo>
                    <a:pt x="4263" y="195"/>
                    <a:pt x="4260" y="194"/>
                    <a:pt x="4258" y="194"/>
                  </a:cubicBezTo>
                  <a:moveTo>
                    <a:pt x="4321" y="193"/>
                  </a:moveTo>
                  <a:cubicBezTo>
                    <a:pt x="4321" y="193"/>
                    <a:pt x="4321" y="193"/>
                    <a:pt x="4321" y="193"/>
                  </a:cubicBezTo>
                  <a:cubicBezTo>
                    <a:pt x="4319" y="193"/>
                    <a:pt x="4318" y="195"/>
                    <a:pt x="4320" y="197"/>
                  </a:cubicBezTo>
                  <a:cubicBezTo>
                    <a:pt x="4321" y="199"/>
                    <a:pt x="4324" y="201"/>
                    <a:pt x="4326" y="201"/>
                  </a:cubicBezTo>
                  <a:cubicBezTo>
                    <a:pt x="4326" y="201"/>
                    <a:pt x="4326" y="201"/>
                    <a:pt x="4326" y="201"/>
                  </a:cubicBezTo>
                  <a:cubicBezTo>
                    <a:pt x="4328" y="201"/>
                    <a:pt x="4329" y="199"/>
                    <a:pt x="4327" y="197"/>
                  </a:cubicBezTo>
                  <a:cubicBezTo>
                    <a:pt x="4326" y="195"/>
                    <a:pt x="4323" y="193"/>
                    <a:pt x="4321" y="193"/>
                  </a:cubicBezTo>
                  <a:moveTo>
                    <a:pt x="4" y="193"/>
                  </a:moveTo>
                  <a:cubicBezTo>
                    <a:pt x="2" y="193"/>
                    <a:pt x="0" y="195"/>
                    <a:pt x="0" y="197"/>
                  </a:cubicBezTo>
                  <a:cubicBezTo>
                    <a:pt x="0" y="199"/>
                    <a:pt x="2" y="201"/>
                    <a:pt x="4" y="201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6" y="201"/>
                    <a:pt x="8" y="199"/>
                    <a:pt x="8" y="197"/>
                  </a:cubicBezTo>
                  <a:cubicBezTo>
                    <a:pt x="8" y="195"/>
                    <a:pt x="6" y="193"/>
                    <a:pt x="4" y="193"/>
                  </a:cubicBezTo>
                  <a:cubicBezTo>
                    <a:pt x="4" y="193"/>
                    <a:pt x="4" y="193"/>
                    <a:pt x="4" y="193"/>
                  </a:cubicBezTo>
                  <a:moveTo>
                    <a:pt x="4380" y="192"/>
                  </a:moveTo>
                  <a:cubicBezTo>
                    <a:pt x="4379" y="192"/>
                    <a:pt x="4379" y="192"/>
                    <a:pt x="4379" y="192"/>
                  </a:cubicBezTo>
                  <a:cubicBezTo>
                    <a:pt x="4377" y="192"/>
                    <a:pt x="4377" y="194"/>
                    <a:pt x="4379" y="196"/>
                  </a:cubicBezTo>
                  <a:cubicBezTo>
                    <a:pt x="4380" y="198"/>
                    <a:pt x="4383" y="200"/>
                    <a:pt x="4385" y="200"/>
                  </a:cubicBezTo>
                  <a:cubicBezTo>
                    <a:pt x="4385" y="200"/>
                    <a:pt x="4385" y="200"/>
                    <a:pt x="4385" y="200"/>
                  </a:cubicBezTo>
                  <a:cubicBezTo>
                    <a:pt x="4387" y="200"/>
                    <a:pt x="4387" y="198"/>
                    <a:pt x="4386" y="196"/>
                  </a:cubicBezTo>
                  <a:cubicBezTo>
                    <a:pt x="4384" y="193"/>
                    <a:pt x="4382" y="192"/>
                    <a:pt x="4380" y="192"/>
                  </a:cubicBezTo>
                  <a:moveTo>
                    <a:pt x="2826" y="191"/>
                  </a:moveTo>
                  <a:cubicBezTo>
                    <a:pt x="2825" y="191"/>
                    <a:pt x="2824" y="192"/>
                    <a:pt x="2825" y="194"/>
                  </a:cubicBezTo>
                  <a:cubicBezTo>
                    <a:pt x="2826" y="196"/>
                    <a:pt x="2828" y="199"/>
                    <a:pt x="2829" y="199"/>
                  </a:cubicBezTo>
                  <a:cubicBezTo>
                    <a:pt x="2829" y="199"/>
                    <a:pt x="2830" y="200"/>
                    <a:pt x="2830" y="200"/>
                  </a:cubicBezTo>
                  <a:cubicBezTo>
                    <a:pt x="2831" y="200"/>
                    <a:pt x="2831" y="198"/>
                    <a:pt x="2831" y="196"/>
                  </a:cubicBezTo>
                  <a:cubicBezTo>
                    <a:pt x="2830" y="194"/>
                    <a:pt x="2828" y="192"/>
                    <a:pt x="2827" y="191"/>
                  </a:cubicBezTo>
                  <a:cubicBezTo>
                    <a:pt x="2826" y="191"/>
                    <a:pt x="2826" y="191"/>
                    <a:pt x="2826" y="191"/>
                  </a:cubicBezTo>
                  <a:moveTo>
                    <a:pt x="4435" y="189"/>
                  </a:moveTo>
                  <a:cubicBezTo>
                    <a:pt x="4435" y="189"/>
                    <a:pt x="4435" y="189"/>
                    <a:pt x="4435" y="189"/>
                  </a:cubicBezTo>
                  <a:cubicBezTo>
                    <a:pt x="4433" y="189"/>
                    <a:pt x="4433" y="191"/>
                    <a:pt x="4434" y="193"/>
                  </a:cubicBezTo>
                  <a:cubicBezTo>
                    <a:pt x="4435" y="196"/>
                    <a:pt x="4438" y="197"/>
                    <a:pt x="4440" y="197"/>
                  </a:cubicBezTo>
                  <a:cubicBezTo>
                    <a:pt x="4440" y="197"/>
                    <a:pt x="4440" y="197"/>
                    <a:pt x="4440" y="197"/>
                  </a:cubicBezTo>
                  <a:cubicBezTo>
                    <a:pt x="4442" y="197"/>
                    <a:pt x="4442" y="195"/>
                    <a:pt x="4441" y="193"/>
                  </a:cubicBezTo>
                  <a:cubicBezTo>
                    <a:pt x="4440" y="191"/>
                    <a:pt x="4437" y="189"/>
                    <a:pt x="4435" y="189"/>
                  </a:cubicBezTo>
                  <a:moveTo>
                    <a:pt x="4488" y="186"/>
                  </a:moveTo>
                  <a:cubicBezTo>
                    <a:pt x="4488" y="186"/>
                    <a:pt x="4488" y="186"/>
                    <a:pt x="4488" y="186"/>
                  </a:cubicBezTo>
                  <a:cubicBezTo>
                    <a:pt x="4486" y="186"/>
                    <a:pt x="4486" y="188"/>
                    <a:pt x="4487" y="190"/>
                  </a:cubicBezTo>
                  <a:cubicBezTo>
                    <a:pt x="4488" y="193"/>
                    <a:pt x="4491" y="194"/>
                    <a:pt x="4492" y="194"/>
                  </a:cubicBezTo>
                  <a:cubicBezTo>
                    <a:pt x="4492" y="194"/>
                    <a:pt x="4492" y="194"/>
                    <a:pt x="4493" y="194"/>
                  </a:cubicBezTo>
                  <a:cubicBezTo>
                    <a:pt x="4494" y="194"/>
                    <a:pt x="4495" y="192"/>
                    <a:pt x="4493" y="190"/>
                  </a:cubicBezTo>
                  <a:cubicBezTo>
                    <a:pt x="4492" y="188"/>
                    <a:pt x="4490" y="186"/>
                    <a:pt x="4488" y="186"/>
                  </a:cubicBezTo>
                  <a:moveTo>
                    <a:pt x="1359" y="185"/>
                  </a:moveTo>
                  <a:cubicBezTo>
                    <a:pt x="1359" y="185"/>
                    <a:pt x="1358" y="186"/>
                    <a:pt x="1357" y="186"/>
                  </a:cubicBezTo>
                  <a:cubicBezTo>
                    <a:pt x="1354" y="186"/>
                    <a:pt x="1352" y="189"/>
                    <a:pt x="1352" y="191"/>
                  </a:cubicBezTo>
                  <a:cubicBezTo>
                    <a:pt x="1353" y="193"/>
                    <a:pt x="1354" y="194"/>
                    <a:pt x="1357" y="194"/>
                  </a:cubicBezTo>
                  <a:cubicBezTo>
                    <a:pt x="1357" y="194"/>
                    <a:pt x="1358" y="194"/>
                    <a:pt x="1359" y="194"/>
                  </a:cubicBezTo>
                  <a:cubicBezTo>
                    <a:pt x="1362" y="193"/>
                    <a:pt x="1364" y="191"/>
                    <a:pt x="1364" y="188"/>
                  </a:cubicBezTo>
                  <a:cubicBezTo>
                    <a:pt x="1364" y="187"/>
                    <a:pt x="1362" y="185"/>
                    <a:pt x="1359" y="185"/>
                  </a:cubicBezTo>
                  <a:moveTo>
                    <a:pt x="4538" y="183"/>
                  </a:moveTo>
                  <a:cubicBezTo>
                    <a:pt x="4538" y="183"/>
                    <a:pt x="4538" y="183"/>
                    <a:pt x="4538" y="183"/>
                  </a:cubicBezTo>
                  <a:cubicBezTo>
                    <a:pt x="4536" y="183"/>
                    <a:pt x="4536" y="185"/>
                    <a:pt x="4537" y="187"/>
                  </a:cubicBezTo>
                  <a:cubicBezTo>
                    <a:pt x="4539" y="189"/>
                    <a:pt x="4541" y="191"/>
                    <a:pt x="4543" y="191"/>
                  </a:cubicBezTo>
                  <a:cubicBezTo>
                    <a:pt x="4543" y="191"/>
                    <a:pt x="4543" y="191"/>
                    <a:pt x="4543" y="191"/>
                  </a:cubicBezTo>
                  <a:cubicBezTo>
                    <a:pt x="4545" y="191"/>
                    <a:pt x="4545" y="189"/>
                    <a:pt x="4544" y="186"/>
                  </a:cubicBezTo>
                  <a:cubicBezTo>
                    <a:pt x="4542" y="184"/>
                    <a:pt x="4540" y="183"/>
                    <a:pt x="4538" y="183"/>
                  </a:cubicBezTo>
                  <a:moveTo>
                    <a:pt x="4587" y="179"/>
                  </a:moveTo>
                  <a:cubicBezTo>
                    <a:pt x="4587" y="179"/>
                    <a:pt x="4587" y="179"/>
                    <a:pt x="4587" y="179"/>
                  </a:cubicBezTo>
                  <a:cubicBezTo>
                    <a:pt x="4585" y="179"/>
                    <a:pt x="4585" y="181"/>
                    <a:pt x="4586" y="183"/>
                  </a:cubicBezTo>
                  <a:cubicBezTo>
                    <a:pt x="4587" y="185"/>
                    <a:pt x="4590" y="187"/>
                    <a:pt x="4591" y="187"/>
                  </a:cubicBezTo>
                  <a:cubicBezTo>
                    <a:pt x="4591" y="187"/>
                    <a:pt x="4591" y="187"/>
                    <a:pt x="4591" y="187"/>
                  </a:cubicBezTo>
                  <a:cubicBezTo>
                    <a:pt x="4593" y="186"/>
                    <a:pt x="4594" y="185"/>
                    <a:pt x="4592" y="182"/>
                  </a:cubicBezTo>
                  <a:cubicBezTo>
                    <a:pt x="4591" y="180"/>
                    <a:pt x="4589" y="179"/>
                    <a:pt x="4587" y="179"/>
                  </a:cubicBezTo>
                  <a:moveTo>
                    <a:pt x="4635" y="174"/>
                  </a:moveTo>
                  <a:cubicBezTo>
                    <a:pt x="4635" y="174"/>
                    <a:pt x="4635" y="174"/>
                    <a:pt x="4635" y="174"/>
                  </a:cubicBezTo>
                  <a:cubicBezTo>
                    <a:pt x="4633" y="174"/>
                    <a:pt x="4633" y="176"/>
                    <a:pt x="4634" y="179"/>
                  </a:cubicBezTo>
                  <a:cubicBezTo>
                    <a:pt x="4635" y="181"/>
                    <a:pt x="4637" y="182"/>
                    <a:pt x="4639" y="182"/>
                  </a:cubicBezTo>
                  <a:cubicBezTo>
                    <a:pt x="4639" y="182"/>
                    <a:pt x="4639" y="182"/>
                    <a:pt x="4639" y="182"/>
                  </a:cubicBezTo>
                  <a:cubicBezTo>
                    <a:pt x="4640" y="182"/>
                    <a:pt x="4641" y="180"/>
                    <a:pt x="4640" y="178"/>
                  </a:cubicBezTo>
                  <a:cubicBezTo>
                    <a:pt x="4639" y="176"/>
                    <a:pt x="4637" y="174"/>
                    <a:pt x="4635" y="174"/>
                  </a:cubicBezTo>
                  <a:moveTo>
                    <a:pt x="2780" y="172"/>
                  </a:moveTo>
                  <a:cubicBezTo>
                    <a:pt x="2779" y="172"/>
                    <a:pt x="2778" y="173"/>
                    <a:pt x="2779" y="175"/>
                  </a:cubicBezTo>
                  <a:cubicBezTo>
                    <a:pt x="2780" y="177"/>
                    <a:pt x="2782" y="179"/>
                    <a:pt x="2783" y="180"/>
                  </a:cubicBezTo>
                  <a:cubicBezTo>
                    <a:pt x="2784" y="180"/>
                    <a:pt x="2784" y="180"/>
                    <a:pt x="2784" y="180"/>
                  </a:cubicBezTo>
                  <a:cubicBezTo>
                    <a:pt x="2785" y="180"/>
                    <a:pt x="2785" y="179"/>
                    <a:pt x="2785" y="177"/>
                  </a:cubicBezTo>
                  <a:cubicBezTo>
                    <a:pt x="2784" y="175"/>
                    <a:pt x="2782" y="173"/>
                    <a:pt x="2780" y="172"/>
                  </a:cubicBezTo>
                  <a:cubicBezTo>
                    <a:pt x="2780" y="172"/>
                    <a:pt x="2780" y="172"/>
                    <a:pt x="2780" y="172"/>
                  </a:cubicBezTo>
                  <a:moveTo>
                    <a:pt x="4682" y="170"/>
                  </a:moveTo>
                  <a:cubicBezTo>
                    <a:pt x="4682" y="170"/>
                    <a:pt x="4682" y="170"/>
                    <a:pt x="4682" y="170"/>
                  </a:cubicBezTo>
                  <a:cubicBezTo>
                    <a:pt x="4680" y="170"/>
                    <a:pt x="4680" y="172"/>
                    <a:pt x="4681" y="174"/>
                  </a:cubicBezTo>
                  <a:cubicBezTo>
                    <a:pt x="4682" y="176"/>
                    <a:pt x="4684" y="178"/>
                    <a:pt x="4685" y="178"/>
                  </a:cubicBezTo>
                  <a:cubicBezTo>
                    <a:pt x="4686" y="178"/>
                    <a:pt x="4686" y="178"/>
                    <a:pt x="4686" y="178"/>
                  </a:cubicBezTo>
                  <a:cubicBezTo>
                    <a:pt x="4687" y="177"/>
                    <a:pt x="4688" y="176"/>
                    <a:pt x="4687" y="173"/>
                  </a:cubicBezTo>
                  <a:cubicBezTo>
                    <a:pt x="4686" y="171"/>
                    <a:pt x="4684" y="170"/>
                    <a:pt x="4682" y="170"/>
                  </a:cubicBezTo>
                  <a:moveTo>
                    <a:pt x="4729" y="165"/>
                  </a:moveTo>
                  <a:cubicBezTo>
                    <a:pt x="4729" y="165"/>
                    <a:pt x="4729" y="165"/>
                    <a:pt x="4729" y="165"/>
                  </a:cubicBezTo>
                  <a:cubicBezTo>
                    <a:pt x="4727" y="165"/>
                    <a:pt x="4727" y="167"/>
                    <a:pt x="4728" y="169"/>
                  </a:cubicBezTo>
                  <a:cubicBezTo>
                    <a:pt x="4729" y="171"/>
                    <a:pt x="4730" y="173"/>
                    <a:pt x="4732" y="173"/>
                  </a:cubicBezTo>
                  <a:cubicBezTo>
                    <a:pt x="4732" y="173"/>
                    <a:pt x="4732" y="173"/>
                    <a:pt x="4732" y="173"/>
                  </a:cubicBezTo>
                  <a:cubicBezTo>
                    <a:pt x="4734" y="173"/>
                    <a:pt x="4735" y="171"/>
                    <a:pt x="4734" y="169"/>
                  </a:cubicBezTo>
                  <a:cubicBezTo>
                    <a:pt x="4733" y="167"/>
                    <a:pt x="4731" y="165"/>
                    <a:pt x="4729" y="165"/>
                  </a:cubicBezTo>
                  <a:moveTo>
                    <a:pt x="1451" y="164"/>
                  </a:moveTo>
                  <a:cubicBezTo>
                    <a:pt x="1451" y="164"/>
                    <a:pt x="1450" y="164"/>
                    <a:pt x="1449" y="164"/>
                  </a:cubicBezTo>
                  <a:cubicBezTo>
                    <a:pt x="1446" y="165"/>
                    <a:pt x="1444" y="167"/>
                    <a:pt x="1444" y="169"/>
                  </a:cubicBezTo>
                  <a:cubicBezTo>
                    <a:pt x="1445" y="171"/>
                    <a:pt x="1447" y="172"/>
                    <a:pt x="1449" y="172"/>
                  </a:cubicBezTo>
                  <a:cubicBezTo>
                    <a:pt x="1450" y="172"/>
                    <a:pt x="1450" y="172"/>
                    <a:pt x="1451" y="172"/>
                  </a:cubicBezTo>
                  <a:cubicBezTo>
                    <a:pt x="1454" y="171"/>
                    <a:pt x="1457" y="168"/>
                    <a:pt x="1456" y="166"/>
                  </a:cubicBezTo>
                  <a:cubicBezTo>
                    <a:pt x="1456" y="165"/>
                    <a:pt x="1454" y="164"/>
                    <a:pt x="1451" y="164"/>
                  </a:cubicBezTo>
                  <a:moveTo>
                    <a:pt x="4777" y="161"/>
                  </a:moveTo>
                  <a:cubicBezTo>
                    <a:pt x="4777" y="161"/>
                    <a:pt x="4777" y="161"/>
                    <a:pt x="4776" y="161"/>
                  </a:cubicBezTo>
                  <a:cubicBezTo>
                    <a:pt x="4775" y="161"/>
                    <a:pt x="4774" y="163"/>
                    <a:pt x="4775" y="165"/>
                  </a:cubicBezTo>
                  <a:cubicBezTo>
                    <a:pt x="4776" y="167"/>
                    <a:pt x="4777" y="169"/>
                    <a:pt x="4779" y="169"/>
                  </a:cubicBezTo>
                  <a:cubicBezTo>
                    <a:pt x="4779" y="169"/>
                    <a:pt x="4779" y="169"/>
                    <a:pt x="4779" y="169"/>
                  </a:cubicBezTo>
                  <a:cubicBezTo>
                    <a:pt x="4781" y="168"/>
                    <a:pt x="4782" y="167"/>
                    <a:pt x="4781" y="164"/>
                  </a:cubicBezTo>
                  <a:cubicBezTo>
                    <a:pt x="4780" y="162"/>
                    <a:pt x="4778" y="161"/>
                    <a:pt x="4777" y="161"/>
                  </a:cubicBezTo>
                  <a:moveTo>
                    <a:pt x="4825" y="157"/>
                  </a:moveTo>
                  <a:cubicBezTo>
                    <a:pt x="4825" y="157"/>
                    <a:pt x="4825" y="157"/>
                    <a:pt x="4825" y="157"/>
                  </a:cubicBezTo>
                  <a:cubicBezTo>
                    <a:pt x="4823" y="157"/>
                    <a:pt x="4822" y="159"/>
                    <a:pt x="4823" y="161"/>
                  </a:cubicBezTo>
                  <a:cubicBezTo>
                    <a:pt x="4824" y="163"/>
                    <a:pt x="4825" y="164"/>
                    <a:pt x="4827" y="164"/>
                  </a:cubicBezTo>
                  <a:cubicBezTo>
                    <a:pt x="4827" y="164"/>
                    <a:pt x="4827" y="164"/>
                    <a:pt x="4827" y="164"/>
                  </a:cubicBezTo>
                  <a:cubicBezTo>
                    <a:pt x="4829" y="164"/>
                    <a:pt x="4830" y="162"/>
                    <a:pt x="4829" y="160"/>
                  </a:cubicBezTo>
                  <a:cubicBezTo>
                    <a:pt x="4828" y="158"/>
                    <a:pt x="4827" y="157"/>
                    <a:pt x="4825" y="157"/>
                  </a:cubicBezTo>
                  <a:moveTo>
                    <a:pt x="4875" y="153"/>
                  </a:moveTo>
                  <a:cubicBezTo>
                    <a:pt x="4875" y="153"/>
                    <a:pt x="4874" y="153"/>
                    <a:pt x="4874" y="153"/>
                  </a:cubicBezTo>
                  <a:cubicBezTo>
                    <a:pt x="4873" y="153"/>
                    <a:pt x="4872" y="155"/>
                    <a:pt x="4872" y="157"/>
                  </a:cubicBezTo>
                  <a:cubicBezTo>
                    <a:pt x="4873" y="159"/>
                    <a:pt x="4875" y="160"/>
                    <a:pt x="4876" y="160"/>
                  </a:cubicBezTo>
                  <a:cubicBezTo>
                    <a:pt x="4876" y="160"/>
                    <a:pt x="4877" y="160"/>
                    <a:pt x="4877" y="160"/>
                  </a:cubicBezTo>
                  <a:cubicBezTo>
                    <a:pt x="4878" y="160"/>
                    <a:pt x="4879" y="158"/>
                    <a:pt x="4879" y="156"/>
                  </a:cubicBezTo>
                  <a:cubicBezTo>
                    <a:pt x="4878" y="154"/>
                    <a:pt x="4876" y="153"/>
                    <a:pt x="4875" y="153"/>
                  </a:cubicBezTo>
                  <a:moveTo>
                    <a:pt x="2735" y="151"/>
                  </a:moveTo>
                  <a:cubicBezTo>
                    <a:pt x="2734" y="151"/>
                    <a:pt x="2734" y="152"/>
                    <a:pt x="2735" y="154"/>
                  </a:cubicBezTo>
                  <a:cubicBezTo>
                    <a:pt x="2735" y="156"/>
                    <a:pt x="2737" y="158"/>
                    <a:pt x="2739" y="159"/>
                  </a:cubicBezTo>
                  <a:cubicBezTo>
                    <a:pt x="2739" y="159"/>
                    <a:pt x="2740" y="159"/>
                    <a:pt x="2740" y="159"/>
                  </a:cubicBezTo>
                  <a:cubicBezTo>
                    <a:pt x="2741" y="159"/>
                    <a:pt x="2741" y="158"/>
                    <a:pt x="2740" y="157"/>
                  </a:cubicBezTo>
                  <a:cubicBezTo>
                    <a:pt x="2739" y="155"/>
                    <a:pt x="2737" y="152"/>
                    <a:pt x="2736" y="152"/>
                  </a:cubicBezTo>
                  <a:cubicBezTo>
                    <a:pt x="2735" y="151"/>
                    <a:pt x="2735" y="151"/>
                    <a:pt x="2735" y="151"/>
                  </a:cubicBezTo>
                  <a:moveTo>
                    <a:pt x="4926" y="150"/>
                  </a:moveTo>
                  <a:cubicBezTo>
                    <a:pt x="4926" y="150"/>
                    <a:pt x="4926" y="150"/>
                    <a:pt x="4926" y="150"/>
                  </a:cubicBezTo>
                  <a:cubicBezTo>
                    <a:pt x="4924" y="150"/>
                    <a:pt x="4923" y="151"/>
                    <a:pt x="4924" y="153"/>
                  </a:cubicBezTo>
                  <a:cubicBezTo>
                    <a:pt x="4924" y="155"/>
                    <a:pt x="4926" y="157"/>
                    <a:pt x="4928" y="157"/>
                  </a:cubicBezTo>
                  <a:cubicBezTo>
                    <a:pt x="4928" y="157"/>
                    <a:pt x="4928" y="157"/>
                    <a:pt x="4928" y="157"/>
                  </a:cubicBezTo>
                  <a:cubicBezTo>
                    <a:pt x="4930" y="157"/>
                    <a:pt x="4931" y="155"/>
                    <a:pt x="4930" y="153"/>
                  </a:cubicBezTo>
                  <a:cubicBezTo>
                    <a:pt x="4930" y="151"/>
                    <a:pt x="4928" y="150"/>
                    <a:pt x="4926" y="150"/>
                  </a:cubicBezTo>
                  <a:moveTo>
                    <a:pt x="4980" y="147"/>
                  </a:moveTo>
                  <a:cubicBezTo>
                    <a:pt x="4980" y="147"/>
                    <a:pt x="4980" y="147"/>
                    <a:pt x="4980" y="147"/>
                  </a:cubicBezTo>
                  <a:cubicBezTo>
                    <a:pt x="4978" y="147"/>
                    <a:pt x="4977" y="149"/>
                    <a:pt x="4977" y="151"/>
                  </a:cubicBezTo>
                  <a:cubicBezTo>
                    <a:pt x="4978" y="153"/>
                    <a:pt x="4980" y="154"/>
                    <a:pt x="4982" y="154"/>
                  </a:cubicBezTo>
                  <a:cubicBezTo>
                    <a:pt x="4982" y="154"/>
                    <a:pt x="4982" y="154"/>
                    <a:pt x="4982" y="154"/>
                  </a:cubicBezTo>
                  <a:cubicBezTo>
                    <a:pt x="4984" y="154"/>
                    <a:pt x="4985" y="152"/>
                    <a:pt x="4984" y="150"/>
                  </a:cubicBezTo>
                  <a:cubicBezTo>
                    <a:pt x="4984" y="148"/>
                    <a:pt x="4982" y="147"/>
                    <a:pt x="4980" y="147"/>
                  </a:cubicBezTo>
                  <a:moveTo>
                    <a:pt x="5037" y="145"/>
                  </a:moveTo>
                  <a:cubicBezTo>
                    <a:pt x="5037" y="145"/>
                    <a:pt x="5037" y="145"/>
                    <a:pt x="5037" y="145"/>
                  </a:cubicBezTo>
                  <a:cubicBezTo>
                    <a:pt x="5035" y="145"/>
                    <a:pt x="5034" y="147"/>
                    <a:pt x="5034" y="149"/>
                  </a:cubicBezTo>
                  <a:cubicBezTo>
                    <a:pt x="5034" y="151"/>
                    <a:pt x="5036" y="152"/>
                    <a:pt x="5038" y="152"/>
                  </a:cubicBezTo>
                  <a:cubicBezTo>
                    <a:pt x="5038" y="152"/>
                    <a:pt x="5038" y="152"/>
                    <a:pt x="5038" y="152"/>
                  </a:cubicBezTo>
                  <a:cubicBezTo>
                    <a:pt x="5041" y="152"/>
                    <a:pt x="5042" y="150"/>
                    <a:pt x="5041" y="149"/>
                  </a:cubicBezTo>
                  <a:cubicBezTo>
                    <a:pt x="5041" y="147"/>
                    <a:pt x="5039" y="145"/>
                    <a:pt x="5037" y="145"/>
                  </a:cubicBezTo>
                  <a:moveTo>
                    <a:pt x="1545" y="141"/>
                  </a:moveTo>
                  <a:cubicBezTo>
                    <a:pt x="1544" y="141"/>
                    <a:pt x="1543" y="141"/>
                    <a:pt x="1543" y="141"/>
                  </a:cubicBezTo>
                  <a:cubicBezTo>
                    <a:pt x="1539" y="142"/>
                    <a:pt x="1537" y="144"/>
                    <a:pt x="1538" y="146"/>
                  </a:cubicBezTo>
                  <a:cubicBezTo>
                    <a:pt x="1538" y="148"/>
                    <a:pt x="1540" y="149"/>
                    <a:pt x="1543" y="149"/>
                  </a:cubicBezTo>
                  <a:cubicBezTo>
                    <a:pt x="1543" y="149"/>
                    <a:pt x="1544" y="149"/>
                    <a:pt x="1545" y="148"/>
                  </a:cubicBezTo>
                  <a:cubicBezTo>
                    <a:pt x="1548" y="147"/>
                    <a:pt x="1551" y="145"/>
                    <a:pt x="1550" y="143"/>
                  </a:cubicBezTo>
                  <a:cubicBezTo>
                    <a:pt x="1549" y="142"/>
                    <a:pt x="1547" y="141"/>
                    <a:pt x="1545" y="141"/>
                  </a:cubicBezTo>
                  <a:moveTo>
                    <a:pt x="2691" y="130"/>
                  </a:moveTo>
                  <a:cubicBezTo>
                    <a:pt x="2690" y="130"/>
                    <a:pt x="2690" y="131"/>
                    <a:pt x="2691" y="132"/>
                  </a:cubicBezTo>
                  <a:cubicBezTo>
                    <a:pt x="2692" y="134"/>
                    <a:pt x="2694" y="136"/>
                    <a:pt x="2695" y="137"/>
                  </a:cubicBezTo>
                  <a:cubicBezTo>
                    <a:pt x="2696" y="137"/>
                    <a:pt x="2696" y="137"/>
                    <a:pt x="2696" y="137"/>
                  </a:cubicBezTo>
                  <a:cubicBezTo>
                    <a:pt x="2697" y="137"/>
                    <a:pt x="2697" y="136"/>
                    <a:pt x="2696" y="135"/>
                  </a:cubicBezTo>
                  <a:cubicBezTo>
                    <a:pt x="2696" y="133"/>
                    <a:pt x="2693" y="131"/>
                    <a:pt x="2692" y="130"/>
                  </a:cubicBezTo>
                  <a:cubicBezTo>
                    <a:pt x="2692" y="130"/>
                    <a:pt x="2691" y="130"/>
                    <a:pt x="2691" y="130"/>
                  </a:cubicBezTo>
                  <a:moveTo>
                    <a:pt x="1639" y="118"/>
                  </a:moveTo>
                  <a:cubicBezTo>
                    <a:pt x="1638" y="118"/>
                    <a:pt x="1637" y="118"/>
                    <a:pt x="1637" y="118"/>
                  </a:cubicBezTo>
                  <a:cubicBezTo>
                    <a:pt x="1633" y="119"/>
                    <a:pt x="1631" y="121"/>
                    <a:pt x="1632" y="123"/>
                  </a:cubicBezTo>
                  <a:cubicBezTo>
                    <a:pt x="1633" y="124"/>
                    <a:pt x="1635" y="125"/>
                    <a:pt x="1637" y="125"/>
                  </a:cubicBezTo>
                  <a:cubicBezTo>
                    <a:pt x="1638" y="125"/>
                    <a:pt x="1639" y="125"/>
                    <a:pt x="1640" y="125"/>
                  </a:cubicBezTo>
                  <a:cubicBezTo>
                    <a:pt x="1643" y="124"/>
                    <a:pt x="1645" y="122"/>
                    <a:pt x="1644" y="120"/>
                  </a:cubicBezTo>
                  <a:cubicBezTo>
                    <a:pt x="1643" y="118"/>
                    <a:pt x="1641" y="118"/>
                    <a:pt x="1639" y="118"/>
                  </a:cubicBezTo>
                  <a:moveTo>
                    <a:pt x="2647" y="108"/>
                  </a:moveTo>
                  <a:cubicBezTo>
                    <a:pt x="2647" y="108"/>
                    <a:pt x="2647" y="109"/>
                    <a:pt x="2648" y="110"/>
                  </a:cubicBezTo>
                  <a:cubicBezTo>
                    <a:pt x="2649" y="112"/>
                    <a:pt x="2651" y="114"/>
                    <a:pt x="2652" y="115"/>
                  </a:cubicBezTo>
                  <a:cubicBezTo>
                    <a:pt x="2653" y="115"/>
                    <a:pt x="2653" y="115"/>
                    <a:pt x="2653" y="115"/>
                  </a:cubicBezTo>
                  <a:cubicBezTo>
                    <a:pt x="2654" y="115"/>
                    <a:pt x="2654" y="114"/>
                    <a:pt x="2653" y="113"/>
                  </a:cubicBezTo>
                  <a:cubicBezTo>
                    <a:pt x="2652" y="111"/>
                    <a:pt x="2650" y="109"/>
                    <a:pt x="2648" y="108"/>
                  </a:cubicBezTo>
                  <a:cubicBezTo>
                    <a:pt x="2648" y="108"/>
                    <a:pt x="2648" y="108"/>
                    <a:pt x="2647" y="108"/>
                  </a:cubicBezTo>
                  <a:moveTo>
                    <a:pt x="1733" y="95"/>
                  </a:moveTo>
                  <a:cubicBezTo>
                    <a:pt x="1732" y="95"/>
                    <a:pt x="1731" y="95"/>
                    <a:pt x="1730" y="95"/>
                  </a:cubicBezTo>
                  <a:cubicBezTo>
                    <a:pt x="1727" y="96"/>
                    <a:pt x="1725" y="98"/>
                    <a:pt x="1726" y="99"/>
                  </a:cubicBezTo>
                  <a:cubicBezTo>
                    <a:pt x="1727" y="101"/>
                    <a:pt x="1729" y="101"/>
                    <a:pt x="1731" y="101"/>
                  </a:cubicBezTo>
                  <a:cubicBezTo>
                    <a:pt x="1732" y="101"/>
                    <a:pt x="1733" y="101"/>
                    <a:pt x="1734" y="101"/>
                  </a:cubicBezTo>
                  <a:cubicBezTo>
                    <a:pt x="1737" y="100"/>
                    <a:pt x="1739" y="98"/>
                    <a:pt x="1738" y="96"/>
                  </a:cubicBezTo>
                  <a:cubicBezTo>
                    <a:pt x="1737" y="95"/>
                    <a:pt x="1735" y="95"/>
                    <a:pt x="1733" y="95"/>
                  </a:cubicBezTo>
                  <a:moveTo>
                    <a:pt x="2604" y="86"/>
                  </a:moveTo>
                  <a:cubicBezTo>
                    <a:pt x="2603" y="86"/>
                    <a:pt x="2603" y="87"/>
                    <a:pt x="2604" y="88"/>
                  </a:cubicBezTo>
                  <a:cubicBezTo>
                    <a:pt x="2605" y="90"/>
                    <a:pt x="2607" y="92"/>
                    <a:pt x="2609" y="93"/>
                  </a:cubicBezTo>
                  <a:cubicBezTo>
                    <a:pt x="2609" y="93"/>
                    <a:pt x="2610" y="93"/>
                    <a:pt x="2610" y="93"/>
                  </a:cubicBezTo>
                  <a:cubicBezTo>
                    <a:pt x="2611" y="93"/>
                    <a:pt x="2611" y="92"/>
                    <a:pt x="2610" y="91"/>
                  </a:cubicBezTo>
                  <a:cubicBezTo>
                    <a:pt x="2608" y="89"/>
                    <a:pt x="2606" y="87"/>
                    <a:pt x="2605" y="87"/>
                  </a:cubicBezTo>
                  <a:cubicBezTo>
                    <a:pt x="2604" y="86"/>
                    <a:pt x="2604" y="86"/>
                    <a:pt x="2604" y="86"/>
                  </a:cubicBezTo>
                  <a:moveTo>
                    <a:pt x="1825" y="72"/>
                  </a:moveTo>
                  <a:cubicBezTo>
                    <a:pt x="1824" y="72"/>
                    <a:pt x="1823" y="73"/>
                    <a:pt x="1822" y="73"/>
                  </a:cubicBezTo>
                  <a:cubicBezTo>
                    <a:pt x="1819" y="74"/>
                    <a:pt x="1818" y="75"/>
                    <a:pt x="1819" y="77"/>
                  </a:cubicBezTo>
                  <a:cubicBezTo>
                    <a:pt x="1820" y="78"/>
                    <a:pt x="1822" y="79"/>
                    <a:pt x="1824" y="79"/>
                  </a:cubicBezTo>
                  <a:cubicBezTo>
                    <a:pt x="1825" y="79"/>
                    <a:pt x="1826" y="79"/>
                    <a:pt x="1827" y="79"/>
                  </a:cubicBezTo>
                  <a:cubicBezTo>
                    <a:pt x="1830" y="78"/>
                    <a:pt x="1832" y="76"/>
                    <a:pt x="1830" y="74"/>
                  </a:cubicBezTo>
                  <a:cubicBezTo>
                    <a:pt x="1830" y="73"/>
                    <a:pt x="1827" y="72"/>
                    <a:pt x="1825" y="72"/>
                  </a:cubicBezTo>
                  <a:moveTo>
                    <a:pt x="2559" y="66"/>
                  </a:moveTo>
                  <a:cubicBezTo>
                    <a:pt x="2558" y="66"/>
                    <a:pt x="2558" y="66"/>
                    <a:pt x="2559" y="67"/>
                  </a:cubicBezTo>
                  <a:cubicBezTo>
                    <a:pt x="2561" y="69"/>
                    <a:pt x="2563" y="71"/>
                    <a:pt x="2565" y="72"/>
                  </a:cubicBezTo>
                  <a:cubicBezTo>
                    <a:pt x="2565" y="72"/>
                    <a:pt x="2565" y="72"/>
                    <a:pt x="2566" y="72"/>
                  </a:cubicBezTo>
                  <a:cubicBezTo>
                    <a:pt x="2566" y="72"/>
                    <a:pt x="2566" y="71"/>
                    <a:pt x="2565" y="70"/>
                  </a:cubicBezTo>
                  <a:cubicBezTo>
                    <a:pt x="2564" y="68"/>
                    <a:pt x="2561" y="67"/>
                    <a:pt x="2560" y="66"/>
                  </a:cubicBezTo>
                  <a:cubicBezTo>
                    <a:pt x="2559" y="66"/>
                    <a:pt x="2559" y="66"/>
                    <a:pt x="2559" y="66"/>
                  </a:cubicBezTo>
                  <a:moveTo>
                    <a:pt x="1915" y="52"/>
                  </a:moveTo>
                  <a:cubicBezTo>
                    <a:pt x="1914" y="52"/>
                    <a:pt x="1913" y="52"/>
                    <a:pt x="1913" y="52"/>
                  </a:cubicBezTo>
                  <a:cubicBezTo>
                    <a:pt x="1909" y="53"/>
                    <a:pt x="1908" y="55"/>
                    <a:pt x="1909" y="56"/>
                  </a:cubicBezTo>
                  <a:cubicBezTo>
                    <a:pt x="1910" y="57"/>
                    <a:pt x="1913" y="58"/>
                    <a:pt x="1915" y="58"/>
                  </a:cubicBezTo>
                  <a:cubicBezTo>
                    <a:pt x="1916" y="58"/>
                    <a:pt x="1917" y="58"/>
                    <a:pt x="1917" y="58"/>
                  </a:cubicBezTo>
                  <a:cubicBezTo>
                    <a:pt x="1921" y="57"/>
                    <a:pt x="1922" y="55"/>
                    <a:pt x="1921" y="54"/>
                  </a:cubicBezTo>
                  <a:cubicBezTo>
                    <a:pt x="1920" y="53"/>
                    <a:pt x="1918" y="52"/>
                    <a:pt x="1915" y="52"/>
                  </a:cubicBezTo>
                  <a:moveTo>
                    <a:pt x="2513" y="47"/>
                  </a:moveTo>
                  <a:cubicBezTo>
                    <a:pt x="2512" y="47"/>
                    <a:pt x="2512" y="47"/>
                    <a:pt x="2513" y="48"/>
                  </a:cubicBezTo>
                  <a:cubicBezTo>
                    <a:pt x="2515" y="50"/>
                    <a:pt x="2517" y="52"/>
                    <a:pt x="2519" y="52"/>
                  </a:cubicBezTo>
                  <a:cubicBezTo>
                    <a:pt x="2519" y="52"/>
                    <a:pt x="2520" y="52"/>
                    <a:pt x="2520" y="52"/>
                  </a:cubicBezTo>
                  <a:cubicBezTo>
                    <a:pt x="2520" y="52"/>
                    <a:pt x="2520" y="52"/>
                    <a:pt x="2519" y="51"/>
                  </a:cubicBezTo>
                  <a:cubicBezTo>
                    <a:pt x="2518" y="49"/>
                    <a:pt x="2515" y="48"/>
                    <a:pt x="2514" y="47"/>
                  </a:cubicBezTo>
                  <a:cubicBezTo>
                    <a:pt x="2513" y="47"/>
                    <a:pt x="2513" y="47"/>
                    <a:pt x="2513" y="47"/>
                  </a:cubicBezTo>
                  <a:moveTo>
                    <a:pt x="2002" y="34"/>
                  </a:moveTo>
                  <a:cubicBezTo>
                    <a:pt x="2002" y="34"/>
                    <a:pt x="2001" y="34"/>
                    <a:pt x="2000" y="34"/>
                  </a:cubicBezTo>
                  <a:cubicBezTo>
                    <a:pt x="1997" y="35"/>
                    <a:pt x="1996" y="36"/>
                    <a:pt x="1997" y="38"/>
                  </a:cubicBezTo>
                  <a:cubicBezTo>
                    <a:pt x="1998" y="39"/>
                    <a:pt x="2001" y="39"/>
                    <a:pt x="2003" y="39"/>
                  </a:cubicBezTo>
                  <a:cubicBezTo>
                    <a:pt x="2004" y="39"/>
                    <a:pt x="2004" y="39"/>
                    <a:pt x="2005" y="39"/>
                  </a:cubicBezTo>
                  <a:cubicBezTo>
                    <a:pt x="2008" y="39"/>
                    <a:pt x="2010" y="37"/>
                    <a:pt x="2008" y="36"/>
                  </a:cubicBezTo>
                  <a:cubicBezTo>
                    <a:pt x="2007" y="35"/>
                    <a:pt x="2005" y="34"/>
                    <a:pt x="2002" y="34"/>
                  </a:cubicBezTo>
                  <a:moveTo>
                    <a:pt x="2464" y="30"/>
                  </a:moveTo>
                  <a:cubicBezTo>
                    <a:pt x="2463" y="30"/>
                    <a:pt x="2464" y="31"/>
                    <a:pt x="2465" y="32"/>
                  </a:cubicBezTo>
                  <a:cubicBezTo>
                    <a:pt x="2466" y="33"/>
                    <a:pt x="2469" y="35"/>
                    <a:pt x="2471" y="35"/>
                  </a:cubicBezTo>
                  <a:cubicBezTo>
                    <a:pt x="2471" y="35"/>
                    <a:pt x="2471" y="35"/>
                    <a:pt x="2472" y="35"/>
                  </a:cubicBezTo>
                  <a:cubicBezTo>
                    <a:pt x="2472" y="35"/>
                    <a:pt x="2472" y="35"/>
                    <a:pt x="2471" y="34"/>
                  </a:cubicBezTo>
                  <a:cubicBezTo>
                    <a:pt x="2470" y="32"/>
                    <a:pt x="2467" y="31"/>
                    <a:pt x="2465" y="30"/>
                  </a:cubicBezTo>
                  <a:cubicBezTo>
                    <a:pt x="2465" y="30"/>
                    <a:pt x="2464" y="30"/>
                    <a:pt x="2464" y="30"/>
                  </a:cubicBezTo>
                  <a:moveTo>
                    <a:pt x="2085" y="19"/>
                  </a:moveTo>
                  <a:cubicBezTo>
                    <a:pt x="2085" y="19"/>
                    <a:pt x="2084" y="19"/>
                    <a:pt x="2083" y="19"/>
                  </a:cubicBezTo>
                  <a:cubicBezTo>
                    <a:pt x="2081" y="20"/>
                    <a:pt x="2080" y="21"/>
                    <a:pt x="2081" y="22"/>
                  </a:cubicBezTo>
                  <a:cubicBezTo>
                    <a:pt x="2082" y="23"/>
                    <a:pt x="2085" y="24"/>
                    <a:pt x="2087" y="24"/>
                  </a:cubicBezTo>
                  <a:cubicBezTo>
                    <a:pt x="2088" y="24"/>
                    <a:pt x="2088" y="24"/>
                    <a:pt x="2089" y="24"/>
                  </a:cubicBezTo>
                  <a:cubicBezTo>
                    <a:pt x="2092" y="23"/>
                    <a:pt x="2093" y="22"/>
                    <a:pt x="2091" y="21"/>
                  </a:cubicBezTo>
                  <a:cubicBezTo>
                    <a:pt x="2090" y="20"/>
                    <a:pt x="2088" y="19"/>
                    <a:pt x="2085" y="19"/>
                  </a:cubicBezTo>
                  <a:moveTo>
                    <a:pt x="2413" y="16"/>
                  </a:moveTo>
                  <a:cubicBezTo>
                    <a:pt x="2412" y="16"/>
                    <a:pt x="2412" y="17"/>
                    <a:pt x="2414" y="18"/>
                  </a:cubicBezTo>
                  <a:cubicBezTo>
                    <a:pt x="2415" y="19"/>
                    <a:pt x="2418" y="21"/>
                    <a:pt x="2420" y="21"/>
                  </a:cubicBezTo>
                  <a:cubicBezTo>
                    <a:pt x="2420" y="21"/>
                    <a:pt x="2420" y="21"/>
                    <a:pt x="2421" y="21"/>
                  </a:cubicBezTo>
                  <a:cubicBezTo>
                    <a:pt x="2422" y="21"/>
                    <a:pt x="2422" y="21"/>
                    <a:pt x="2420" y="20"/>
                  </a:cubicBezTo>
                  <a:cubicBezTo>
                    <a:pt x="2419" y="18"/>
                    <a:pt x="2416" y="17"/>
                    <a:pt x="2414" y="16"/>
                  </a:cubicBezTo>
                  <a:cubicBezTo>
                    <a:pt x="2414" y="16"/>
                    <a:pt x="2413" y="16"/>
                    <a:pt x="2413" y="16"/>
                  </a:cubicBezTo>
                  <a:moveTo>
                    <a:pt x="2164" y="8"/>
                  </a:moveTo>
                  <a:cubicBezTo>
                    <a:pt x="2163" y="8"/>
                    <a:pt x="2163" y="8"/>
                    <a:pt x="2162" y="8"/>
                  </a:cubicBezTo>
                  <a:cubicBezTo>
                    <a:pt x="2160" y="8"/>
                    <a:pt x="2159" y="9"/>
                    <a:pt x="2160" y="10"/>
                  </a:cubicBezTo>
                  <a:cubicBezTo>
                    <a:pt x="2162" y="12"/>
                    <a:pt x="2164" y="12"/>
                    <a:pt x="2167" y="12"/>
                  </a:cubicBezTo>
                  <a:cubicBezTo>
                    <a:pt x="2167" y="12"/>
                    <a:pt x="2168" y="12"/>
                    <a:pt x="2168" y="12"/>
                  </a:cubicBezTo>
                  <a:cubicBezTo>
                    <a:pt x="2171" y="12"/>
                    <a:pt x="2172" y="11"/>
                    <a:pt x="2170" y="9"/>
                  </a:cubicBezTo>
                  <a:cubicBezTo>
                    <a:pt x="2169" y="8"/>
                    <a:pt x="2166" y="8"/>
                    <a:pt x="2164" y="8"/>
                  </a:cubicBezTo>
                  <a:moveTo>
                    <a:pt x="2359" y="6"/>
                  </a:moveTo>
                  <a:cubicBezTo>
                    <a:pt x="2357" y="6"/>
                    <a:pt x="2358" y="7"/>
                    <a:pt x="2359" y="8"/>
                  </a:cubicBezTo>
                  <a:cubicBezTo>
                    <a:pt x="2361" y="9"/>
                    <a:pt x="2364" y="10"/>
                    <a:pt x="2366" y="11"/>
                  </a:cubicBezTo>
                  <a:cubicBezTo>
                    <a:pt x="2366" y="11"/>
                    <a:pt x="2366" y="11"/>
                    <a:pt x="2366" y="11"/>
                  </a:cubicBezTo>
                  <a:cubicBezTo>
                    <a:pt x="2368" y="11"/>
                    <a:pt x="2368" y="10"/>
                    <a:pt x="2366" y="9"/>
                  </a:cubicBezTo>
                  <a:cubicBezTo>
                    <a:pt x="2364" y="8"/>
                    <a:pt x="2361" y="6"/>
                    <a:pt x="2359" y="6"/>
                  </a:cubicBezTo>
                  <a:cubicBezTo>
                    <a:pt x="2359" y="6"/>
                    <a:pt x="2359" y="6"/>
                    <a:pt x="2359" y="6"/>
                  </a:cubicBezTo>
                  <a:moveTo>
                    <a:pt x="2236" y="1"/>
                  </a:moveTo>
                  <a:cubicBezTo>
                    <a:pt x="2236" y="1"/>
                    <a:pt x="2236" y="1"/>
                    <a:pt x="2236" y="1"/>
                  </a:cubicBezTo>
                  <a:cubicBezTo>
                    <a:pt x="2233" y="1"/>
                    <a:pt x="2233" y="2"/>
                    <a:pt x="2234" y="3"/>
                  </a:cubicBezTo>
                  <a:cubicBezTo>
                    <a:pt x="2236" y="4"/>
                    <a:pt x="2239" y="5"/>
                    <a:pt x="2241" y="5"/>
                  </a:cubicBezTo>
                  <a:cubicBezTo>
                    <a:pt x="2241" y="5"/>
                    <a:pt x="2241" y="5"/>
                    <a:pt x="2242" y="5"/>
                  </a:cubicBezTo>
                  <a:cubicBezTo>
                    <a:pt x="2244" y="5"/>
                    <a:pt x="2245" y="4"/>
                    <a:pt x="2243" y="2"/>
                  </a:cubicBezTo>
                  <a:cubicBezTo>
                    <a:pt x="2242" y="1"/>
                    <a:pt x="2239" y="1"/>
                    <a:pt x="2236" y="1"/>
                  </a:cubicBezTo>
                  <a:moveTo>
                    <a:pt x="2301" y="0"/>
                  </a:moveTo>
                  <a:cubicBezTo>
                    <a:pt x="2299" y="0"/>
                    <a:pt x="2299" y="1"/>
                    <a:pt x="2300" y="2"/>
                  </a:cubicBezTo>
                  <a:cubicBezTo>
                    <a:pt x="2302" y="3"/>
                    <a:pt x="2305" y="4"/>
                    <a:pt x="2307" y="4"/>
                  </a:cubicBezTo>
                  <a:cubicBezTo>
                    <a:pt x="2307" y="4"/>
                    <a:pt x="2307" y="4"/>
                    <a:pt x="2308" y="4"/>
                  </a:cubicBezTo>
                  <a:cubicBezTo>
                    <a:pt x="2309" y="4"/>
                    <a:pt x="2310" y="4"/>
                    <a:pt x="2308" y="2"/>
                  </a:cubicBezTo>
                  <a:cubicBezTo>
                    <a:pt x="2306" y="1"/>
                    <a:pt x="2303" y="0"/>
                    <a:pt x="2301" y="0"/>
                  </a:cubicBezTo>
                  <a:cubicBezTo>
                    <a:pt x="2301" y="0"/>
                    <a:pt x="2301" y="0"/>
                    <a:pt x="2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2"/>
            <p:cNvSpPr/>
            <p:nvPr/>
          </p:nvSpPr>
          <p:spPr bwMode="auto">
            <a:xfrm>
              <a:off x="12958763" y="8593138"/>
              <a:ext cx="20638" cy="19050"/>
            </a:xfrm>
            <a:custGeom>
              <a:avLst/>
              <a:gdLst>
                <a:gd name="T0" fmla="*/ 3 w 8"/>
                <a:gd name="T1" fmla="*/ 0 h 7"/>
                <a:gd name="T2" fmla="*/ 1 w 8"/>
                <a:gd name="T3" fmla="*/ 1 h 7"/>
                <a:gd name="T4" fmla="*/ 0 w 8"/>
                <a:gd name="T5" fmla="*/ 4 h 7"/>
                <a:gd name="T6" fmla="*/ 1 w 8"/>
                <a:gd name="T7" fmla="*/ 5 h 7"/>
                <a:gd name="T8" fmla="*/ 2 w 8"/>
                <a:gd name="T9" fmla="*/ 6 h 7"/>
                <a:gd name="T10" fmla="*/ 3 w 8"/>
                <a:gd name="T11" fmla="*/ 7 h 7"/>
                <a:gd name="T12" fmla="*/ 5 w 8"/>
                <a:gd name="T13" fmla="*/ 7 h 7"/>
                <a:gd name="T14" fmla="*/ 5 w 8"/>
                <a:gd name="T15" fmla="*/ 7 h 7"/>
                <a:gd name="T16" fmla="*/ 6 w 8"/>
                <a:gd name="T17" fmla="*/ 7 h 7"/>
                <a:gd name="T18" fmla="*/ 7 w 8"/>
                <a:gd name="T19" fmla="*/ 6 h 7"/>
                <a:gd name="T20" fmla="*/ 8 w 8"/>
                <a:gd name="T21" fmla="*/ 5 h 7"/>
                <a:gd name="T22" fmla="*/ 8 w 8"/>
                <a:gd name="T23" fmla="*/ 4 h 7"/>
                <a:gd name="T24" fmla="*/ 7 w 8"/>
                <a:gd name="T25" fmla="*/ 2 h 7"/>
                <a:gd name="T26" fmla="*/ 6 w 8"/>
                <a:gd name="T27" fmla="*/ 1 h 7"/>
                <a:gd name="T28" fmla="*/ 5 w 8"/>
                <a:gd name="T29" fmla="*/ 0 h 7"/>
                <a:gd name="T30" fmla="*/ 3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3"/>
            <p:cNvSpPr/>
            <p:nvPr/>
          </p:nvSpPr>
          <p:spPr bwMode="auto">
            <a:xfrm>
              <a:off x="-927100" y="8905875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3 h 9"/>
                <a:gd name="T8" fmla="*/ 0 w 8"/>
                <a:gd name="T9" fmla="*/ 4 h 9"/>
                <a:gd name="T10" fmla="*/ 1 w 8"/>
                <a:gd name="T11" fmla="*/ 7 h 9"/>
                <a:gd name="T12" fmla="*/ 2 w 8"/>
                <a:gd name="T13" fmla="*/ 8 h 9"/>
                <a:gd name="T14" fmla="*/ 4 w 8"/>
                <a:gd name="T15" fmla="*/ 9 h 9"/>
                <a:gd name="T16" fmla="*/ 4 w 8"/>
                <a:gd name="T17" fmla="*/ 9 h 9"/>
                <a:gd name="T18" fmla="*/ 6 w 8"/>
                <a:gd name="T19" fmla="*/ 8 h 9"/>
                <a:gd name="T20" fmla="*/ 7 w 8"/>
                <a:gd name="T21" fmla="*/ 7 h 9"/>
                <a:gd name="T22" fmla="*/ 8 w 8"/>
                <a:gd name="T23" fmla="*/ 4 h 9"/>
                <a:gd name="T24" fmla="*/ 8 w 8"/>
                <a:gd name="T25" fmla="*/ 3 h 9"/>
                <a:gd name="T26" fmla="*/ 7 w 8"/>
                <a:gd name="T27" fmla="*/ 1 h 9"/>
                <a:gd name="T28" fmla="*/ 6 w 8"/>
                <a:gd name="T29" fmla="*/ 0 h 9"/>
                <a:gd name="T30" fmla="*/ 4 w 8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4"/>
            <p:cNvSpPr>
              <a:spLocks noEditPoints="1"/>
            </p:cNvSpPr>
            <p:nvPr/>
          </p:nvSpPr>
          <p:spPr bwMode="auto">
            <a:xfrm>
              <a:off x="-755650" y="8329613"/>
              <a:ext cx="13595351" cy="788988"/>
            </a:xfrm>
            <a:custGeom>
              <a:avLst/>
              <a:gdLst>
                <a:gd name="T0" fmla="*/ 947 w 5050"/>
                <a:gd name="T1" fmla="*/ 284 h 293"/>
                <a:gd name="T2" fmla="*/ 818 w 5050"/>
                <a:gd name="T3" fmla="*/ 291 h 293"/>
                <a:gd name="T4" fmla="*/ 755 w 5050"/>
                <a:gd name="T5" fmla="*/ 279 h 293"/>
                <a:gd name="T6" fmla="*/ 692 w 5050"/>
                <a:gd name="T7" fmla="*/ 274 h 293"/>
                <a:gd name="T8" fmla="*/ 629 w 5050"/>
                <a:gd name="T9" fmla="*/ 278 h 293"/>
                <a:gd name="T10" fmla="*/ 3112 w 5050"/>
                <a:gd name="T11" fmla="*/ 276 h 293"/>
                <a:gd name="T12" fmla="*/ 1098 w 5050"/>
                <a:gd name="T13" fmla="*/ 267 h 293"/>
                <a:gd name="T14" fmla="*/ 3182 w 5050"/>
                <a:gd name="T15" fmla="*/ 266 h 293"/>
                <a:gd name="T16" fmla="*/ 3255 w 5050"/>
                <a:gd name="T17" fmla="*/ 273 h 293"/>
                <a:gd name="T18" fmla="*/ 567 w 5050"/>
                <a:gd name="T19" fmla="*/ 263 h 293"/>
                <a:gd name="T20" fmla="*/ 2989 w 5050"/>
                <a:gd name="T21" fmla="*/ 260 h 293"/>
                <a:gd name="T22" fmla="*/ 505 w 5050"/>
                <a:gd name="T23" fmla="*/ 266 h 293"/>
                <a:gd name="T24" fmla="*/ 3412 w 5050"/>
                <a:gd name="T25" fmla="*/ 266 h 293"/>
                <a:gd name="T26" fmla="*/ 3494 w 5050"/>
                <a:gd name="T27" fmla="*/ 253 h 293"/>
                <a:gd name="T28" fmla="*/ 438 w 5050"/>
                <a:gd name="T29" fmla="*/ 255 h 293"/>
                <a:gd name="T30" fmla="*/ 2936 w 5050"/>
                <a:gd name="T31" fmla="*/ 259 h 293"/>
                <a:gd name="T32" fmla="*/ 3582 w 5050"/>
                <a:gd name="T33" fmla="*/ 252 h 293"/>
                <a:gd name="T34" fmla="*/ 3661 w 5050"/>
                <a:gd name="T35" fmla="*/ 243 h 293"/>
                <a:gd name="T36" fmla="*/ 3739 w 5050"/>
                <a:gd name="T37" fmla="*/ 244 h 293"/>
                <a:gd name="T38" fmla="*/ 322 w 5050"/>
                <a:gd name="T39" fmla="*/ 243 h 293"/>
                <a:gd name="T40" fmla="*/ 3829 w 5050"/>
                <a:gd name="T41" fmla="*/ 234 h 293"/>
                <a:gd name="T42" fmla="*/ 251 w 5050"/>
                <a:gd name="T43" fmla="*/ 236 h 293"/>
                <a:gd name="T44" fmla="*/ 1268 w 5050"/>
                <a:gd name="T45" fmla="*/ 241 h 293"/>
                <a:gd name="T46" fmla="*/ 3917 w 5050"/>
                <a:gd name="T47" fmla="*/ 234 h 293"/>
                <a:gd name="T48" fmla="*/ 3992 w 5050"/>
                <a:gd name="T49" fmla="*/ 226 h 293"/>
                <a:gd name="T50" fmla="*/ 4067 w 5050"/>
                <a:gd name="T51" fmla="*/ 227 h 293"/>
                <a:gd name="T52" fmla="*/ 135 w 5050"/>
                <a:gd name="T53" fmla="*/ 226 h 293"/>
                <a:gd name="T54" fmla="*/ 4147 w 5050"/>
                <a:gd name="T55" fmla="*/ 219 h 293"/>
                <a:gd name="T56" fmla="*/ 4220 w 5050"/>
                <a:gd name="T57" fmla="*/ 217 h 293"/>
                <a:gd name="T58" fmla="*/ 4290 w 5050"/>
                <a:gd name="T59" fmla="*/ 225 h 293"/>
                <a:gd name="T60" fmla="*/ 4357 w 5050"/>
                <a:gd name="T61" fmla="*/ 220 h 293"/>
                <a:gd name="T62" fmla="*/ 2838 w 5050"/>
                <a:gd name="T63" fmla="*/ 215 h 293"/>
                <a:gd name="T64" fmla="*/ 4407 w 5050"/>
                <a:gd name="T65" fmla="*/ 219 h 293"/>
                <a:gd name="T66" fmla="*/ 4466 w 5050"/>
                <a:gd name="T67" fmla="*/ 221 h 293"/>
                <a:gd name="T68" fmla="*/ 1365 w 5050"/>
                <a:gd name="T69" fmla="*/ 209 h 293"/>
                <a:gd name="T70" fmla="*/ 4565 w 5050"/>
                <a:gd name="T71" fmla="*/ 204 h 293"/>
                <a:gd name="T72" fmla="*/ 4613 w 5050"/>
                <a:gd name="T73" fmla="*/ 209 h 293"/>
                <a:gd name="T74" fmla="*/ 4661 w 5050"/>
                <a:gd name="T75" fmla="*/ 199 h 293"/>
                <a:gd name="T76" fmla="*/ 4703 w 5050"/>
                <a:gd name="T77" fmla="*/ 190 h 293"/>
                <a:gd name="T78" fmla="*/ 4744 w 5050"/>
                <a:gd name="T79" fmla="*/ 189 h 293"/>
                <a:gd name="T80" fmla="*/ 1459 w 5050"/>
                <a:gd name="T81" fmla="*/ 193 h 293"/>
                <a:gd name="T82" fmla="*/ 4792 w 5050"/>
                <a:gd name="T83" fmla="*/ 180 h 293"/>
                <a:gd name="T84" fmla="*/ 4886 w 5050"/>
                <a:gd name="T85" fmla="*/ 171 h 293"/>
                <a:gd name="T86" fmla="*/ 2755 w 5050"/>
                <a:gd name="T87" fmla="*/ 180 h 293"/>
                <a:gd name="T88" fmla="*/ 4940 w 5050"/>
                <a:gd name="T89" fmla="*/ 171 h 293"/>
                <a:gd name="T90" fmla="*/ 5045 w 5050"/>
                <a:gd name="T91" fmla="*/ 162 h 293"/>
                <a:gd name="T92" fmla="*/ 1550 w 5050"/>
                <a:gd name="T93" fmla="*/ 164 h 293"/>
                <a:gd name="T94" fmla="*/ 2715 w 5050"/>
                <a:gd name="T95" fmla="*/ 152 h 293"/>
                <a:gd name="T96" fmla="*/ 1657 w 5050"/>
                <a:gd name="T97" fmla="*/ 131 h 293"/>
                <a:gd name="T98" fmla="*/ 1752 w 5050"/>
                <a:gd name="T99" fmla="*/ 106 h 293"/>
                <a:gd name="T100" fmla="*/ 2633 w 5050"/>
                <a:gd name="T101" fmla="*/ 105 h 293"/>
                <a:gd name="T102" fmla="*/ 1855 w 5050"/>
                <a:gd name="T103" fmla="*/ 83 h 293"/>
                <a:gd name="T104" fmla="*/ 1944 w 5050"/>
                <a:gd name="T105" fmla="*/ 57 h 293"/>
                <a:gd name="T106" fmla="*/ 2546 w 5050"/>
                <a:gd name="T107" fmla="*/ 59 h 293"/>
                <a:gd name="T108" fmla="*/ 2034 w 5050"/>
                <a:gd name="T109" fmla="*/ 45 h 293"/>
                <a:gd name="T110" fmla="*/ 2497 w 5050"/>
                <a:gd name="T111" fmla="*/ 32 h 293"/>
                <a:gd name="T112" fmla="*/ 2446 w 5050"/>
                <a:gd name="T113" fmla="*/ 20 h 293"/>
                <a:gd name="T114" fmla="*/ 2198 w 5050"/>
                <a:gd name="T115" fmla="*/ 16 h 293"/>
                <a:gd name="T116" fmla="*/ 2395 w 5050"/>
                <a:gd name="T117" fmla="*/ 6 h 293"/>
                <a:gd name="T118" fmla="*/ 2336 w 5050"/>
                <a:gd name="T11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0" h="293">
                  <a:moveTo>
                    <a:pt x="882" y="284"/>
                  </a:moveTo>
                  <a:cubicBezTo>
                    <a:pt x="879" y="284"/>
                    <a:pt x="877" y="286"/>
                    <a:pt x="877" y="288"/>
                  </a:cubicBezTo>
                  <a:cubicBezTo>
                    <a:pt x="877" y="291"/>
                    <a:pt x="879" y="293"/>
                    <a:pt x="882" y="293"/>
                  </a:cubicBezTo>
                  <a:cubicBezTo>
                    <a:pt x="882" y="293"/>
                    <a:pt x="882" y="293"/>
                    <a:pt x="882" y="293"/>
                  </a:cubicBezTo>
                  <a:cubicBezTo>
                    <a:pt x="884" y="293"/>
                    <a:pt x="886" y="291"/>
                    <a:pt x="886" y="288"/>
                  </a:cubicBezTo>
                  <a:cubicBezTo>
                    <a:pt x="886" y="286"/>
                    <a:pt x="884" y="284"/>
                    <a:pt x="882" y="284"/>
                  </a:cubicBezTo>
                  <a:cubicBezTo>
                    <a:pt x="882" y="284"/>
                    <a:pt x="882" y="284"/>
                    <a:pt x="882" y="284"/>
                  </a:cubicBezTo>
                  <a:moveTo>
                    <a:pt x="947" y="284"/>
                  </a:moveTo>
                  <a:cubicBezTo>
                    <a:pt x="947" y="284"/>
                    <a:pt x="947" y="284"/>
                    <a:pt x="947" y="284"/>
                  </a:cubicBezTo>
                  <a:cubicBezTo>
                    <a:pt x="944" y="284"/>
                    <a:pt x="942" y="286"/>
                    <a:pt x="942" y="288"/>
                  </a:cubicBezTo>
                  <a:cubicBezTo>
                    <a:pt x="942" y="291"/>
                    <a:pt x="944" y="293"/>
                    <a:pt x="946" y="293"/>
                  </a:cubicBezTo>
                  <a:cubicBezTo>
                    <a:pt x="946" y="293"/>
                    <a:pt x="947" y="293"/>
                    <a:pt x="947" y="293"/>
                  </a:cubicBezTo>
                  <a:cubicBezTo>
                    <a:pt x="949" y="293"/>
                    <a:pt x="951" y="291"/>
                    <a:pt x="951" y="288"/>
                  </a:cubicBezTo>
                  <a:cubicBezTo>
                    <a:pt x="951" y="286"/>
                    <a:pt x="949" y="284"/>
                    <a:pt x="947" y="284"/>
                  </a:cubicBezTo>
                  <a:moveTo>
                    <a:pt x="818" y="282"/>
                  </a:moveTo>
                  <a:cubicBezTo>
                    <a:pt x="816" y="282"/>
                    <a:pt x="814" y="284"/>
                    <a:pt x="814" y="286"/>
                  </a:cubicBezTo>
                  <a:cubicBezTo>
                    <a:pt x="814" y="289"/>
                    <a:pt x="816" y="291"/>
                    <a:pt x="818" y="291"/>
                  </a:cubicBezTo>
                  <a:cubicBezTo>
                    <a:pt x="818" y="291"/>
                    <a:pt x="818" y="291"/>
                    <a:pt x="818" y="291"/>
                  </a:cubicBezTo>
                  <a:cubicBezTo>
                    <a:pt x="821" y="291"/>
                    <a:pt x="822" y="289"/>
                    <a:pt x="823" y="287"/>
                  </a:cubicBezTo>
                  <a:cubicBezTo>
                    <a:pt x="823" y="284"/>
                    <a:pt x="821" y="282"/>
                    <a:pt x="818" y="282"/>
                  </a:cubicBezTo>
                  <a:cubicBezTo>
                    <a:pt x="818" y="282"/>
                    <a:pt x="818" y="282"/>
                    <a:pt x="818" y="282"/>
                  </a:cubicBezTo>
                  <a:moveTo>
                    <a:pt x="755" y="279"/>
                  </a:moveTo>
                  <a:cubicBezTo>
                    <a:pt x="752" y="279"/>
                    <a:pt x="751" y="281"/>
                    <a:pt x="751" y="283"/>
                  </a:cubicBezTo>
                  <a:cubicBezTo>
                    <a:pt x="751" y="286"/>
                    <a:pt x="752" y="288"/>
                    <a:pt x="755" y="288"/>
                  </a:cubicBezTo>
                  <a:cubicBezTo>
                    <a:pt x="755" y="288"/>
                    <a:pt x="755" y="288"/>
                    <a:pt x="755" y="288"/>
                  </a:cubicBezTo>
                  <a:cubicBezTo>
                    <a:pt x="757" y="288"/>
                    <a:pt x="759" y="286"/>
                    <a:pt x="759" y="284"/>
                  </a:cubicBezTo>
                  <a:cubicBezTo>
                    <a:pt x="759" y="281"/>
                    <a:pt x="757" y="279"/>
                    <a:pt x="755" y="279"/>
                  </a:cubicBezTo>
                  <a:cubicBezTo>
                    <a:pt x="755" y="279"/>
                    <a:pt x="755" y="279"/>
                    <a:pt x="755" y="279"/>
                  </a:cubicBezTo>
                  <a:moveTo>
                    <a:pt x="1019" y="278"/>
                  </a:moveTo>
                  <a:cubicBezTo>
                    <a:pt x="1019" y="278"/>
                    <a:pt x="1019" y="278"/>
                    <a:pt x="1018" y="278"/>
                  </a:cubicBezTo>
                  <a:cubicBezTo>
                    <a:pt x="1015" y="278"/>
                    <a:pt x="1013" y="281"/>
                    <a:pt x="1013" y="283"/>
                  </a:cubicBezTo>
                  <a:cubicBezTo>
                    <a:pt x="1013" y="286"/>
                    <a:pt x="1015" y="287"/>
                    <a:pt x="1017" y="287"/>
                  </a:cubicBezTo>
                  <a:cubicBezTo>
                    <a:pt x="1017" y="287"/>
                    <a:pt x="1018" y="287"/>
                    <a:pt x="1018" y="287"/>
                  </a:cubicBezTo>
                  <a:cubicBezTo>
                    <a:pt x="1021" y="287"/>
                    <a:pt x="1023" y="285"/>
                    <a:pt x="1023" y="282"/>
                  </a:cubicBezTo>
                  <a:cubicBezTo>
                    <a:pt x="1023" y="280"/>
                    <a:pt x="1021" y="278"/>
                    <a:pt x="1019" y="278"/>
                  </a:cubicBezTo>
                  <a:moveTo>
                    <a:pt x="692" y="274"/>
                  </a:moveTo>
                  <a:cubicBezTo>
                    <a:pt x="689" y="274"/>
                    <a:pt x="688" y="276"/>
                    <a:pt x="688" y="279"/>
                  </a:cubicBezTo>
                  <a:cubicBezTo>
                    <a:pt x="688" y="281"/>
                    <a:pt x="690" y="283"/>
                    <a:pt x="692" y="284"/>
                  </a:cubicBezTo>
                  <a:cubicBezTo>
                    <a:pt x="692" y="284"/>
                    <a:pt x="692" y="284"/>
                    <a:pt x="692" y="284"/>
                  </a:cubicBezTo>
                  <a:cubicBezTo>
                    <a:pt x="694" y="284"/>
                    <a:pt x="696" y="282"/>
                    <a:pt x="696" y="279"/>
                  </a:cubicBezTo>
                  <a:cubicBezTo>
                    <a:pt x="696" y="277"/>
                    <a:pt x="694" y="275"/>
                    <a:pt x="692" y="274"/>
                  </a:cubicBezTo>
                  <a:cubicBezTo>
                    <a:pt x="692" y="274"/>
                    <a:pt x="692" y="274"/>
                    <a:pt x="692" y="274"/>
                  </a:cubicBezTo>
                  <a:moveTo>
                    <a:pt x="629" y="269"/>
                  </a:moveTo>
                  <a:cubicBezTo>
                    <a:pt x="627" y="269"/>
                    <a:pt x="625" y="271"/>
                    <a:pt x="625" y="273"/>
                  </a:cubicBezTo>
                  <a:cubicBezTo>
                    <a:pt x="625" y="276"/>
                    <a:pt x="627" y="278"/>
                    <a:pt x="629" y="278"/>
                  </a:cubicBezTo>
                  <a:cubicBezTo>
                    <a:pt x="629" y="278"/>
                    <a:pt x="630" y="278"/>
                    <a:pt x="630" y="278"/>
                  </a:cubicBezTo>
                  <a:cubicBezTo>
                    <a:pt x="632" y="278"/>
                    <a:pt x="634" y="277"/>
                    <a:pt x="634" y="274"/>
                  </a:cubicBezTo>
                  <a:cubicBezTo>
                    <a:pt x="634" y="272"/>
                    <a:pt x="632" y="269"/>
                    <a:pt x="629" y="269"/>
                  </a:cubicBezTo>
                  <a:cubicBezTo>
                    <a:pt x="629" y="269"/>
                    <a:pt x="629" y="269"/>
                    <a:pt x="629" y="269"/>
                  </a:cubicBezTo>
                  <a:moveTo>
                    <a:pt x="3112" y="267"/>
                  </a:moveTo>
                  <a:cubicBezTo>
                    <a:pt x="3112" y="267"/>
                    <a:pt x="3112" y="267"/>
                    <a:pt x="3112" y="267"/>
                  </a:cubicBezTo>
                  <a:cubicBezTo>
                    <a:pt x="3110" y="267"/>
                    <a:pt x="3108" y="269"/>
                    <a:pt x="3108" y="272"/>
                  </a:cubicBezTo>
                  <a:cubicBezTo>
                    <a:pt x="3108" y="274"/>
                    <a:pt x="3110" y="276"/>
                    <a:pt x="3112" y="276"/>
                  </a:cubicBezTo>
                  <a:cubicBezTo>
                    <a:pt x="3112" y="276"/>
                    <a:pt x="3112" y="276"/>
                    <a:pt x="3112" y="276"/>
                  </a:cubicBezTo>
                  <a:cubicBezTo>
                    <a:pt x="3115" y="276"/>
                    <a:pt x="3117" y="274"/>
                    <a:pt x="3117" y="271"/>
                  </a:cubicBezTo>
                  <a:cubicBezTo>
                    <a:pt x="3117" y="269"/>
                    <a:pt x="3115" y="267"/>
                    <a:pt x="3112" y="267"/>
                  </a:cubicBezTo>
                  <a:moveTo>
                    <a:pt x="1098" y="267"/>
                  </a:moveTo>
                  <a:cubicBezTo>
                    <a:pt x="1098" y="267"/>
                    <a:pt x="1097" y="267"/>
                    <a:pt x="1097" y="267"/>
                  </a:cubicBezTo>
                  <a:cubicBezTo>
                    <a:pt x="1094" y="267"/>
                    <a:pt x="1091" y="270"/>
                    <a:pt x="1091" y="272"/>
                  </a:cubicBezTo>
                  <a:cubicBezTo>
                    <a:pt x="1091" y="275"/>
                    <a:pt x="1093" y="276"/>
                    <a:pt x="1095" y="276"/>
                  </a:cubicBezTo>
                  <a:cubicBezTo>
                    <a:pt x="1096" y="276"/>
                    <a:pt x="1096" y="276"/>
                    <a:pt x="1096" y="276"/>
                  </a:cubicBezTo>
                  <a:cubicBezTo>
                    <a:pt x="1099" y="276"/>
                    <a:pt x="1102" y="273"/>
                    <a:pt x="1102" y="271"/>
                  </a:cubicBezTo>
                  <a:cubicBezTo>
                    <a:pt x="1102" y="268"/>
                    <a:pt x="1100" y="267"/>
                    <a:pt x="1098" y="267"/>
                  </a:cubicBezTo>
                  <a:moveTo>
                    <a:pt x="3047" y="266"/>
                  </a:moveTo>
                  <a:cubicBezTo>
                    <a:pt x="3045" y="266"/>
                    <a:pt x="3044" y="268"/>
                    <a:pt x="3044" y="271"/>
                  </a:cubicBezTo>
                  <a:cubicBezTo>
                    <a:pt x="3044" y="273"/>
                    <a:pt x="3046" y="275"/>
                    <a:pt x="3048" y="276"/>
                  </a:cubicBezTo>
                  <a:cubicBezTo>
                    <a:pt x="3048" y="276"/>
                    <a:pt x="3048" y="276"/>
                    <a:pt x="3048" y="276"/>
                  </a:cubicBezTo>
                  <a:cubicBezTo>
                    <a:pt x="3050" y="276"/>
                    <a:pt x="3052" y="274"/>
                    <a:pt x="3052" y="271"/>
                  </a:cubicBezTo>
                  <a:cubicBezTo>
                    <a:pt x="3052" y="269"/>
                    <a:pt x="3050" y="266"/>
                    <a:pt x="3048" y="266"/>
                  </a:cubicBezTo>
                  <a:cubicBezTo>
                    <a:pt x="3048" y="266"/>
                    <a:pt x="3048" y="266"/>
                    <a:pt x="3047" y="266"/>
                  </a:cubicBezTo>
                  <a:moveTo>
                    <a:pt x="3182" y="266"/>
                  </a:moveTo>
                  <a:cubicBezTo>
                    <a:pt x="3182" y="266"/>
                    <a:pt x="3182" y="266"/>
                    <a:pt x="3182" y="266"/>
                  </a:cubicBezTo>
                  <a:cubicBezTo>
                    <a:pt x="3179" y="266"/>
                    <a:pt x="3177" y="268"/>
                    <a:pt x="3177" y="270"/>
                  </a:cubicBezTo>
                  <a:cubicBezTo>
                    <a:pt x="3177" y="273"/>
                    <a:pt x="3179" y="275"/>
                    <a:pt x="3182" y="275"/>
                  </a:cubicBezTo>
                  <a:cubicBezTo>
                    <a:pt x="3182" y="275"/>
                    <a:pt x="3182" y="275"/>
                    <a:pt x="3182" y="275"/>
                  </a:cubicBezTo>
                  <a:cubicBezTo>
                    <a:pt x="3185" y="275"/>
                    <a:pt x="3187" y="273"/>
                    <a:pt x="3187" y="270"/>
                  </a:cubicBezTo>
                  <a:cubicBezTo>
                    <a:pt x="3187" y="268"/>
                    <a:pt x="3185" y="266"/>
                    <a:pt x="3182" y="266"/>
                  </a:cubicBezTo>
                  <a:moveTo>
                    <a:pt x="3256" y="263"/>
                  </a:moveTo>
                  <a:cubicBezTo>
                    <a:pt x="3255" y="263"/>
                    <a:pt x="3255" y="263"/>
                    <a:pt x="3255" y="263"/>
                  </a:cubicBezTo>
                  <a:cubicBezTo>
                    <a:pt x="3252" y="264"/>
                    <a:pt x="3250" y="266"/>
                    <a:pt x="3250" y="268"/>
                  </a:cubicBezTo>
                  <a:cubicBezTo>
                    <a:pt x="3250" y="271"/>
                    <a:pt x="3252" y="273"/>
                    <a:pt x="3255" y="273"/>
                  </a:cubicBezTo>
                  <a:cubicBezTo>
                    <a:pt x="3255" y="273"/>
                    <a:pt x="3255" y="273"/>
                    <a:pt x="3255" y="273"/>
                  </a:cubicBezTo>
                  <a:cubicBezTo>
                    <a:pt x="3258" y="273"/>
                    <a:pt x="3261" y="270"/>
                    <a:pt x="3261" y="268"/>
                  </a:cubicBezTo>
                  <a:cubicBezTo>
                    <a:pt x="3261" y="265"/>
                    <a:pt x="3258" y="263"/>
                    <a:pt x="3256" y="263"/>
                  </a:cubicBezTo>
                  <a:moveTo>
                    <a:pt x="567" y="263"/>
                  </a:moveTo>
                  <a:cubicBezTo>
                    <a:pt x="564" y="263"/>
                    <a:pt x="563" y="265"/>
                    <a:pt x="563" y="268"/>
                  </a:cubicBezTo>
                  <a:cubicBezTo>
                    <a:pt x="563" y="270"/>
                    <a:pt x="565" y="272"/>
                    <a:pt x="567" y="273"/>
                  </a:cubicBezTo>
                  <a:cubicBezTo>
                    <a:pt x="567" y="273"/>
                    <a:pt x="567" y="273"/>
                    <a:pt x="567" y="273"/>
                  </a:cubicBezTo>
                  <a:cubicBezTo>
                    <a:pt x="569" y="273"/>
                    <a:pt x="571" y="271"/>
                    <a:pt x="571" y="268"/>
                  </a:cubicBezTo>
                  <a:cubicBezTo>
                    <a:pt x="571" y="266"/>
                    <a:pt x="569" y="264"/>
                    <a:pt x="567" y="263"/>
                  </a:cubicBezTo>
                  <a:cubicBezTo>
                    <a:pt x="567" y="263"/>
                    <a:pt x="567" y="263"/>
                    <a:pt x="567" y="263"/>
                  </a:cubicBezTo>
                  <a:moveTo>
                    <a:pt x="3332" y="260"/>
                  </a:moveTo>
                  <a:cubicBezTo>
                    <a:pt x="3332" y="260"/>
                    <a:pt x="3332" y="260"/>
                    <a:pt x="3332" y="260"/>
                  </a:cubicBezTo>
                  <a:cubicBezTo>
                    <a:pt x="3329" y="261"/>
                    <a:pt x="3327" y="263"/>
                    <a:pt x="3327" y="265"/>
                  </a:cubicBezTo>
                  <a:cubicBezTo>
                    <a:pt x="3327" y="268"/>
                    <a:pt x="3329" y="270"/>
                    <a:pt x="3332" y="270"/>
                  </a:cubicBezTo>
                  <a:cubicBezTo>
                    <a:pt x="3332" y="270"/>
                    <a:pt x="3332" y="270"/>
                    <a:pt x="3332" y="270"/>
                  </a:cubicBezTo>
                  <a:cubicBezTo>
                    <a:pt x="3335" y="269"/>
                    <a:pt x="3338" y="267"/>
                    <a:pt x="3338" y="265"/>
                  </a:cubicBezTo>
                  <a:cubicBezTo>
                    <a:pt x="3338" y="262"/>
                    <a:pt x="3335" y="260"/>
                    <a:pt x="3332" y="260"/>
                  </a:cubicBezTo>
                  <a:moveTo>
                    <a:pt x="2989" y="260"/>
                  </a:moveTo>
                  <a:cubicBezTo>
                    <a:pt x="2987" y="260"/>
                    <a:pt x="2985" y="262"/>
                    <a:pt x="2985" y="264"/>
                  </a:cubicBezTo>
                  <a:cubicBezTo>
                    <a:pt x="2985" y="267"/>
                    <a:pt x="2987" y="269"/>
                    <a:pt x="2989" y="270"/>
                  </a:cubicBezTo>
                  <a:cubicBezTo>
                    <a:pt x="2989" y="270"/>
                    <a:pt x="2990" y="270"/>
                    <a:pt x="2990" y="270"/>
                  </a:cubicBezTo>
                  <a:cubicBezTo>
                    <a:pt x="2992" y="270"/>
                    <a:pt x="2993" y="268"/>
                    <a:pt x="2993" y="266"/>
                  </a:cubicBezTo>
                  <a:cubicBezTo>
                    <a:pt x="2993" y="263"/>
                    <a:pt x="2991" y="261"/>
                    <a:pt x="2989" y="260"/>
                  </a:cubicBezTo>
                  <a:cubicBezTo>
                    <a:pt x="2989" y="260"/>
                    <a:pt x="2989" y="260"/>
                    <a:pt x="2989" y="260"/>
                  </a:cubicBezTo>
                  <a:moveTo>
                    <a:pt x="504" y="257"/>
                  </a:moveTo>
                  <a:cubicBezTo>
                    <a:pt x="502" y="257"/>
                    <a:pt x="500" y="259"/>
                    <a:pt x="500" y="261"/>
                  </a:cubicBezTo>
                  <a:cubicBezTo>
                    <a:pt x="500" y="264"/>
                    <a:pt x="502" y="266"/>
                    <a:pt x="505" y="266"/>
                  </a:cubicBezTo>
                  <a:cubicBezTo>
                    <a:pt x="505" y="266"/>
                    <a:pt x="505" y="266"/>
                    <a:pt x="505" y="266"/>
                  </a:cubicBezTo>
                  <a:cubicBezTo>
                    <a:pt x="507" y="266"/>
                    <a:pt x="509" y="265"/>
                    <a:pt x="509" y="262"/>
                  </a:cubicBezTo>
                  <a:cubicBezTo>
                    <a:pt x="509" y="260"/>
                    <a:pt x="507" y="257"/>
                    <a:pt x="505" y="257"/>
                  </a:cubicBezTo>
                  <a:cubicBezTo>
                    <a:pt x="505" y="257"/>
                    <a:pt x="504" y="257"/>
                    <a:pt x="504" y="257"/>
                  </a:cubicBezTo>
                  <a:moveTo>
                    <a:pt x="3412" y="257"/>
                  </a:moveTo>
                  <a:cubicBezTo>
                    <a:pt x="3412" y="257"/>
                    <a:pt x="3412" y="257"/>
                    <a:pt x="3412" y="257"/>
                  </a:cubicBezTo>
                  <a:cubicBezTo>
                    <a:pt x="3409" y="257"/>
                    <a:pt x="3406" y="259"/>
                    <a:pt x="3406" y="262"/>
                  </a:cubicBezTo>
                  <a:cubicBezTo>
                    <a:pt x="3406" y="264"/>
                    <a:pt x="3409" y="266"/>
                    <a:pt x="3412" y="266"/>
                  </a:cubicBezTo>
                  <a:cubicBezTo>
                    <a:pt x="3412" y="266"/>
                    <a:pt x="3412" y="266"/>
                    <a:pt x="3412" y="266"/>
                  </a:cubicBezTo>
                  <a:cubicBezTo>
                    <a:pt x="3415" y="266"/>
                    <a:pt x="3418" y="264"/>
                    <a:pt x="3417" y="261"/>
                  </a:cubicBezTo>
                  <a:cubicBezTo>
                    <a:pt x="3417" y="259"/>
                    <a:pt x="3415" y="257"/>
                    <a:pt x="3412" y="257"/>
                  </a:cubicBezTo>
                  <a:moveTo>
                    <a:pt x="3494" y="253"/>
                  </a:moveTo>
                  <a:cubicBezTo>
                    <a:pt x="3494" y="253"/>
                    <a:pt x="3493" y="253"/>
                    <a:pt x="3493" y="253"/>
                  </a:cubicBezTo>
                  <a:cubicBezTo>
                    <a:pt x="3490" y="253"/>
                    <a:pt x="3488" y="255"/>
                    <a:pt x="3488" y="258"/>
                  </a:cubicBezTo>
                  <a:cubicBezTo>
                    <a:pt x="3488" y="260"/>
                    <a:pt x="3490" y="262"/>
                    <a:pt x="3493" y="262"/>
                  </a:cubicBezTo>
                  <a:cubicBezTo>
                    <a:pt x="3493" y="262"/>
                    <a:pt x="3494" y="262"/>
                    <a:pt x="3494" y="262"/>
                  </a:cubicBezTo>
                  <a:cubicBezTo>
                    <a:pt x="3497" y="262"/>
                    <a:pt x="3499" y="259"/>
                    <a:pt x="3499" y="257"/>
                  </a:cubicBezTo>
                  <a:cubicBezTo>
                    <a:pt x="3499" y="255"/>
                    <a:pt x="3497" y="253"/>
                    <a:pt x="3494" y="253"/>
                  </a:cubicBezTo>
                  <a:moveTo>
                    <a:pt x="1183" y="251"/>
                  </a:moveTo>
                  <a:cubicBezTo>
                    <a:pt x="1182" y="251"/>
                    <a:pt x="1182" y="251"/>
                    <a:pt x="1181" y="251"/>
                  </a:cubicBezTo>
                  <a:cubicBezTo>
                    <a:pt x="1178" y="252"/>
                    <a:pt x="1175" y="254"/>
                    <a:pt x="1175" y="257"/>
                  </a:cubicBezTo>
                  <a:cubicBezTo>
                    <a:pt x="1175" y="259"/>
                    <a:pt x="1177" y="261"/>
                    <a:pt x="1179" y="261"/>
                  </a:cubicBezTo>
                  <a:cubicBezTo>
                    <a:pt x="1180" y="261"/>
                    <a:pt x="1180" y="261"/>
                    <a:pt x="1181" y="260"/>
                  </a:cubicBezTo>
                  <a:cubicBezTo>
                    <a:pt x="1184" y="260"/>
                    <a:pt x="1187" y="257"/>
                    <a:pt x="1187" y="255"/>
                  </a:cubicBezTo>
                  <a:cubicBezTo>
                    <a:pt x="1187" y="252"/>
                    <a:pt x="1185" y="251"/>
                    <a:pt x="1183" y="251"/>
                  </a:cubicBezTo>
                  <a:moveTo>
                    <a:pt x="442" y="251"/>
                  </a:moveTo>
                  <a:cubicBezTo>
                    <a:pt x="440" y="251"/>
                    <a:pt x="438" y="252"/>
                    <a:pt x="438" y="255"/>
                  </a:cubicBezTo>
                  <a:cubicBezTo>
                    <a:pt x="438" y="257"/>
                    <a:pt x="440" y="259"/>
                    <a:pt x="442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5" y="260"/>
                    <a:pt x="447" y="258"/>
                    <a:pt x="447" y="256"/>
                  </a:cubicBezTo>
                  <a:cubicBezTo>
                    <a:pt x="447" y="253"/>
                    <a:pt x="445" y="251"/>
                    <a:pt x="442" y="251"/>
                  </a:cubicBezTo>
                  <a:cubicBezTo>
                    <a:pt x="442" y="251"/>
                    <a:pt x="442" y="251"/>
                    <a:pt x="442" y="251"/>
                  </a:cubicBezTo>
                  <a:moveTo>
                    <a:pt x="2935" y="249"/>
                  </a:moveTo>
                  <a:cubicBezTo>
                    <a:pt x="2933" y="249"/>
                    <a:pt x="2932" y="251"/>
                    <a:pt x="2932" y="253"/>
                  </a:cubicBezTo>
                  <a:cubicBezTo>
                    <a:pt x="2932" y="256"/>
                    <a:pt x="2933" y="258"/>
                    <a:pt x="2935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8" y="259"/>
                    <a:pt x="2939" y="257"/>
                    <a:pt x="2939" y="255"/>
                  </a:cubicBezTo>
                  <a:cubicBezTo>
                    <a:pt x="2939" y="252"/>
                    <a:pt x="2937" y="250"/>
                    <a:pt x="2935" y="249"/>
                  </a:cubicBezTo>
                  <a:cubicBezTo>
                    <a:pt x="2935" y="249"/>
                    <a:pt x="2935" y="249"/>
                    <a:pt x="2935" y="249"/>
                  </a:cubicBezTo>
                  <a:moveTo>
                    <a:pt x="3577" y="248"/>
                  </a:moveTo>
                  <a:cubicBezTo>
                    <a:pt x="3577" y="248"/>
                    <a:pt x="3577" y="248"/>
                    <a:pt x="3576" y="248"/>
                  </a:cubicBezTo>
                  <a:cubicBezTo>
                    <a:pt x="3573" y="248"/>
                    <a:pt x="3571" y="251"/>
                    <a:pt x="3571" y="253"/>
                  </a:cubicBezTo>
                  <a:cubicBezTo>
                    <a:pt x="3571" y="255"/>
                    <a:pt x="3574" y="257"/>
                    <a:pt x="3577" y="257"/>
                  </a:cubicBezTo>
                  <a:cubicBezTo>
                    <a:pt x="3577" y="257"/>
                    <a:pt x="3577" y="257"/>
                    <a:pt x="3577" y="257"/>
                  </a:cubicBezTo>
                  <a:cubicBezTo>
                    <a:pt x="3580" y="257"/>
                    <a:pt x="3583" y="255"/>
                    <a:pt x="3582" y="252"/>
                  </a:cubicBezTo>
                  <a:cubicBezTo>
                    <a:pt x="3582" y="250"/>
                    <a:pt x="3580" y="248"/>
                    <a:pt x="3577" y="248"/>
                  </a:cubicBezTo>
                  <a:moveTo>
                    <a:pt x="380" y="244"/>
                  </a:moveTo>
                  <a:cubicBezTo>
                    <a:pt x="378" y="244"/>
                    <a:pt x="376" y="246"/>
                    <a:pt x="376" y="248"/>
                  </a:cubicBezTo>
                  <a:cubicBezTo>
                    <a:pt x="376" y="251"/>
                    <a:pt x="378" y="253"/>
                    <a:pt x="380" y="253"/>
                  </a:cubicBezTo>
                  <a:cubicBezTo>
                    <a:pt x="380" y="253"/>
                    <a:pt x="381" y="253"/>
                    <a:pt x="381" y="253"/>
                  </a:cubicBezTo>
                  <a:cubicBezTo>
                    <a:pt x="383" y="253"/>
                    <a:pt x="385" y="251"/>
                    <a:pt x="385" y="249"/>
                  </a:cubicBezTo>
                  <a:cubicBezTo>
                    <a:pt x="385" y="247"/>
                    <a:pt x="383" y="244"/>
                    <a:pt x="380" y="244"/>
                  </a:cubicBezTo>
                  <a:cubicBezTo>
                    <a:pt x="380" y="244"/>
                    <a:pt x="380" y="244"/>
                    <a:pt x="380" y="244"/>
                  </a:cubicBezTo>
                  <a:moveTo>
                    <a:pt x="3661" y="243"/>
                  </a:moveTo>
                  <a:cubicBezTo>
                    <a:pt x="3661" y="243"/>
                    <a:pt x="3660" y="244"/>
                    <a:pt x="3660" y="244"/>
                  </a:cubicBezTo>
                  <a:cubicBezTo>
                    <a:pt x="3657" y="244"/>
                    <a:pt x="3655" y="246"/>
                    <a:pt x="3655" y="248"/>
                  </a:cubicBezTo>
                  <a:cubicBezTo>
                    <a:pt x="3655" y="251"/>
                    <a:pt x="3658" y="253"/>
                    <a:pt x="3661" y="253"/>
                  </a:cubicBezTo>
                  <a:cubicBezTo>
                    <a:pt x="3661" y="253"/>
                    <a:pt x="3661" y="252"/>
                    <a:pt x="3661" y="252"/>
                  </a:cubicBezTo>
                  <a:cubicBezTo>
                    <a:pt x="3664" y="252"/>
                    <a:pt x="3667" y="250"/>
                    <a:pt x="3666" y="248"/>
                  </a:cubicBezTo>
                  <a:cubicBezTo>
                    <a:pt x="3666" y="245"/>
                    <a:pt x="3664" y="243"/>
                    <a:pt x="3661" y="243"/>
                  </a:cubicBezTo>
                  <a:moveTo>
                    <a:pt x="3745" y="239"/>
                  </a:moveTo>
                  <a:cubicBezTo>
                    <a:pt x="3745" y="239"/>
                    <a:pt x="3745" y="239"/>
                    <a:pt x="3744" y="239"/>
                  </a:cubicBezTo>
                  <a:cubicBezTo>
                    <a:pt x="3741" y="239"/>
                    <a:pt x="3739" y="241"/>
                    <a:pt x="3739" y="244"/>
                  </a:cubicBezTo>
                  <a:cubicBezTo>
                    <a:pt x="3739" y="246"/>
                    <a:pt x="3742" y="248"/>
                    <a:pt x="3745" y="248"/>
                  </a:cubicBezTo>
                  <a:cubicBezTo>
                    <a:pt x="3745" y="248"/>
                    <a:pt x="3745" y="248"/>
                    <a:pt x="3745" y="248"/>
                  </a:cubicBezTo>
                  <a:cubicBezTo>
                    <a:pt x="3749" y="248"/>
                    <a:pt x="3751" y="245"/>
                    <a:pt x="3751" y="243"/>
                  </a:cubicBezTo>
                  <a:cubicBezTo>
                    <a:pt x="3751" y="241"/>
                    <a:pt x="3748" y="239"/>
                    <a:pt x="3745" y="239"/>
                  </a:cubicBezTo>
                  <a:moveTo>
                    <a:pt x="318" y="238"/>
                  </a:moveTo>
                  <a:cubicBezTo>
                    <a:pt x="315" y="238"/>
                    <a:pt x="314" y="239"/>
                    <a:pt x="314" y="242"/>
                  </a:cubicBezTo>
                  <a:cubicBezTo>
                    <a:pt x="314" y="244"/>
                    <a:pt x="316" y="246"/>
                    <a:pt x="318" y="247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21" y="247"/>
                    <a:pt x="322" y="245"/>
                    <a:pt x="322" y="243"/>
                  </a:cubicBezTo>
                  <a:cubicBezTo>
                    <a:pt x="322" y="240"/>
                    <a:pt x="320" y="238"/>
                    <a:pt x="318" y="238"/>
                  </a:cubicBezTo>
                  <a:cubicBezTo>
                    <a:pt x="318" y="238"/>
                    <a:pt x="318" y="238"/>
                    <a:pt x="318" y="238"/>
                  </a:cubicBezTo>
                  <a:moveTo>
                    <a:pt x="3829" y="234"/>
                  </a:moveTo>
                  <a:cubicBezTo>
                    <a:pt x="3828" y="234"/>
                    <a:pt x="3828" y="234"/>
                    <a:pt x="3828" y="234"/>
                  </a:cubicBezTo>
                  <a:cubicBezTo>
                    <a:pt x="3825" y="234"/>
                    <a:pt x="3823" y="236"/>
                    <a:pt x="3823" y="239"/>
                  </a:cubicBezTo>
                  <a:cubicBezTo>
                    <a:pt x="3823" y="241"/>
                    <a:pt x="3826" y="243"/>
                    <a:pt x="3829" y="243"/>
                  </a:cubicBezTo>
                  <a:cubicBezTo>
                    <a:pt x="3829" y="243"/>
                    <a:pt x="3829" y="243"/>
                    <a:pt x="3829" y="243"/>
                  </a:cubicBezTo>
                  <a:cubicBezTo>
                    <a:pt x="3832" y="243"/>
                    <a:pt x="3835" y="241"/>
                    <a:pt x="3835" y="238"/>
                  </a:cubicBezTo>
                  <a:cubicBezTo>
                    <a:pt x="3834" y="236"/>
                    <a:pt x="3832" y="234"/>
                    <a:pt x="3829" y="234"/>
                  </a:cubicBezTo>
                  <a:moveTo>
                    <a:pt x="2885" y="234"/>
                  </a:moveTo>
                  <a:cubicBezTo>
                    <a:pt x="2883" y="234"/>
                    <a:pt x="2882" y="235"/>
                    <a:pt x="2882" y="237"/>
                  </a:cubicBezTo>
                  <a:cubicBezTo>
                    <a:pt x="2882" y="240"/>
                    <a:pt x="2884" y="243"/>
                    <a:pt x="2886" y="243"/>
                  </a:cubicBezTo>
                  <a:cubicBezTo>
                    <a:pt x="2886" y="243"/>
                    <a:pt x="2886" y="243"/>
                    <a:pt x="2886" y="243"/>
                  </a:cubicBezTo>
                  <a:cubicBezTo>
                    <a:pt x="2888" y="243"/>
                    <a:pt x="2889" y="242"/>
                    <a:pt x="2889" y="240"/>
                  </a:cubicBezTo>
                  <a:cubicBezTo>
                    <a:pt x="2889" y="237"/>
                    <a:pt x="2887" y="235"/>
                    <a:pt x="2886" y="234"/>
                  </a:cubicBezTo>
                  <a:cubicBezTo>
                    <a:pt x="2885" y="234"/>
                    <a:pt x="2885" y="234"/>
                    <a:pt x="2885" y="234"/>
                  </a:cubicBezTo>
                  <a:moveTo>
                    <a:pt x="255" y="232"/>
                  </a:moveTo>
                  <a:cubicBezTo>
                    <a:pt x="253" y="232"/>
                    <a:pt x="251" y="233"/>
                    <a:pt x="251" y="236"/>
                  </a:cubicBezTo>
                  <a:cubicBezTo>
                    <a:pt x="251" y="238"/>
                    <a:pt x="253" y="240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8" y="241"/>
                    <a:pt x="260" y="239"/>
                    <a:pt x="260" y="237"/>
                  </a:cubicBezTo>
                  <a:cubicBezTo>
                    <a:pt x="260" y="234"/>
                    <a:pt x="258" y="232"/>
                    <a:pt x="256" y="232"/>
                  </a:cubicBezTo>
                  <a:cubicBezTo>
                    <a:pt x="256" y="232"/>
                    <a:pt x="255" y="232"/>
                    <a:pt x="255" y="232"/>
                  </a:cubicBezTo>
                  <a:moveTo>
                    <a:pt x="1272" y="231"/>
                  </a:moveTo>
                  <a:cubicBezTo>
                    <a:pt x="1272" y="231"/>
                    <a:pt x="1271" y="231"/>
                    <a:pt x="1270" y="231"/>
                  </a:cubicBezTo>
                  <a:cubicBezTo>
                    <a:pt x="1267" y="232"/>
                    <a:pt x="1264" y="235"/>
                    <a:pt x="1264" y="238"/>
                  </a:cubicBezTo>
                  <a:cubicBezTo>
                    <a:pt x="1264" y="240"/>
                    <a:pt x="1266" y="241"/>
                    <a:pt x="1268" y="241"/>
                  </a:cubicBezTo>
                  <a:cubicBezTo>
                    <a:pt x="1269" y="241"/>
                    <a:pt x="1269" y="241"/>
                    <a:pt x="1270" y="241"/>
                  </a:cubicBezTo>
                  <a:cubicBezTo>
                    <a:pt x="1273" y="240"/>
                    <a:pt x="1276" y="237"/>
                    <a:pt x="1276" y="235"/>
                  </a:cubicBezTo>
                  <a:cubicBezTo>
                    <a:pt x="1277" y="233"/>
                    <a:pt x="1275" y="231"/>
                    <a:pt x="1272" y="231"/>
                  </a:cubicBezTo>
                  <a:moveTo>
                    <a:pt x="3911" y="230"/>
                  </a:moveTo>
                  <a:cubicBezTo>
                    <a:pt x="3911" y="230"/>
                    <a:pt x="3911" y="230"/>
                    <a:pt x="3911" y="230"/>
                  </a:cubicBezTo>
                  <a:cubicBezTo>
                    <a:pt x="3908" y="230"/>
                    <a:pt x="3906" y="232"/>
                    <a:pt x="3906" y="234"/>
                  </a:cubicBezTo>
                  <a:cubicBezTo>
                    <a:pt x="3906" y="237"/>
                    <a:pt x="3909" y="239"/>
                    <a:pt x="3912" y="239"/>
                  </a:cubicBezTo>
                  <a:cubicBezTo>
                    <a:pt x="3912" y="239"/>
                    <a:pt x="3912" y="239"/>
                    <a:pt x="3912" y="239"/>
                  </a:cubicBezTo>
                  <a:cubicBezTo>
                    <a:pt x="3915" y="238"/>
                    <a:pt x="3918" y="236"/>
                    <a:pt x="3917" y="234"/>
                  </a:cubicBezTo>
                  <a:cubicBezTo>
                    <a:pt x="3917" y="231"/>
                    <a:pt x="3914" y="230"/>
                    <a:pt x="3911" y="230"/>
                  </a:cubicBezTo>
                  <a:moveTo>
                    <a:pt x="193" y="226"/>
                  </a:moveTo>
                  <a:cubicBezTo>
                    <a:pt x="191" y="226"/>
                    <a:pt x="189" y="228"/>
                    <a:pt x="189" y="230"/>
                  </a:cubicBezTo>
                  <a:cubicBezTo>
                    <a:pt x="189" y="233"/>
                    <a:pt x="191" y="235"/>
                    <a:pt x="193" y="235"/>
                  </a:cubicBezTo>
                  <a:cubicBezTo>
                    <a:pt x="193" y="235"/>
                    <a:pt x="193" y="235"/>
                    <a:pt x="194" y="235"/>
                  </a:cubicBezTo>
                  <a:cubicBezTo>
                    <a:pt x="196" y="235"/>
                    <a:pt x="197" y="233"/>
                    <a:pt x="197" y="231"/>
                  </a:cubicBezTo>
                  <a:cubicBezTo>
                    <a:pt x="197" y="229"/>
                    <a:pt x="196" y="226"/>
                    <a:pt x="193" y="226"/>
                  </a:cubicBezTo>
                  <a:cubicBezTo>
                    <a:pt x="193" y="226"/>
                    <a:pt x="193" y="226"/>
                    <a:pt x="193" y="226"/>
                  </a:cubicBezTo>
                  <a:moveTo>
                    <a:pt x="3992" y="226"/>
                  </a:moveTo>
                  <a:cubicBezTo>
                    <a:pt x="3992" y="226"/>
                    <a:pt x="3992" y="226"/>
                    <a:pt x="3992" y="226"/>
                  </a:cubicBezTo>
                  <a:cubicBezTo>
                    <a:pt x="3989" y="226"/>
                    <a:pt x="3987" y="228"/>
                    <a:pt x="3987" y="230"/>
                  </a:cubicBezTo>
                  <a:cubicBezTo>
                    <a:pt x="3988" y="233"/>
                    <a:pt x="3990" y="234"/>
                    <a:pt x="3993" y="234"/>
                  </a:cubicBezTo>
                  <a:cubicBezTo>
                    <a:pt x="3993" y="234"/>
                    <a:pt x="3993" y="234"/>
                    <a:pt x="3994" y="234"/>
                  </a:cubicBezTo>
                  <a:cubicBezTo>
                    <a:pt x="3997" y="234"/>
                    <a:pt x="3999" y="232"/>
                    <a:pt x="3998" y="230"/>
                  </a:cubicBezTo>
                  <a:cubicBezTo>
                    <a:pt x="3998" y="227"/>
                    <a:pt x="3995" y="226"/>
                    <a:pt x="3992" y="226"/>
                  </a:cubicBezTo>
                  <a:moveTo>
                    <a:pt x="4071" y="222"/>
                  </a:moveTo>
                  <a:cubicBezTo>
                    <a:pt x="4071" y="222"/>
                    <a:pt x="4071" y="222"/>
                    <a:pt x="4071" y="222"/>
                  </a:cubicBezTo>
                  <a:cubicBezTo>
                    <a:pt x="4068" y="222"/>
                    <a:pt x="4066" y="224"/>
                    <a:pt x="4067" y="227"/>
                  </a:cubicBezTo>
                  <a:cubicBezTo>
                    <a:pt x="4067" y="229"/>
                    <a:pt x="4069" y="231"/>
                    <a:pt x="4072" y="231"/>
                  </a:cubicBezTo>
                  <a:cubicBezTo>
                    <a:pt x="4072" y="231"/>
                    <a:pt x="4072" y="231"/>
                    <a:pt x="4073" y="231"/>
                  </a:cubicBezTo>
                  <a:cubicBezTo>
                    <a:pt x="4076" y="231"/>
                    <a:pt x="4078" y="229"/>
                    <a:pt x="4077" y="226"/>
                  </a:cubicBezTo>
                  <a:cubicBezTo>
                    <a:pt x="4077" y="224"/>
                    <a:pt x="4074" y="222"/>
                    <a:pt x="4071" y="222"/>
                  </a:cubicBezTo>
                  <a:moveTo>
                    <a:pt x="130" y="221"/>
                  </a:moveTo>
                  <a:cubicBezTo>
                    <a:pt x="128" y="221"/>
                    <a:pt x="126" y="223"/>
                    <a:pt x="126" y="226"/>
                  </a:cubicBezTo>
                  <a:cubicBezTo>
                    <a:pt x="126" y="228"/>
                    <a:pt x="128" y="230"/>
                    <a:pt x="130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3" y="230"/>
                    <a:pt x="135" y="229"/>
                    <a:pt x="135" y="226"/>
                  </a:cubicBezTo>
                  <a:cubicBezTo>
                    <a:pt x="135" y="224"/>
                    <a:pt x="133" y="222"/>
                    <a:pt x="130" y="222"/>
                  </a:cubicBezTo>
                  <a:cubicBezTo>
                    <a:pt x="130" y="222"/>
                    <a:pt x="130" y="221"/>
                    <a:pt x="130" y="221"/>
                  </a:cubicBezTo>
                  <a:moveTo>
                    <a:pt x="4147" y="219"/>
                  </a:moveTo>
                  <a:cubicBezTo>
                    <a:pt x="4147" y="219"/>
                    <a:pt x="4147" y="219"/>
                    <a:pt x="4147" y="219"/>
                  </a:cubicBezTo>
                  <a:cubicBezTo>
                    <a:pt x="4144" y="219"/>
                    <a:pt x="4142" y="221"/>
                    <a:pt x="4143" y="224"/>
                  </a:cubicBezTo>
                  <a:cubicBezTo>
                    <a:pt x="4143" y="226"/>
                    <a:pt x="4146" y="228"/>
                    <a:pt x="4148" y="228"/>
                  </a:cubicBezTo>
                  <a:cubicBezTo>
                    <a:pt x="4149" y="228"/>
                    <a:pt x="4149" y="228"/>
                    <a:pt x="4149" y="228"/>
                  </a:cubicBezTo>
                  <a:cubicBezTo>
                    <a:pt x="4151" y="228"/>
                    <a:pt x="4154" y="226"/>
                    <a:pt x="4153" y="224"/>
                  </a:cubicBezTo>
                  <a:cubicBezTo>
                    <a:pt x="4153" y="221"/>
                    <a:pt x="4150" y="219"/>
                    <a:pt x="4147" y="219"/>
                  </a:cubicBezTo>
                  <a:moveTo>
                    <a:pt x="67" y="218"/>
                  </a:moveTo>
                  <a:cubicBezTo>
                    <a:pt x="65" y="218"/>
                    <a:pt x="63" y="220"/>
                    <a:pt x="63" y="222"/>
                  </a:cubicBezTo>
                  <a:cubicBezTo>
                    <a:pt x="63" y="224"/>
                    <a:pt x="65" y="226"/>
                    <a:pt x="67" y="226"/>
                  </a:cubicBezTo>
                  <a:cubicBezTo>
                    <a:pt x="67" y="226"/>
                    <a:pt x="68" y="227"/>
                    <a:pt x="68" y="227"/>
                  </a:cubicBezTo>
                  <a:cubicBezTo>
                    <a:pt x="70" y="227"/>
                    <a:pt x="72" y="225"/>
                    <a:pt x="72" y="222"/>
                  </a:cubicBezTo>
                  <a:cubicBezTo>
                    <a:pt x="72" y="220"/>
                    <a:pt x="70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moveTo>
                    <a:pt x="4220" y="217"/>
                  </a:moveTo>
                  <a:cubicBezTo>
                    <a:pt x="4220" y="217"/>
                    <a:pt x="4220" y="217"/>
                    <a:pt x="4220" y="217"/>
                  </a:cubicBezTo>
                  <a:cubicBezTo>
                    <a:pt x="4217" y="217"/>
                    <a:pt x="4215" y="219"/>
                    <a:pt x="4216" y="222"/>
                  </a:cubicBezTo>
                  <a:cubicBezTo>
                    <a:pt x="4216" y="224"/>
                    <a:pt x="4219" y="226"/>
                    <a:pt x="4221" y="226"/>
                  </a:cubicBezTo>
                  <a:cubicBezTo>
                    <a:pt x="4221" y="226"/>
                    <a:pt x="4221" y="226"/>
                    <a:pt x="4221" y="226"/>
                  </a:cubicBezTo>
                  <a:cubicBezTo>
                    <a:pt x="4224" y="226"/>
                    <a:pt x="4226" y="224"/>
                    <a:pt x="4226" y="222"/>
                  </a:cubicBezTo>
                  <a:cubicBezTo>
                    <a:pt x="4225" y="219"/>
                    <a:pt x="4223" y="217"/>
                    <a:pt x="4220" y="217"/>
                  </a:cubicBezTo>
                  <a:moveTo>
                    <a:pt x="4288" y="216"/>
                  </a:moveTo>
                  <a:cubicBezTo>
                    <a:pt x="4288" y="216"/>
                    <a:pt x="4288" y="216"/>
                    <a:pt x="4288" y="216"/>
                  </a:cubicBezTo>
                  <a:cubicBezTo>
                    <a:pt x="4286" y="216"/>
                    <a:pt x="4284" y="218"/>
                    <a:pt x="4285" y="221"/>
                  </a:cubicBezTo>
                  <a:cubicBezTo>
                    <a:pt x="4285" y="223"/>
                    <a:pt x="4287" y="225"/>
                    <a:pt x="4290" y="225"/>
                  </a:cubicBezTo>
                  <a:cubicBezTo>
                    <a:pt x="4290" y="225"/>
                    <a:pt x="4290" y="225"/>
                    <a:pt x="4290" y="225"/>
                  </a:cubicBezTo>
                  <a:cubicBezTo>
                    <a:pt x="4292" y="225"/>
                    <a:pt x="4294" y="223"/>
                    <a:pt x="4294" y="221"/>
                  </a:cubicBezTo>
                  <a:cubicBezTo>
                    <a:pt x="4293" y="218"/>
                    <a:pt x="4291" y="216"/>
                    <a:pt x="4288" y="216"/>
                  </a:cubicBezTo>
                  <a:moveTo>
                    <a:pt x="4352" y="216"/>
                  </a:moveTo>
                  <a:cubicBezTo>
                    <a:pt x="4352" y="216"/>
                    <a:pt x="4352" y="216"/>
                    <a:pt x="4352" y="216"/>
                  </a:cubicBezTo>
                  <a:cubicBezTo>
                    <a:pt x="4349" y="216"/>
                    <a:pt x="4348" y="218"/>
                    <a:pt x="4348" y="220"/>
                  </a:cubicBezTo>
                  <a:cubicBezTo>
                    <a:pt x="4349" y="223"/>
                    <a:pt x="4351" y="225"/>
                    <a:pt x="4353" y="225"/>
                  </a:cubicBezTo>
                  <a:cubicBezTo>
                    <a:pt x="4353" y="225"/>
                    <a:pt x="4353" y="225"/>
                    <a:pt x="4353" y="225"/>
                  </a:cubicBezTo>
                  <a:cubicBezTo>
                    <a:pt x="4355" y="225"/>
                    <a:pt x="4357" y="223"/>
                    <a:pt x="4357" y="220"/>
                  </a:cubicBezTo>
                  <a:cubicBezTo>
                    <a:pt x="4356" y="218"/>
                    <a:pt x="4354" y="216"/>
                    <a:pt x="4352" y="216"/>
                  </a:cubicBezTo>
                  <a:moveTo>
                    <a:pt x="4" y="215"/>
                  </a:moveTo>
                  <a:cubicBezTo>
                    <a:pt x="1" y="215"/>
                    <a:pt x="0" y="217"/>
                    <a:pt x="0" y="219"/>
                  </a:cubicBezTo>
                  <a:cubicBezTo>
                    <a:pt x="0" y="222"/>
                    <a:pt x="2" y="224"/>
                    <a:pt x="4" y="224"/>
                  </a:cubicBezTo>
                  <a:cubicBezTo>
                    <a:pt x="4" y="224"/>
                    <a:pt x="4" y="224"/>
                    <a:pt x="4" y="224"/>
                  </a:cubicBezTo>
                  <a:cubicBezTo>
                    <a:pt x="6" y="224"/>
                    <a:pt x="8" y="222"/>
                    <a:pt x="8" y="220"/>
                  </a:cubicBezTo>
                  <a:cubicBezTo>
                    <a:pt x="8" y="217"/>
                    <a:pt x="6" y="215"/>
                    <a:pt x="4" y="215"/>
                  </a:cubicBezTo>
                  <a:cubicBezTo>
                    <a:pt x="4" y="215"/>
                    <a:pt x="4" y="215"/>
                    <a:pt x="4" y="215"/>
                  </a:cubicBezTo>
                  <a:moveTo>
                    <a:pt x="2838" y="215"/>
                  </a:moveTo>
                  <a:cubicBezTo>
                    <a:pt x="2837" y="215"/>
                    <a:pt x="2836" y="216"/>
                    <a:pt x="2836" y="218"/>
                  </a:cubicBezTo>
                  <a:cubicBezTo>
                    <a:pt x="2836" y="221"/>
                    <a:pt x="2838" y="224"/>
                    <a:pt x="2839" y="224"/>
                  </a:cubicBezTo>
                  <a:cubicBezTo>
                    <a:pt x="2840" y="225"/>
                    <a:pt x="2840" y="225"/>
                    <a:pt x="2840" y="225"/>
                  </a:cubicBezTo>
                  <a:cubicBezTo>
                    <a:pt x="2841" y="225"/>
                    <a:pt x="2842" y="223"/>
                    <a:pt x="2842" y="221"/>
                  </a:cubicBezTo>
                  <a:cubicBezTo>
                    <a:pt x="2842" y="219"/>
                    <a:pt x="2841" y="216"/>
                    <a:pt x="2839" y="215"/>
                  </a:cubicBezTo>
                  <a:cubicBezTo>
                    <a:pt x="2839" y="215"/>
                    <a:pt x="2839" y="215"/>
                    <a:pt x="2838" y="215"/>
                  </a:cubicBezTo>
                  <a:moveTo>
                    <a:pt x="4410" y="214"/>
                  </a:moveTo>
                  <a:cubicBezTo>
                    <a:pt x="4410" y="214"/>
                    <a:pt x="4410" y="214"/>
                    <a:pt x="4410" y="214"/>
                  </a:cubicBezTo>
                  <a:cubicBezTo>
                    <a:pt x="4408" y="214"/>
                    <a:pt x="4407" y="216"/>
                    <a:pt x="4407" y="219"/>
                  </a:cubicBezTo>
                  <a:cubicBezTo>
                    <a:pt x="4407" y="221"/>
                    <a:pt x="4409" y="223"/>
                    <a:pt x="4411" y="223"/>
                  </a:cubicBezTo>
                  <a:cubicBezTo>
                    <a:pt x="4412" y="223"/>
                    <a:pt x="4412" y="223"/>
                    <a:pt x="4412" y="223"/>
                  </a:cubicBezTo>
                  <a:cubicBezTo>
                    <a:pt x="4414" y="223"/>
                    <a:pt x="4415" y="221"/>
                    <a:pt x="4415" y="219"/>
                  </a:cubicBezTo>
                  <a:cubicBezTo>
                    <a:pt x="4414" y="216"/>
                    <a:pt x="4412" y="214"/>
                    <a:pt x="4410" y="214"/>
                  </a:cubicBezTo>
                  <a:moveTo>
                    <a:pt x="4465" y="212"/>
                  </a:moveTo>
                  <a:cubicBezTo>
                    <a:pt x="4465" y="212"/>
                    <a:pt x="4465" y="212"/>
                    <a:pt x="4465" y="212"/>
                  </a:cubicBezTo>
                  <a:cubicBezTo>
                    <a:pt x="4463" y="212"/>
                    <a:pt x="4462" y="214"/>
                    <a:pt x="4462" y="216"/>
                  </a:cubicBezTo>
                  <a:cubicBezTo>
                    <a:pt x="4462" y="219"/>
                    <a:pt x="4464" y="221"/>
                    <a:pt x="4466" y="221"/>
                  </a:cubicBezTo>
                  <a:cubicBezTo>
                    <a:pt x="4466" y="221"/>
                    <a:pt x="4466" y="221"/>
                    <a:pt x="4466" y="221"/>
                  </a:cubicBezTo>
                  <a:cubicBezTo>
                    <a:pt x="4468" y="221"/>
                    <a:pt x="4470" y="219"/>
                    <a:pt x="4469" y="216"/>
                  </a:cubicBezTo>
                  <a:cubicBezTo>
                    <a:pt x="4469" y="214"/>
                    <a:pt x="4467" y="212"/>
                    <a:pt x="4465" y="212"/>
                  </a:cubicBezTo>
                  <a:moveTo>
                    <a:pt x="1365" y="209"/>
                  </a:moveTo>
                  <a:cubicBezTo>
                    <a:pt x="1365" y="209"/>
                    <a:pt x="1364" y="209"/>
                    <a:pt x="1363" y="209"/>
                  </a:cubicBezTo>
                  <a:cubicBezTo>
                    <a:pt x="1360" y="210"/>
                    <a:pt x="1357" y="213"/>
                    <a:pt x="1357" y="215"/>
                  </a:cubicBezTo>
                  <a:cubicBezTo>
                    <a:pt x="1357" y="217"/>
                    <a:pt x="1358" y="218"/>
                    <a:pt x="1361" y="218"/>
                  </a:cubicBezTo>
                  <a:cubicBezTo>
                    <a:pt x="1362" y="218"/>
                    <a:pt x="1362" y="218"/>
                    <a:pt x="1363" y="218"/>
                  </a:cubicBezTo>
                  <a:cubicBezTo>
                    <a:pt x="1367" y="217"/>
                    <a:pt x="1370" y="214"/>
                    <a:pt x="1370" y="212"/>
                  </a:cubicBezTo>
                  <a:cubicBezTo>
                    <a:pt x="1370" y="210"/>
                    <a:pt x="1368" y="209"/>
                    <a:pt x="1365" y="209"/>
                  </a:cubicBezTo>
                  <a:moveTo>
                    <a:pt x="4517" y="208"/>
                  </a:moveTo>
                  <a:cubicBezTo>
                    <a:pt x="4517" y="208"/>
                    <a:pt x="4516" y="208"/>
                    <a:pt x="4516" y="208"/>
                  </a:cubicBezTo>
                  <a:cubicBezTo>
                    <a:pt x="4514" y="209"/>
                    <a:pt x="4513" y="211"/>
                    <a:pt x="4514" y="213"/>
                  </a:cubicBezTo>
                  <a:cubicBezTo>
                    <a:pt x="4514" y="216"/>
                    <a:pt x="4516" y="217"/>
                    <a:pt x="4518" y="217"/>
                  </a:cubicBezTo>
                  <a:cubicBezTo>
                    <a:pt x="4518" y="217"/>
                    <a:pt x="4518" y="217"/>
                    <a:pt x="4518" y="217"/>
                  </a:cubicBezTo>
                  <a:cubicBezTo>
                    <a:pt x="4520" y="217"/>
                    <a:pt x="4521" y="215"/>
                    <a:pt x="4521" y="213"/>
                  </a:cubicBezTo>
                  <a:cubicBezTo>
                    <a:pt x="4520" y="210"/>
                    <a:pt x="4518" y="208"/>
                    <a:pt x="4517" y="208"/>
                  </a:cubicBezTo>
                  <a:moveTo>
                    <a:pt x="4565" y="204"/>
                  </a:moveTo>
                  <a:cubicBezTo>
                    <a:pt x="4565" y="204"/>
                    <a:pt x="4565" y="204"/>
                    <a:pt x="4565" y="204"/>
                  </a:cubicBezTo>
                  <a:cubicBezTo>
                    <a:pt x="4563" y="205"/>
                    <a:pt x="4562" y="207"/>
                    <a:pt x="4563" y="209"/>
                  </a:cubicBezTo>
                  <a:cubicBezTo>
                    <a:pt x="4563" y="212"/>
                    <a:pt x="4565" y="213"/>
                    <a:pt x="4566" y="213"/>
                  </a:cubicBezTo>
                  <a:cubicBezTo>
                    <a:pt x="4566" y="213"/>
                    <a:pt x="4566" y="213"/>
                    <a:pt x="4567" y="213"/>
                  </a:cubicBezTo>
                  <a:cubicBezTo>
                    <a:pt x="4568" y="213"/>
                    <a:pt x="4570" y="211"/>
                    <a:pt x="4569" y="209"/>
                  </a:cubicBezTo>
                  <a:cubicBezTo>
                    <a:pt x="4569" y="206"/>
                    <a:pt x="4567" y="204"/>
                    <a:pt x="4565" y="204"/>
                  </a:cubicBezTo>
                  <a:moveTo>
                    <a:pt x="4612" y="200"/>
                  </a:moveTo>
                  <a:cubicBezTo>
                    <a:pt x="4612" y="200"/>
                    <a:pt x="4612" y="200"/>
                    <a:pt x="4612" y="200"/>
                  </a:cubicBezTo>
                  <a:cubicBezTo>
                    <a:pt x="4610" y="200"/>
                    <a:pt x="4609" y="202"/>
                    <a:pt x="4610" y="205"/>
                  </a:cubicBezTo>
                  <a:cubicBezTo>
                    <a:pt x="4610" y="207"/>
                    <a:pt x="4611" y="209"/>
                    <a:pt x="4613" y="209"/>
                  </a:cubicBezTo>
                  <a:cubicBezTo>
                    <a:pt x="4613" y="209"/>
                    <a:pt x="4613" y="209"/>
                    <a:pt x="4613" y="209"/>
                  </a:cubicBezTo>
                  <a:cubicBezTo>
                    <a:pt x="4615" y="209"/>
                    <a:pt x="4616" y="206"/>
                    <a:pt x="4616" y="204"/>
                  </a:cubicBezTo>
                  <a:cubicBezTo>
                    <a:pt x="4616" y="202"/>
                    <a:pt x="4614" y="200"/>
                    <a:pt x="4612" y="200"/>
                  </a:cubicBezTo>
                  <a:moveTo>
                    <a:pt x="4658" y="195"/>
                  </a:moveTo>
                  <a:cubicBezTo>
                    <a:pt x="4658" y="195"/>
                    <a:pt x="4658" y="195"/>
                    <a:pt x="4658" y="195"/>
                  </a:cubicBezTo>
                  <a:cubicBezTo>
                    <a:pt x="4656" y="195"/>
                    <a:pt x="4655" y="197"/>
                    <a:pt x="4655" y="200"/>
                  </a:cubicBezTo>
                  <a:cubicBezTo>
                    <a:pt x="4655" y="202"/>
                    <a:pt x="4657" y="204"/>
                    <a:pt x="4658" y="204"/>
                  </a:cubicBezTo>
                  <a:cubicBezTo>
                    <a:pt x="4659" y="204"/>
                    <a:pt x="4659" y="204"/>
                    <a:pt x="4659" y="204"/>
                  </a:cubicBezTo>
                  <a:cubicBezTo>
                    <a:pt x="4660" y="204"/>
                    <a:pt x="4662" y="201"/>
                    <a:pt x="4661" y="199"/>
                  </a:cubicBezTo>
                  <a:cubicBezTo>
                    <a:pt x="4661" y="197"/>
                    <a:pt x="4660" y="195"/>
                    <a:pt x="4658" y="195"/>
                  </a:cubicBezTo>
                  <a:moveTo>
                    <a:pt x="2794" y="193"/>
                  </a:moveTo>
                  <a:cubicBezTo>
                    <a:pt x="2793" y="193"/>
                    <a:pt x="2792" y="195"/>
                    <a:pt x="2792" y="197"/>
                  </a:cubicBezTo>
                  <a:cubicBezTo>
                    <a:pt x="2793" y="199"/>
                    <a:pt x="2794" y="202"/>
                    <a:pt x="2796" y="203"/>
                  </a:cubicBezTo>
                  <a:cubicBezTo>
                    <a:pt x="2796" y="203"/>
                    <a:pt x="2796" y="203"/>
                    <a:pt x="2796" y="203"/>
                  </a:cubicBezTo>
                  <a:cubicBezTo>
                    <a:pt x="2798" y="203"/>
                    <a:pt x="2798" y="202"/>
                    <a:pt x="2798" y="200"/>
                  </a:cubicBezTo>
                  <a:cubicBezTo>
                    <a:pt x="2798" y="197"/>
                    <a:pt x="2797" y="195"/>
                    <a:pt x="2795" y="194"/>
                  </a:cubicBezTo>
                  <a:cubicBezTo>
                    <a:pt x="2795" y="194"/>
                    <a:pt x="2795" y="193"/>
                    <a:pt x="2794" y="193"/>
                  </a:cubicBezTo>
                  <a:moveTo>
                    <a:pt x="4703" y="190"/>
                  </a:moveTo>
                  <a:cubicBezTo>
                    <a:pt x="4703" y="190"/>
                    <a:pt x="4703" y="190"/>
                    <a:pt x="4702" y="190"/>
                  </a:cubicBezTo>
                  <a:cubicBezTo>
                    <a:pt x="4701" y="190"/>
                    <a:pt x="4700" y="192"/>
                    <a:pt x="4700" y="195"/>
                  </a:cubicBezTo>
                  <a:cubicBezTo>
                    <a:pt x="4700" y="197"/>
                    <a:pt x="4701" y="199"/>
                    <a:pt x="4703" y="199"/>
                  </a:cubicBezTo>
                  <a:cubicBezTo>
                    <a:pt x="4703" y="199"/>
                    <a:pt x="4703" y="199"/>
                    <a:pt x="4703" y="199"/>
                  </a:cubicBezTo>
                  <a:cubicBezTo>
                    <a:pt x="4705" y="198"/>
                    <a:pt x="4706" y="196"/>
                    <a:pt x="4706" y="194"/>
                  </a:cubicBezTo>
                  <a:cubicBezTo>
                    <a:pt x="4706" y="192"/>
                    <a:pt x="4704" y="190"/>
                    <a:pt x="4703" y="190"/>
                  </a:cubicBezTo>
                  <a:moveTo>
                    <a:pt x="4747" y="185"/>
                  </a:moveTo>
                  <a:cubicBezTo>
                    <a:pt x="4747" y="185"/>
                    <a:pt x="4747" y="185"/>
                    <a:pt x="4747" y="185"/>
                  </a:cubicBezTo>
                  <a:cubicBezTo>
                    <a:pt x="4745" y="185"/>
                    <a:pt x="4744" y="187"/>
                    <a:pt x="4744" y="189"/>
                  </a:cubicBezTo>
                  <a:cubicBezTo>
                    <a:pt x="4744" y="192"/>
                    <a:pt x="4746" y="193"/>
                    <a:pt x="4747" y="193"/>
                  </a:cubicBezTo>
                  <a:cubicBezTo>
                    <a:pt x="4747" y="193"/>
                    <a:pt x="4748" y="193"/>
                    <a:pt x="4748" y="193"/>
                  </a:cubicBezTo>
                  <a:cubicBezTo>
                    <a:pt x="4749" y="193"/>
                    <a:pt x="4751" y="191"/>
                    <a:pt x="4750" y="189"/>
                  </a:cubicBezTo>
                  <a:cubicBezTo>
                    <a:pt x="4750" y="186"/>
                    <a:pt x="4749" y="185"/>
                    <a:pt x="4747" y="185"/>
                  </a:cubicBezTo>
                  <a:moveTo>
                    <a:pt x="1461" y="184"/>
                  </a:moveTo>
                  <a:cubicBezTo>
                    <a:pt x="1461" y="184"/>
                    <a:pt x="1460" y="184"/>
                    <a:pt x="1459" y="184"/>
                  </a:cubicBezTo>
                  <a:cubicBezTo>
                    <a:pt x="1455" y="185"/>
                    <a:pt x="1452" y="188"/>
                    <a:pt x="1452" y="190"/>
                  </a:cubicBezTo>
                  <a:cubicBezTo>
                    <a:pt x="1452" y="192"/>
                    <a:pt x="1454" y="194"/>
                    <a:pt x="1457" y="194"/>
                  </a:cubicBezTo>
                  <a:cubicBezTo>
                    <a:pt x="1457" y="194"/>
                    <a:pt x="1458" y="193"/>
                    <a:pt x="1459" y="193"/>
                  </a:cubicBezTo>
                  <a:cubicBezTo>
                    <a:pt x="1463" y="192"/>
                    <a:pt x="1466" y="189"/>
                    <a:pt x="1466" y="187"/>
                  </a:cubicBezTo>
                  <a:cubicBezTo>
                    <a:pt x="1466" y="185"/>
                    <a:pt x="1464" y="184"/>
                    <a:pt x="1461" y="184"/>
                  </a:cubicBezTo>
                  <a:moveTo>
                    <a:pt x="4792" y="180"/>
                  </a:moveTo>
                  <a:cubicBezTo>
                    <a:pt x="4792" y="180"/>
                    <a:pt x="4792" y="180"/>
                    <a:pt x="4792" y="180"/>
                  </a:cubicBezTo>
                  <a:cubicBezTo>
                    <a:pt x="4790" y="180"/>
                    <a:pt x="4789" y="182"/>
                    <a:pt x="4789" y="184"/>
                  </a:cubicBezTo>
                  <a:cubicBezTo>
                    <a:pt x="4789" y="187"/>
                    <a:pt x="4791" y="188"/>
                    <a:pt x="4792" y="188"/>
                  </a:cubicBezTo>
                  <a:cubicBezTo>
                    <a:pt x="4792" y="188"/>
                    <a:pt x="4792" y="188"/>
                    <a:pt x="4792" y="188"/>
                  </a:cubicBezTo>
                  <a:cubicBezTo>
                    <a:pt x="4794" y="188"/>
                    <a:pt x="4796" y="186"/>
                    <a:pt x="4795" y="184"/>
                  </a:cubicBezTo>
                  <a:cubicBezTo>
                    <a:pt x="4795" y="181"/>
                    <a:pt x="4794" y="180"/>
                    <a:pt x="4792" y="180"/>
                  </a:cubicBezTo>
                  <a:moveTo>
                    <a:pt x="4838" y="175"/>
                  </a:moveTo>
                  <a:cubicBezTo>
                    <a:pt x="4838" y="175"/>
                    <a:pt x="4838" y="175"/>
                    <a:pt x="4838" y="175"/>
                  </a:cubicBezTo>
                  <a:cubicBezTo>
                    <a:pt x="4836" y="175"/>
                    <a:pt x="4835" y="177"/>
                    <a:pt x="4835" y="180"/>
                  </a:cubicBezTo>
                  <a:cubicBezTo>
                    <a:pt x="4835" y="182"/>
                    <a:pt x="4837" y="184"/>
                    <a:pt x="4838" y="184"/>
                  </a:cubicBezTo>
                  <a:cubicBezTo>
                    <a:pt x="4838" y="184"/>
                    <a:pt x="4838" y="184"/>
                    <a:pt x="4838" y="184"/>
                  </a:cubicBezTo>
                  <a:cubicBezTo>
                    <a:pt x="4840" y="183"/>
                    <a:pt x="4842" y="181"/>
                    <a:pt x="4842" y="179"/>
                  </a:cubicBezTo>
                  <a:cubicBezTo>
                    <a:pt x="4841" y="177"/>
                    <a:pt x="4840" y="175"/>
                    <a:pt x="4838" y="175"/>
                  </a:cubicBezTo>
                  <a:moveTo>
                    <a:pt x="4886" y="171"/>
                  </a:moveTo>
                  <a:cubicBezTo>
                    <a:pt x="4886" y="171"/>
                    <a:pt x="4886" y="171"/>
                    <a:pt x="4886" y="171"/>
                  </a:cubicBezTo>
                  <a:cubicBezTo>
                    <a:pt x="4884" y="171"/>
                    <a:pt x="4883" y="173"/>
                    <a:pt x="4883" y="175"/>
                  </a:cubicBezTo>
                  <a:cubicBezTo>
                    <a:pt x="4883" y="178"/>
                    <a:pt x="4884" y="179"/>
                    <a:pt x="4886" y="179"/>
                  </a:cubicBezTo>
                  <a:cubicBezTo>
                    <a:pt x="4886" y="179"/>
                    <a:pt x="4886" y="179"/>
                    <a:pt x="4886" y="179"/>
                  </a:cubicBezTo>
                  <a:cubicBezTo>
                    <a:pt x="4888" y="179"/>
                    <a:pt x="4889" y="177"/>
                    <a:pt x="4889" y="175"/>
                  </a:cubicBezTo>
                  <a:cubicBezTo>
                    <a:pt x="4889" y="172"/>
                    <a:pt x="4888" y="171"/>
                    <a:pt x="4886" y="171"/>
                  </a:cubicBezTo>
                  <a:moveTo>
                    <a:pt x="2752" y="170"/>
                  </a:moveTo>
                  <a:cubicBezTo>
                    <a:pt x="2751" y="170"/>
                    <a:pt x="2750" y="171"/>
                    <a:pt x="2751" y="173"/>
                  </a:cubicBezTo>
                  <a:cubicBezTo>
                    <a:pt x="2751" y="176"/>
                    <a:pt x="2752" y="178"/>
                    <a:pt x="2754" y="179"/>
                  </a:cubicBezTo>
                  <a:cubicBezTo>
                    <a:pt x="2754" y="179"/>
                    <a:pt x="2754" y="180"/>
                    <a:pt x="2755" y="180"/>
                  </a:cubicBezTo>
                  <a:cubicBezTo>
                    <a:pt x="2756" y="180"/>
                    <a:pt x="2756" y="178"/>
                    <a:pt x="2756" y="176"/>
                  </a:cubicBezTo>
                  <a:cubicBezTo>
                    <a:pt x="2756" y="174"/>
                    <a:pt x="2755" y="171"/>
                    <a:pt x="2753" y="170"/>
                  </a:cubicBezTo>
                  <a:cubicBezTo>
                    <a:pt x="2753" y="170"/>
                    <a:pt x="2752" y="170"/>
                    <a:pt x="2752" y="170"/>
                  </a:cubicBezTo>
                  <a:moveTo>
                    <a:pt x="4936" y="167"/>
                  </a:moveTo>
                  <a:cubicBezTo>
                    <a:pt x="4936" y="167"/>
                    <a:pt x="4936" y="167"/>
                    <a:pt x="4936" y="167"/>
                  </a:cubicBezTo>
                  <a:cubicBezTo>
                    <a:pt x="4934" y="167"/>
                    <a:pt x="4932" y="169"/>
                    <a:pt x="4933" y="171"/>
                  </a:cubicBezTo>
                  <a:cubicBezTo>
                    <a:pt x="4933" y="174"/>
                    <a:pt x="4934" y="176"/>
                    <a:pt x="4936" y="176"/>
                  </a:cubicBezTo>
                  <a:cubicBezTo>
                    <a:pt x="4936" y="176"/>
                    <a:pt x="4936" y="176"/>
                    <a:pt x="4936" y="176"/>
                  </a:cubicBezTo>
                  <a:cubicBezTo>
                    <a:pt x="4938" y="175"/>
                    <a:pt x="4940" y="173"/>
                    <a:pt x="4940" y="171"/>
                  </a:cubicBezTo>
                  <a:cubicBezTo>
                    <a:pt x="4940" y="169"/>
                    <a:pt x="4938" y="167"/>
                    <a:pt x="4936" y="167"/>
                  </a:cubicBezTo>
                  <a:moveTo>
                    <a:pt x="4989" y="164"/>
                  </a:moveTo>
                  <a:cubicBezTo>
                    <a:pt x="4989" y="164"/>
                    <a:pt x="4989" y="164"/>
                    <a:pt x="4989" y="164"/>
                  </a:cubicBezTo>
                  <a:cubicBezTo>
                    <a:pt x="4987" y="164"/>
                    <a:pt x="4985" y="166"/>
                    <a:pt x="4985" y="168"/>
                  </a:cubicBezTo>
                  <a:cubicBezTo>
                    <a:pt x="4985" y="171"/>
                    <a:pt x="4987" y="173"/>
                    <a:pt x="4989" y="173"/>
                  </a:cubicBezTo>
                  <a:cubicBezTo>
                    <a:pt x="4989" y="173"/>
                    <a:pt x="4989" y="173"/>
                    <a:pt x="4989" y="173"/>
                  </a:cubicBezTo>
                  <a:cubicBezTo>
                    <a:pt x="4991" y="172"/>
                    <a:pt x="4993" y="170"/>
                    <a:pt x="4993" y="168"/>
                  </a:cubicBezTo>
                  <a:cubicBezTo>
                    <a:pt x="4993" y="166"/>
                    <a:pt x="4991" y="164"/>
                    <a:pt x="4989" y="164"/>
                  </a:cubicBezTo>
                  <a:moveTo>
                    <a:pt x="5045" y="162"/>
                  </a:moveTo>
                  <a:cubicBezTo>
                    <a:pt x="5045" y="162"/>
                    <a:pt x="5045" y="162"/>
                    <a:pt x="5045" y="162"/>
                  </a:cubicBezTo>
                  <a:cubicBezTo>
                    <a:pt x="5043" y="162"/>
                    <a:pt x="5041" y="164"/>
                    <a:pt x="5041" y="166"/>
                  </a:cubicBezTo>
                  <a:cubicBezTo>
                    <a:pt x="5041" y="169"/>
                    <a:pt x="5043" y="171"/>
                    <a:pt x="5045" y="171"/>
                  </a:cubicBezTo>
                  <a:cubicBezTo>
                    <a:pt x="5045" y="171"/>
                    <a:pt x="5045" y="171"/>
                    <a:pt x="5045" y="171"/>
                  </a:cubicBezTo>
                  <a:cubicBezTo>
                    <a:pt x="5048" y="170"/>
                    <a:pt x="5050" y="169"/>
                    <a:pt x="5049" y="166"/>
                  </a:cubicBezTo>
                  <a:cubicBezTo>
                    <a:pt x="5049" y="164"/>
                    <a:pt x="5048" y="162"/>
                    <a:pt x="5045" y="162"/>
                  </a:cubicBezTo>
                  <a:moveTo>
                    <a:pt x="1559" y="158"/>
                  </a:moveTo>
                  <a:cubicBezTo>
                    <a:pt x="1558" y="158"/>
                    <a:pt x="1557" y="158"/>
                    <a:pt x="1556" y="158"/>
                  </a:cubicBezTo>
                  <a:cubicBezTo>
                    <a:pt x="1553" y="159"/>
                    <a:pt x="1550" y="162"/>
                    <a:pt x="1550" y="164"/>
                  </a:cubicBezTo>
                  <a:cubicBezTo>
                    <a:pt x="1550" y="166"/>
                    <a:pt x="1552" y="167"/>
                    <a:pt x="1554" y="167"/>
                  </a:cubicBezTo>
                  <a:cubicBezTo>
                    <a:pt x="1555" y="167"/>
                    <a:pt x="1556" y="167"/>
                    <a:pt x="1557" y="167"/>
                  </a:cubicBezTo>
                  <a:cubicBezTo>
                    <a:pt x="1560" y="166"/>
                    <a:pt x="1563" y="163"/>
                    <a:pt x="1563" y="161"/>
                  </a:cubicBezTo>
                  <a:cubicBezTo>
                    <a:pt x="1563" y="159"/>
                    <a:pt x="1561" y="158"/>
                    <a:pt x="1559" y="158"/>
                  </a:cubicBezTo>
                  <a:moveTo>
                    <a:pt x="2711" y="145"/>
                  </a:moveTo>
                  <a:cubicBezTo>
                    <a:pt x="2710" y="145"/>
                    <a:pt x="2710" y="147"/>
                    <a:pt x="2710" y="148"/>
                  </a:cubicBezTo>
                  <a:cubicBezTo>
                    <a:pt x="2710" y="151"/>
                    <a:pt x="2711" y="153"/>
                    <a:pt x="2713" y="154"/>
                  </a:cubicBezTo>
                  <a:cubicBezTo>
                    <a:pt x="2713" y="155"/>
                    <a:pt x="2714" y="155"/>
                    <a:pt x="2714" y="155"/>
                  </a:cubicBezTo>
                  <a:cubicBezTo>
                    <a:pt x="2715" y="155"/>
                    <a:pt x="2716" y="154"/>
                    <a:pt x="2715" y="152"/>
                  </a:cubicBezTo>
                  <a:cubicBezTo>
                    <a:pt x="2715" y="149"/>
                    <a:pt x="2714" y="147"/>
                    <a:pt x="2712" y="146"/>
                  </a:cubicBezTo>
                  <a:cubicBezTo>
                    <a:pt x="2712" y="146"/>
                    <a:pt x="2711" y="145"/>
                    <a:pt x="2711" y="145"/>
                  </a:cubicBezTo>
                  <a:moveTo>
                    <a:pt x="1657" y="131"/>
                  </a:moveTo>
                  <a:cubicBezTo>
                    <a:pt x="1656" y="131"/>
                    <a:pt x="1655" y="131"/>
                    <a:pt x="1654" y="132"/>
                  </a:cubicBezTo>
                  <a:cubicBezTo>
                    <a:pt x="1651" y="133"/>
                    <a:pt x="1648" y="135"/>
                    <a:pt x="1648" y="138"/>
                  </a:cubicBezTo>
                  <a:cubicBezTo>
                    <a:pt x="1648" y="140"/>
                    <a:pt x="1650" y="141"/>
                    <a:pt x="1652" y="141"/>
                  </a:cubicBezTo>
                  <a:cubicBezTo>
                    <a:pt x="1653" y="141"/>
                    <a:pt x="1654" y="140"/>
                    <a:pt x="1655" y="140"/>
                  </a:cubicBezTo>
                  <a:cubicBezTo>
                    <a:pt x="1659" y="139"/>
                    <a:pt x="1662" y="136"/>
                    <a:pt x="1661" y="134"/>
                  </a:cubicBezTo>
                  <a:cubicBezTo>
                    <a:pt x="1661" y="132"/>
                    <a:pt x="1659" y="131"/>
                    <a:pt x="1657" y="131"/>
                  </a:cubicBezTo>
                  <a:moveTo>
                    <a:pt x="2671" y="121"/>
                  </a:moveTo>
                  <a:cubicBezTo>
                    <a:pt x="2670" y="121"/>
                    <a:pt x="2669" y="122"/>
                    <a:pt x="2669" y="123"/>
                  </a:cubicBezTo>
                  <a:cubicBezTo>
                    <a:pt x="2670" y="126"/>
                    <a:pt x="2671" y="128"/>
                    <a:pt x="2673" y="129"/>
                  </a:cubicBezTo>
                  <a:cubicBezTo>
                    <a:pt x="2673" y="129"/>
                    <a:pt x="2673" y="130"/>
                    <a:pt x="2674" y="130"/>
                  </a:cubicBezTo>
                  <a:cubicBezTo>
                    <a:pt x="2674" y="130"/>
                    <a:pt x="2675" y="128"/>
                    <a:pt x="2675" y="127"/>
                  </a:cubicBezTo>
                  <a:cubicBezTo>
                    <a:pt x="2675" y="124"/>
                    <a:pt x="2673" y="122"/>
                    <a:pt x="2672" y="121"/>
                  </a:cubicBezTo>
                  <a:cubicBezTo>
                    <a:pt x="2671" y="121"/>
                    <a:pt x="2671" y="121"/>
                    <a:pt x="2671" y="121"/>
                  </a:cubicBezTo>
                  <a:moveTo>
                    <a:pt x="1755" y="105"/>
                  </a:moveTo>
                  <a:cubicBezTo>
                    <a:pt x="1754" y="105"/>
                    <a:pt x="1753" y="105"/>
                    <a:pt x="1752" y="106"/>
                  </a:cubicBezTo>
                  <a:cubicBezTo>
                    <a:pt x="1748" y="107"/>
                    <a:pt x="1745" y="109"/>
                    <a:pt x="1746" y="111"/>
                  </a:cubicBezTo>
                  <a:cubicBezTo>
                    <a:pt x="1746" y="113"/>
                    <a:pt x="1748" y="114"/>
                    <a:pt x="1750" y="114"/>
                  </a:cubicBezTo>
                  <a:cubicBezTo>
                    <a:pt x="1751" y="114"/>
                    <a:pt x="1752" y="114"/>
                    <a:pt x="1753" y="114"/>
                  </a:cubicBezTo>
                  <a:cubicBezTo>
                    <a:pt x="1757" y="113"/>
                    <a:pt x="1759" y="110"/>
                    <a:pt x="1759" y="108"/>
                  </a:cubicBezTo>
                  <a:cubicBezTo>
                    <a:pt x="1759" y="106"/>
                    <a:pt x="1757" y="105"/>
                    <a:pt x="1755" y="105"/>
                  </a:cubicBezTo>
                  <a:moveTo>
                    <a:pt x="2630" y="96"/>
                  </a:moveTo>
                  <a:cubicBezTo>
                    <a:pt x="2629" y="96"/>
                    <a:pt x="2628" y="97"/>
                    <a:pt x="2628" y="99"/>
                  </a:cubicBezTo>
                  <a:cubicBezTo>
                    <a:pt x="2629" y="101"/>
                    <a:pt x="2630" y="104"/>
                    <a:pt x="2632" y="104"/>
                  </a:cubicBezTo>
                  <a:cubicBezTo>
                    <a:pt x="2632" y="105"/>
                    <a:pt x="2632" y="105"/>
                    <a:pt x="2633" y="105"/>
                  </a:cubicBezTo>
                  <a:cubicBezTo>
                    <a:pt x="2634" y="105"/>
                    <a:pt x="2634" y="104"/>
                    <a:pt x="2634" y="102"/>
                  </a:cubicBezTo>
                  <a:cubicBezTo>
                    <a:pt x="2634" y="100"/>
                    <a:pt x="2632" y="97"/>
                    <a:pt x="2631" y="96"/>
                  </a:cubicBezTo>
                  <a:cubicBezTo>
                    <a:pt x="2630" y="96"/>
                    <a:pt x="2630" y="96"/>
                    <a:pt x="2630" y="96"/>
                  </a:cubicBezTo>
                  <a:moveTo>
                    <a:pt x="1851" y="80"/>
                  </a:moveTo>
                  <a:cubicBezTo>
                    <a:pt x="1850" y="80"/>
                    <a:pt x="1849" y="80"/>
                    <a:pt x="1848" y="80"/>
                  </a:cubicBezTo>
                  <a:cubicBezTo>
                    <a:pt x="1844" y="81"/>
                    <a:pt x="1842" y="84"/>
                    <a:pt x="1842" y="86"/>
                  </a:cubicBezTo>
                  <a:cubicBezTo>
                    <a:pt x="1843" y="88"/>
                    <a:pt x="1844" y="89"/>
                    <a:pt x="1847" y="89"/>
                  </a:cubicBezTo>
                  <a:cubicBezTo>
                    <a:pt x="1848" y="89"/>
                    <a:pt x="1849" y="89"/>
                    <a:pt x="1849" y="88"/>
                  </a:cubicBezTo>
                  <a:cubicBezTo>
                    <a:pt x="1853" y="87"/>
                    <a:pt x="1856" y="85"/>
                    <a:pt x="1855" y="83"/>
                  </a:cubicBezTo>
                  <a:cubicBezTo>
                    <a:pt x="1855" y="81"/>
                    <a:pt x="1853" y="80"/>
                    <a:pt x="1851" y="80"/>
                  </a:cubicBezTo>
                  <a:moveTo>
                    <a:pt x="2587" y="73"/>
                  </a:moveTo>
                  <a:cubicBezTo>
                    <a:pt x="2587" y="73"/>
                    <a:pt x="2586" y="74"/>
                    <a:pt x="2586" y="75"/>
                  </a:cubicBezTo>
                  <a:cubicBezTo>
                    <a:pt x="2587" y="77"/>
                    <a:pt x="2588" y="80"/>
                    <a:pt x="2590" y="81"/>
                  </a:cubicBezTo>
                  <a:cubicBezTo>
                    <a:pt x="2590" y="81"/>
                    <a:pt x="2591" y="81"/>
                    <a:pt x="2591" y="81"/>
                  </a:cubicBezTo>
                  <a:cubicBezTo>
                    <a:pt x="2592" y="81"/>
                    <a:pt x="2592" y="80"/>
                    <a:pt x="2592" y="78"/>
                  </a:cubicBezTo>
                  <a:cubicBezTo>
                    <a:pt x="2592" y="76"/>
                    <a:pt x="2590" y="74"/>
                    <a:pt x="2588" y="73"/>
                  </a:cubicBezTo>
                  <a:cubicBezTo>
                    <a:pt x="2588" y="73"/>
                    <a:pt x="2588" y="73"/>
                    <a:pt x="2587" y="73"/>
                  </a:cubicBezTo>
                  <a:moveTo>
                    <a:pt x="1944" y="57"/>
                  </a:moveTo>
                  <a:cubicBezTo>
                    <a:pt x="1943" y="57"/>
                    <a:pt x="1942" y="57"/>
                    <a:pt x="1942" y="57"/>
                  </a:cubicBezTo>
                  <a:cubicBezTo>
                    <a:pt x="1938" y="58"/>
                    <a:pt x="1936" y="61"/>
                    <a:pt x="1936" y="63"/>
                  </a:cubicBezTo>
                  <a:cubicBezTo>
                    <a:pt x="1937" y="64"/>
                    <a:pt x="1938" y="65"/>
                    <a:pt x="1941" y="65"/>
                  </a:cubicBezTo>
                  <a:cubicBezTo>
                    <a:pt x="1942" y="65"/>
                    <a:pt x="1942" y="65"/>
                    <a:pt x="1943" y="65"/>
                  </a:cubicBezTo>
                  <a:cubicBezTo>
                    <a:pt x="1947" y="64"/>
                    <a:pt x="1949" y="62"/>
                    <a:pt x="1949" y="60"/>
                  </a:cubicBezTo>
                  <a:cubicBezTo>
                    <a:pt x="1949" y="58"/>
                    <a:pt x="1947" y="57"/>
                    <a:pt x="1944" y="57"/>
                  </a:cubicBezTo>
                  <a:moveTo>
                    <a:pt x="2544" y="51"/>
                  </a:moveTo>
                  <a:cubicBezTo>
                    <a:pt x="2543" y="51"/>
                    <a:pt x="2542" y="52"/>
                    <a:pt x="2542" y="54"/>
                  </a:cubicBezTo>
                  <a:cubicBezTo>
                    <a:pt x="2543" y="56"/>
                    <a:pt x="2544" y="58"/>
                    <a:pt x="2546" y="59"/>
                  </a:cubicBezTo>
                  <a:cubicBezTo>
                    <a:pt x="2546" y="59"/>
                    <a:pt x="2547" y="59"/>
                    <a:pt x="2547" y="59"/>
                  </a:cubicBezTo>
                  <a:cubicBezTo>
                    <a:pt x="2548" y="59"/>
                    <a:pt x="2549" y="58"/>
                    <a:pt x="2549" y="57"/>
                  </a:cubicBezTo>
                  <a:cubicBezTo>
                    <a:pt x="2548" y="55"/>
                    <a:pt x="2546" y="52"/>
                    <a:pt x="2545" y="51"/>
                  </a:cubicBezTo>
                  <a:cubicBezTo>
                    <a:pt x="2544" y="51"/>
                    <a:pt x="2544" y="51"/>
                    <a:pt x="2544" y="51"/>
                  </a:cubicBezTo>
                  <a:moveTo>
                    <a:pt x="2034" y="37"/>
                  </a:moveTo>
                  <a:cubicBezTo>
                    <a:pt x="2033" y="37"/>
                    <a:pt x="2033" y="37"/>
                    <a:pt x="2032" y="37"/>
                  </a:cubicBezTo>
                  <a:cubicBezTo>
                    <a:pt x="2029" y="38"/>
                    <a:pt x="2026" y="40"/>
                    <a:pt x="2027" y="42"/>
                  </a:cubicBezTo>
                  <a:cubicBezTo>
                    <a:pt x="2027" y="44"/>
                    <a:pt x="2029" y="45"/>
                    <a:pt x="2032" y="45"/>
                  </a:cubicBezTo>
                  <a:cubicBezTo>
                    <a:pt x="2032" y="45"/>
                    <a:pt x="2033" y="45"/>
                    <a:pt x="2034" y="45"/>
                  </a:cubicBezTo>
                  <a:cubicBezTo>
                    <a:pt x="2037" y="44"/>
                    <a:pt x="2039" y="42"/>
                    <a:pt x="2039" y="39"/>
                  </a:cubicBezTo>
                  <a:cubicBezTo>
                    <a:pt x="2039" y="38"/>
                    <a:pt x="2036" y="37"/>
                    <a:pt x="2034" y="37"/>
                  </a:cubicBezTo>
                  <a:moveTo>
                    <a:pt x="2497" y="32"/>
                  </a:moveTo>
                  <a:cubicBezTo>
                    <a:pt x="2496" y="32"/>
                    <a:pt x="2495" y="34"/>
                    <a:pt x="2496" y="35"/>
                  </a:cubicBezTo>
                  <a:cubicBezTo>
                    <a:pt x="2496" y="37"/>
                    <a:pt x="2498" y="40"/>
                    <a:pt x="2500" y="40"/>
                  </a:cubicBezTo>
                  <a:cubicBezTo>
                    <a:pt x="2500" y="40"/>
                    <a:pt x="2500" y="41"/>
                    <a:pt x="2501" y="41"/>
                  </a:cubicBezTo>
                  <a:cubicBezTo>
                    <a:pt x="2502" y="41"/>
                    <a:pt x="2503" y="39"/>
                    <a:pt x="2502" y="38"/>
                  </a:cubicBezTo>
                  <a:cubicBezTo>
                    <a:pt x="2502" y="36"/>
                    <a:pt x="2500" y="33"/>
                    <a:pt x="2498" y="33"/>
                  </a:cubicBezTo>
                  <a:cubicBezTo>
                    <a:pt x="2498" y="33"/>
                    <a:pt x="2497" y="32"/>
                    <a:pt x="2497" y="32"/>
                  </a:cubicBezTo>
                  <a:moveTo>
                    <a:pt x="2119" y="20"/>
                  </a:moveTo>
                  <a:cubicBezTo>
                    <a:pt x="2118" y="20"/>
                    <a:pt x="2118" y="20"/>
                    <a:pt x="2117" y="20"/>
                  </a:cubicBezTo>
                  <a:cubicBezTo>
                    <a:pt x="2114" y="21"/>
                    <a:pt x="2112" y="23"/>
                    <a:pt x="2113" y="25"/>
                  </a:cubicBezTo>
                  <a:cubicBezTo>
                    <a:pt x="2113" y="27"/>
                    <a:pt x="2115" y="28"/>
                    <a:pt x="2118" y="28"/>
                  </a:cubicBezTo>
                  <a:cubicBezTo>
                    <a:pt x="2118" y="28"/>
                    <a:pt x="2119" y="28"/>
                    <a:pt x="2119" y="28"/>
                  </a:cubicBezTo>
                  <a:cubicBezTo>
                    <a:pt x="2122" y="27"/>
                    <a:pt x="2125" y="25"/>
                    <a:pt x="2124" y="23"/>
                  </a:cubicBezTo>
                  <a:cubicBezTo>
                    <a:pt x="2124" y="21"/>
                    <a:pt x="2121" y="20"/>
                    <a:pt x="2119" y="20"/>
                  </a:cubicBezTo>
                  <a:moveTo>
                    <a:pt x="2448" y="17"/>
                  </a:moveTo>
                  <a:cubicBezTo>
                    <a:pt x="2446" y="17"/>
                    <a:pt x="2445" y="18"/>
                    <a:pt x="2446" y="20"/>
                  </a:cubicBezTo>
                  <a:cubicBezTo>
                    <a:pt x="2446" y="22"/>
                    <a:pt x="2448" y="24"/>
                    <a:pt x="2450" y="25"/>
                  </a:cubicBezTo>
                  <a:cubicBezTo>
                    <a:pt x="2450" y="25"/>
                    <a:pt x="2451" y="25"/>
                    <a:pt x="2451" y="25"/>
                  </a:cubicBezTo>
                  <a:cubicBezTo>
                    <a:pt x="2452" y="25"/>
                    <a:pt x="2453" y="24"/>
                    <a:pt x="2453" y="22"/>
                  </a:cubicBezTo>
                  <a:cubicBezTo>
                    <a:pt x="2452" y="20"/>
                    <a:pt x="2450" y="18"/>
                    <a:pt x="2448" y="17"/>
                  </a:cubicBezTo>
                  <a:cubicBezTo>
                    <a:pt x="2448" y="17"/>
                    <a:pt x="2448" y="17"/>
                    <a:pt x="2448" y="17"/>
                  </a:cubicBezTo>
                  <a:moveTo>
                    <a:pt x="2198" y="8"/>
                  </a:moveTo>
                  <a:cubicBezTo>
                    <a:pt x="2198" y="8"/>
                    <a:pt x="2198" y="8"/>
                    <a:pt x="2197" y="8"/>
                  </a:cubicBezTo>
                  <a:cubicBezTo>
                    <a:pt x="2195" y="8"/>
                    <a:pt x="2193" y="10"/>
                    <a:pt x="2193" y="12"/>
                  </a:cubicBezTo>
                  <a:cubicBezTo>
                    <a:pt x="2194" y="14"/>
                    <a:pt x="2196" y="16"/>
                    <a:pt x="2198" y="16"/>
                  </a:cubicBezTo>
                  <a:cubicBezTo>
                    <a:pt x="2199" y="16"/>
                    <a:pt x="2199" y="16"/>
                    <a:pt x="2199" y="16"/>
                  </a:cubicBezTo>
                  <a:cubicBezTo>
                    <a:pt x="2202" y="15"/>
                    <a:pt x="2204" y="13"/>
                    <a:pt x="2204" y="11"/>
                  </a:cubicBezTo>
                  <a:cubicBezTo>
                    <a:pt x="2203" y="9"/>
                    <a:pt x="2201" y="8"/>
                    <a:pt x="2198" y="8"/>
                  </a:cubicBezTo>
                  <a:moveTo>
                    <a:pt x="2394" y="6"/>
                  </a:moveTo>
                  <a:cubicBezTo>
                    <a:pt x="2392" y="6"/>
                    <a:pt x="2391" y="8"/>
                    <a:pt x="2392" y="10"/>
                  </a:cubicBezTo>
                  <a:cubicBezTo>
                    <a:pt x="2392" y="12"/>
                    <a:pt x="2394" y="14"/>
                    <a:pt x="2396" y="14"/>
                  </a:cubicBezTo>
                  <a:cubicBezTo>
                    <a:pt x="2396" y="14"/>
                    <a:pt x="2397" y="14"/>
                    <a:pt x="2397" y="14"/>
                  </a:cubicBezTo>
                  <a:cubicBezTo>
                    <a:pt x="2399" y="14"/>
                    <a:pt x="2400" y="13"/>
                    <a:pt x="2399" y="11"/>
                  </a:cubicBezTo>
                  <a:cubicBezTo>
                    <a:pt x="2399" y="9"/>
                    <a:pt x="2397" y="7"/>
                    <a:pt x="2395" y="6"/>
                  </a:cubicBezTo>
                  <a:cubicBezTo>
                    <a:pt x="2394" y="6"/>
                    <a:pt x="2394" y="6"/>
                    <a:pt x="2394" y="6"/>
                  </a:cubicBezTo>
                  <a:moveTo>
                    <a:pt x="2271" y="1"/>
                  </a:moveTo>
                  <a:cubicBezTo>
                    <a:pt x="2271" y="1"/>
                    <a:pt x="2271" y="1"/>
                    <a:pt x="2271" y="1"/>
                  </a:cubicBezTo>
                  <a:cubicBezTo>
                    <a:pt x="2268" y="1"/>
                    <a:pt x="2266" y="3"/>
                    <a:pt x="2267" y="5"/>
                  </a:cubicBezTo>
                  <a:cubicBezTo>
                    <a:pt x="2267" y="7"/>
                    <a:pt x="2269" y="9"/>
                    <a:pt x="2272" y="9"/>
                  </a:cubicBezTo>
                  <a:cubicBezTo>
                    <a:pt x="2272" y="9"/>
                    <a:pt x="2272" y="9"/>
                    <a:pt x="2272" y="9"/>
                  </a:cubicBezTo>
                  <a:cubicBezTo>
                    <a:pt x="2275" y="8"/>
                    <a:pt x="2277" y="7"/>
                    <a:pt x="2276" y="4"/>
                  </a:cubicBezTo>
                  <a:cubicBezTo>
                    <a:pt x="2276" y="2"/>
                    <a:pt x="2274" y="1"/>
                    <a:pt x="2271" y="1"/>
                  </a:cubicBezTo>
                  <a:moveTo>
                    <a:pt x="2336" y="0"/>
                  </a:moveTo>
                  <a:cubicBezTo>
                    <a:pt x="2334" y="0"/>
                    <a:pt x="2332" y="2"/>
                    <a:pt x="2333" y="4"/>
                  </a:cubicBezTo>
                  <a:cubicBezTo>
                    <a:pt x="2333" y="6"/>
                    <a:pt x="2335" y="8"/>
                    <a:pt x="2337" y="8"/>
                  </a:cubicBezTo>
                  <a:cubicBezTo>
                    <a:pt x="2338" y="8"/>
                    <a:pt x="2338" y="8"/>
                    <a:pt x="2338" y="8"/>
                  </a:cubicBezTo>
                  <a:cubicBezTo>
                    <a:pt x="2340" y="8"/>
                    <a:pt x="2341" y="6"/>
                    <a:pt x="2341" y="4"/>
                  </a:cubicBezTo>
                  <a:cubicBezTo>
                    <a:pt x="2341" y="2"/>
                    <a:pt x="2338" y="0"/>
                    <a:pt x="2336" y="0"/>
                  </a:cubicBezTo>
                  <a:cubicBezTo>
                    <a:pt x="2336" y="0"/>
                    <a:pt x="2336" y="0"/>
                    <a:pt x="23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5"/>
            <p:cNvSpPr/>
            <p:nvPr/>
          </p:nvSpPr>
          <p:spPr bwMode="auto">
            <a:xfrm>
              <a:off x="12979400" y="8763000"/>
              <a:ext cx="22225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4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6 w 8"/>
                <a:gd name="T17" fmla="*/ 8 h 9"/>
                <a:gd name="T18" fmla="*/ 7 w 8"/>
                <a:gd name="T19" fmla="*/ 7 h 9"/>
                <a:gd name="T20" fmla="*/ 8 w 8"/>
                <a:gd name="T21" fmla="*/ 6 h 9"/>
                <a:gd name="T22" fmla="*/ 8 w 8"/>
                <a:gd name="T23" fmla="*/ 4 h 9"/>
                <a:gd name="T24" fmla="*/ 7 w 8"/>
                <a:gd name="T25" fmla="*/ 1 h 9"/>
                <a:gd name="T26" fmla="*/ 4 w 8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26"/>
            <p:cNvSpPr/>
            <p:nvPr/>
          </p:nvSpPr>
          <p:spPr bwMode="auto">
            <a:xfrm>
              <a:off x="-925513" y="9075738"/>
              <a:ext cx="25400" cy="20638"/>
            </a:xfrm>
            <a:custGeom>
              <a:avLst/>
              <a:gdLst>
                <a:gd name="T0" fmla="*/ 4 w 9"/>
                <a:gd name="T1" fmla="*/ 0 h 8"/>
                <a:gd name="T2" fmla="*/ 1 w 9"/>
                <a:gd name="T3" fmla="*/ 1 h 8"/>
                <a:gd name="T4" fmla="*/ 0 w 9"/>
                <a:gd name="T5" fmla="*/ 2 h 8"/>
                <a:gd name="T6" fmla="*/ 0 w 9"/>
                <a:gd name="T7" fmla="*/ 4 h 8"/>
                <a:gd name="T8" fmla="*/ 1 w 9"/>
                <a:gd name="T9" fmla="*/ 7 h 8"/>
                <a:gd name="T10" fmla="*/ 5 w 9"/>
                <a:gd name="T11" fmla="*/ 8 h 8"/>
                <a:gd name="T12" fmla="*/ 5 w 9"/>
                <a:gd name="T13" fmla="*/ 8 h 8"/>
                <a:gd name="T14" fmla="*/ 7 w 9"/>
                <a:gd name="T15" fmla="*/ 7 h 8"/>
                <a:gd name="T16" fmla="*/ 8 w 9"/>
                <a:gd name="T17" fmla="*/ 6 h 8"/>
                <a:gd name="T18" fmla="*/ 9 w 9"/>
                <a:gd name="T19" fmla="*/ 4 h 8"/>
                <a:gd name="T20" fmla="*/ 9 w 9"/>
                <a:gd name="T21" fmla="*/ 2 h 8"/>
                <a:gd name="T22" fmla="*/ 8 w 9"/>
                <a:gd name="T23" fmla="*/ 1 h 8"/>
                <a:gd name="T24" fmla="*/ 4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7"/>
            <p:cNvSpPr>
              <a:spLocks noEditPoints="1"/>
            </p:cNvSpPr>
            <p:nvPr/>
          </p:nvSpPr>
          <p:spPr bwMode="auto">
            <a:xfrm>
              <a:off x="-755650" y="8515350"/>
              <a:ext cx="13587413" cy="796925"/>
            </a:xfrm>
            <a:custGeom>
              <a:avLst/>
              <a:gdLst>
                <a:gd name="T0" fmla="*/ 953 w 5047"/>
                <a:gd name="T1" fmla="*/ 285 h 296"/>
                <a:gd name="T2" fmla="*/ 827 w 5047"/>
                <a:gd name="T3" fmla="*/ 294 h 296"/>
                <a:gd name="T4" fmla="*/ 762 w 5047"/>
                <a:gd name="T5" fmla="*/ 281 h 296"/>
                <a:gd name="T6" fmla="*/ 698 w 5047"/>
                <a:gd name="T7" fmla="*/ 276 h 296"/>
                <a:gd name="T8" fmla="*/ 637 w 5047"/>
                <a:gd name="T9" fmla="*/ 280 h 296"/>
                <a:gd name="T10" fmla="*/ 1106 w 5047"/>
                <a:gd name="T11" fmla="*/ 279 h 296"/>
                <a:gd name="T12" fmla="*/ 3179 w 5047"/>
                <a:gd name="T13" fmla="*/ 268 h 296"/>
                <a:gd name="T14" fmla="*/ 3043 w 5047"/>
                <a:gd name="T15" fmla="*/ 277 h 296"/>
                <a:gd name="T16" fmla="*/ 3251 w 5047"/>
                <a:gd name="T17" fmla="*/ 276 h 296"/>
                <a:gd name="T18" fmla="*/ 3330 w 5047"/>
                <a:gd name="T19" fmla="*/ 264 h 296"/>
                <a:gd name="T20" fmla="*/ 3409 w 5047"/>
                <a:gd name="T21" fmla="*/ 262 h 296"/>
                <a:gd name="T22" fmla="*/ 2985 w 5047"/>
                <a:gd name="T23" fmla="*/ 272 h 296"/>
                <a:gd name="T24" fmla="*/ 3496 w 5047"/>
                <a:gd name="T25" fmla="*/ 263 h 296"/>
                <a:gd name="T26" fmla="*/ 3574 w 5047"/>
                <a:gd name="T27" fmla="*/ 255 h 296"/>
                <a:gd name="T28" fmla="*/ 1182 w 5047"/>
                <a:gd name="T29" fmla="*/ 259 h 296"/>
                <a:gd name="T30" fmla="*/ 3656 w 5047"/>
                <a:gd name="T31" fmla="*/ 262 h 296"/>
                <a:gd name="T32" fmla="*/ 2931 w 5047"/>
                <a:gd name="T33" fmla="*/ 251 h 296"/>
                <a:gd name="T34" fmla="*/ 3741 w 5047"/>
                <a:gd name="T35" fmla="*/ 246 h 296"/>
                <a:gd name="T36" fmla="*/ 3822 w 5047"/>
                <a:gd name="T37" fmla="*/ 253 h 296"/>
                <a:gd name="T38" fmla="*/ 383 w 5047"/>
                <a:gd name="T39" fmla="*/ 241 h 296"/>
                <a:gd name="T40" fmla="*/ 2881 w 5047"/>
                <a:gd name="T41" fmla="*/ 235 h 296"/>
                <a:gd name="T42" fmla="*/ 322 w 5047"/>
                <a:gd name="T43" fmla="*/ 242 h 296"/>
                <a:gd name="T44" fmla="*/ 1277 w 5047"/>
                <a:gd name="T45" fmla="*/ 243 h 296"/>
                <a:gd name="T46" fmla="*/ 3988 w 5047"/>
                <a:gd name="T47" fmla="*/ 232 h 296"/>
                <a:gd name="T48" fmla="*/ 253 w 5047"/>
                <a:gd name="T49" fmla="*/ 230 h 296"/>
                <a:gd name="T50" fmla="*/ 4139 w 5047"/>
                <a:gd name="T51" fmla="*/ 233 h 296"/>
                <a:gd name="T52" fmla="*/ 195 w 5047"/>
                <a:gd name="T53" fmla="*/ 220 h 296"/>
                <a:gd name="T54" fmla="*/ 2835 w 5047"/>
                <a:gd name="T55" fmla="*/ 216 h 296"/>
                <a:gd name="T56" fmla="*/ 132 w 5047"/>
                <a:gd name="T57" fmla="*/ 223 h 296"/>
                <a:gd name="T58" fmla="*/ 4278 w 5047"/>
                <a:gd name="T59" fmla="*/ 224 h 296"/>
                <a:gd name="T60" fmla="*/ 68 w 5047"/>
                <a:gd name="T61" fmla="*/ 211 h 296"/>
                <a:gd name="T62" fmla="*/ 1367 w 5047"/>
                <a:gd name="T63" fmla="*/ 211 h 296"/>
                <a:gd name="T64" fmla="*/ 5 w 5047"/>
                <a:gd name="T65" fmla="*/ 216 h 296"/>
                <a:gd name="T66" fmla="*/ 4404 w 5047"/>
                <a:gd name="T67" fmla="*/ 209 h 296"/>
                <a:gd name="T68" fmla="*/ 4508 w 5047"/>
                <a:gd name="T69" fmla="*/ 197 h 296"/>
                <a:gd name="T70" fmla="*/ 2790 w 5047"/>
                <a:gd name="T71" fmla="*/ 205 h 296"/>
                <a:gd name="T72" fmla="*/ 4553 w 5047"/>
                <a:gd name="T73" fmla="*/ 200 h 296"/>
                <a:gd name="T74" fmla="*/ 4604 w 5047"/>
                <a:gd name="T75" fmla="*/ 188 h 296"/>
                <a:gd name="T76" fmla="*/ 4650 w 5047"/>
                <a:gd name="T77" fmla="*/ 184 h 296"/>
                <a:gd name="T78" fmla="*/ 4692 w 5047"/>
                <a:gd name="T79" fmla="*/ 189 h 296"/>
                <a:gd name="T80" fmla="*/ 4743 w 5047"/>
                <a:gd name="T81" fmla="*/ 181 h 296"/>
                <a:gd name="T82" fmla="*/ 4833 w 5047"/>
                <a:gd name="T83" fmla="*/ 171 h 296"/>
                <a:gd name="T84" fmla="*/ 2747 w 5047"/>
                <a:gd name="T85" fmla="*/ 181 h 296"/>
                <a:gd name="T86" fmla="*/ 4880 w 5047"/>
                <a:gd name="T87" fmla="*/ 178 h 296"/>
                <a:gd name="T88" fmla="*/ 4933 w 5047"/>
                <a:gd name="T89" fmla="*/ 166 h 296"/>
                <a:gd name="T90" fmla="*/ 5043 w 5047"/>
                <a:gd name="T91" fmla="*/ 163 h 296"/>
                <a:gd name="T92" fmla="*/ 1555 w 5047"/>
                <a:gd name="T93" fmla="*/ 170 h 296"/>
                <a:gd name="T94" fmla="*/ 2708 w 5047"/>
                <a:gd name="T95" fmla="*/ 146 h 296"/>
                <a:gd name="T96" fmla="*/ 2666 w 5047"/>
                <a:gd name="T97" fmla="*/ 121 h 296"/>
                <a:gd name="T98" fmla="*/ 1742 w 5047"/>
                <a:gd name="T99" fmla="*/ 113 h 296"/>
                <a:gd name="T100" fmla="*/ 2628 w 5047"/>
                <a:gd name="T101" fmla="*/ 103 h 296"/>
                <a:gd name="T102" fmla="*/ 1847 w 5047"/>
                <a:gd name="T103" fmla="*/ 80 h 296"/>
                <a:gd name="T104" fmla="*/ 1937 w 5047"/>
                <a:gd name="T105" fmla="*/ 57 h 296"/>
                <a:gd name="T106" fmla="*/ 2538 w 5047"/>
                <a:gd name="T107" fmla="*/ 61 h 296"/>
                <a:gd name="T108" fmla="*/ 2031 w 5047"/>
                <a:gd name="T109" fmla="*/ 40 h 296"/>
                <a:gd name="T110" fmla="*/ 2112 w 5047"/>
                <a:gd name="T111" fmla="*/ 19 h 296"/>
                <a:gd name="T112" fmla="*/ 2440 w 5047"/>
                <a:gd name="T113" fmla="*/ 27 h 296"/>
                <a:gd name="T114" fmla="*/ 2188 w 5047"/>
                <a:gd name="T115" fmla="*/ 18 h 296"/>
                <a:gd name="T116" fmla="*/ 2389 w 5047"/>
                <a:gd name="T117" fmla="*/ 6 h 296"/>
                <a:gd name="T118" fmla="*/ 2324 w 5047"/>
                <a:gd name="T119" fmla="*/ 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7" h="296">
                  <a:moveTo>
                    <a:pt x="888" y="285"/>
                  </a:moveTo>
                  <a:cubicBezTo>
                    <a:pt x="886" y="285"/>
                    <a:pt x="884" y="288"/>
                    <a:pt x="885" y="290"/>
                  </a:cubicBezTo>
                  <a:cubicBezTo>
                    <a:pt x="886" y="293"/>
                    <a:pt x="888" y="296"/>
                    <a:pt x="891" y="296"/>
                  </a:cubicBezTo>
                  <a:cubicBezTo>
                    <a:pt x="891" y="296"/>
                    <a:pt x="891" y="296"/>
                    <a:pt x="891" y="296"/>
                  </a:cubicBezTo>
                  <a:cubicBezTo>
                    <a:pt x="893" y="296"/>
                    <a:pt x="895" y="293"/>
                    <a:pt x="894" y="291"/>
                  </a:cubicBezTo>
                  <a:cubicBezTo>
                    <a:pt x="894" y="288"/>
                    <a:pt x="891" y="285"/>
                    <a:pt x="888" y="285"/>
                  </a:cubicBezTo>
                  <a:cubicBezTo>
                    <a:pt x="888" y="285"/>
                    <a:pt x="888" y="285"/>
                    <a:pt x="888" y="285"/>
                  </a:cubicBezTo>
                  <a:moveTo>
                    <a:pt x="953" y="285"/>
                  </a:moveTo>
                  <a:cubicBezTo>
                    <a:pt x="953" y="285"/>
                    <a:pt x="953" y="285"/>
                    <a:pt x="953" y="285"/>
                  </a:cubicBezTo>
                  <a:cubicBezTo>
                    <a:pt x="950" y="285"/>
                    <a:pt x="949" y="287"/>
                    <a:pt x="949" y="290"/>
                  </a:cubicBezTo>
                  <a:cubicBezTo>
                    <a:pt x="950" y="293"/>
                    <a:pt x="953" y="295"/>
                    <a:pt x="955" y="295"/>
                  </a:cubicBezTo>
                  <a:cubicBezTo>
                    <a:pt x="955" y="295"/>
                    <a:pt x="956" y="295"/>
                    <a:pt x="956" y="295"/>
                  </a:cubicBezTo>
                  <a:cubicBezTo>
                    <a:pt x="958" y="295"/>
                    <a:pt x="960" y="293"/>
                    <a:pt x="959" y="290"/>
                  </a:cubicBezTo>
                  <a:cubicBezTo>
                    <a:pt x="959" y="287"/>
                    <a:pt x="956" y="285"/>
                    <a:pt x="953" y="285"/>
                  </a:cubicBezTo>
                  <a:moveTo>
                    <a:pt x="825" y="284"/>
                  </a:moveTo>
                  <a:cubicBezTo>
                    <a:pt x="822" y="284"/>
                    <a:pt x="821" y="286"/>
                    <a:pt x="821" y="289"/>
                  </a:cubicBezTo>
                  <a:cubicBezTo>
                    <a:pt x="822" y="292"/>
                    <a:pt x="825" y="294"/>
                    <a:pt x="827" y="294"/>
                  </a:cubicBezTo>
                  <a:cubicBezTo>
                    <a:pt x="827" y="294"/>
                    <a:pt x="827" y="294"/>
                    <a:pt x="827" y="294"/>
                  </a:cubicBezTo>
                  <a:cubicBezTo>
                    <a:pt x="830" y="294"/>
                    <a:pt x="831" y="292"/>
                    <a:pt x="831" y="289"/>
                  </a:cubicBezTo>
                  <a:cubicBezTo>
                    <a:pt x="830" y="286"/>
                    <a:pt x="827" y="284"/>
                    <a:pt x="825" y="284"/>
                  </a:cubicBezTo>
                  <a:cubicBezTo>
                    <a:pt x="825" y="284"/>
                    <a:pt x="825" y="284"/>
                    <a:pt x="825" y="284"/>
                  </a:cubicBezTo>
                  <a:moveTo>
                    <a:pt x="761" y="281"/>
                  </a:moveTo>
                  <a:cubicBezTo>
                    <a:pt x="759" y="281"/>
                    <a:pt x="757" y="283"/>
                    <a:pt x="758" y="285"/>
                  </a:cubicBezTo>
                  <a:cubicBezTo>
                    <a:pt x="759" y="288"/>
                    <a:pt x="761" y="291"/>
                    <a:pt x="764" y="291"/>
                  </a:cubicBezTo>
                  <a:cubicBezTo>
                    <a:pt x="764" y="291"/>
                    <a:pt x="764" y="291"/>
                    <a:pt x="764" y="291"/>
                  </a:cubicBezTo>
                  <a:cubicBezTo>
                    <a:pt x="767" y="291"/>
                    <a:pt x="768" y="289"/>
                    <a:pt x="767" y="286"/>
                  </a:cubicBezTo>
                  <a:cubicBezTo>
                    <a:pt x="767" y="283"/>
                    <a:pt x="764" y="281"/>
                    <a:pt x="762" y="281"/>
                  </a:cubicBezTo>
                  <a:cubicBezTo>
                    <a:pt x="761" y="281"/>
                    <a:pt x="761" y="281"/>
                    <a:pt x="761" y="281"/>
                  </a:cubicBezTo>
                  <a:moveTo>
                    <a:pt x="1026" y="280"/>
                  </a:moveTo>
                  <a:cubicBezTo>
                    <a:pt x="1026" y="280"/>
                    <a:pt x="1025" y="280"/>
                    <a:pt x="1025" y="280"/>
                  </a:cubicBezTo>
                  <a:cubicBezTo>
                    <a:pt x="1022" y="280"/>
                    <a:pt x="1020" y="283"/>
                    <a:pt x="1021" y="285"/>
                  </a:cubicBezTo>
                  <a:cubicBezTo>
                    <a:pt x="1021" y="288"/>
                    <a:pt x="1024" y="290"/>
                    <a:pt x="1027" y="290"/>
                  </a:cubicBezTo>
                  <a:cubicBezTo>
                    <a:pt x="1027" y="290"/>
                    <a:pt x="1027" y="290"/>
                    <a:pt x="1028" y="290"/>
                  </a:cubicBezTo>
                  <a:cubicBezTo>
                    <a:pt x="1031" y="289"/>
                    <a:pt x="1033" y="287"/>
                    <a:pt x="1032" y="284"/>
                  </a:cubicBezTo>
                  <a:cubicBezTo>
                    <a:pt x="1031" y="281"/>
                    <a:pt x="1029" y="280"/>
                    <a:pt x="1026" y="280"/>
                  </a:cubicBezTo>
                  <a:moveTo>
                    <a:pt x="698" y="276"/>
                  </a:moveTo>
                  <a:cubicBezTo>
                    <a:pt x="696" y="276"/>
                    <a:pt x="694" y="278"/>
                    <a:pt x="695" y="281"/>
                  </a:cubicBezTo>
                  <a:cubicBezTo>
                    <a:pt x="695" y="283"/>
                    <a:pt x="698" y="286"/>
                    <a:pt x="701" y="286"/>
                  </a:cubicBezTo>
                  <a:cubicBezTo>
                    <a:pt x="701" y="286"/>
                    <a:pt x="701" y="286"/>
                    <a:pt x="701" y="286"/>
                  </a:cubicBezTo>
                  <a:cubicBezTo>
                    <a:pt x="703" y="286"/>
                    <a:pt x="705" y="284"/>
                    <a:pt x="704" y="281"/>
                  </a:cubicBezTo>
                  <a:cubicBezTo>
                    <a:pt x="704" y="279"/>
                    <a:pt x="701" y="276"/>
                    <a:pt x="698" y="276"/>
                  </a:cubicBezTo>
                  <a:cubicBezTo>
                    <a:pt x="698" y="276"/>
                    <a:pt x="698" y="276"/>
                    <a:pt x="698" y="276"/>
                  </a:cubicBezTo>
                  <a:moveTo>
                    <a:pt x="635" y="270"/>
                  </a:moveTo>
                  <a:cubicBezTo>
                    <a:pt x="633" y="270"/>
                    <a:pt x="631" y="272"/>
                    <a:pt x="632" y="275"/>
                  </a:cubicBezTo>
                  <a:cubicBezTo>
                    <a:pt x="632" y="277"/>
                    <a:pt x="635" y="280"/>
                    <a:pt x="637" y="280"/>
                  </a:cubicBezTo>
                  <a:cubicBezTo>
                    <a:pt x="638" y="280"/>
                    <a:pt x="638" y="280"/>
                    <a:pt x="638" y="280"/>
                  </a:cubicBezTo>
                  <a:cubicBezTo>
                    <a:pt x="640" y="280"/>
                    <a:pt x="642" y="278"/>
                    <a:pt x="641" y="276"/>
                  </a:cubicBezTo>
                  <a:cubicBezTo>
                    <a:pt x="640" y="273"/>
                    <a:pt x="638" y="271"/>
                    <a:pt x="635" y="270"/>
                  </a:cubicBezTo>
                  <a:cubicBezTo>
                    <a:pt x="635" y="270"/>
                    <a:pt x="635" y="270"/>
                    <a:pt x="635" y="270"/>
                  </a:cubicBezTo>
                  <a:moveTo>
                    <a:pt x="1105" y="269"/>
                  </a:moveTo>
                  <a:cubicBezTo>
                    <a:pt x="1104" y="269"/>
                    <a:pt x="1104" y="269"/>
                    <a:pt x="1104" y="269"/>
                  </a:cubicBezTo>
                  <a:cubicBezTo>
                    <a:pt x="1100" y="269"/>
                    <a:pt x="1098" y="272"/>
                    <a:pt x="1099" y="275"/>
                  </a:cubicBezTo>
                  <a:cubicBezTo>
                    <a:pt x="1099" y="277"/>
                    <a:pt x="1102" y="279"/>
                    <a:pt x="1105" y="279"/>
                  </a:cubicBezTo>
                  <a:cubicBezTo>
                    <a:pt x="1105" y="279"/>
                    <a:pt x="1106" y="279"/>
                    <a:pt x="1106" y="279"/>
                  </a:cubicBezTo>
                  <a:cubicBezTo>
                    <a:pt x="1109" y="278"/>
                    <a:pt x="1111" y="275"/>
                    <a:pt x="1111" y="273"/>
                  </a:cubicBezTo>
                  <a:cubicBezTo>
                    <a:pt x="1110" y="270"/>
                    <a:pt x="1108" y="269"/>
                    <a:pt x="1105" y="269"/>
                  </a:cubicBezTo>
                  <a:moveTo>
                    <a:pt x="3109" y="268"/>
                  </a:moveTo>
                  <a:cubicBezTo>
                    <a:pt x="3109" y="268"/>
                    <a:pt x="3109" y="268"/>
                    <a:pt x="3109" y="268"/>
                  </a:cubicBezTo>
                  <a:cubicBezTo>
                    <a:pt x="3107" y="268"/>
                    <a:pt x="3104" y="270"/>
                    <a:pt x="3104" y="273"/>
                  </a:cubicBezTo>
                  <a:cubicBezTo>
                    <a:pt x="3103" y="276"/>
                    <a:pt x="3105" y="278"/>
                    <a:pt x="3108" y="278"/>
                  </a:cubicBezTo>
                  <a:cubicBezTo>
                    <a:pt x="3111" y="278"/>
                    <a:pt x="3113" y="276"/>
                    <a:pt x="3114" y="273"/>
                  </a:cubicBezTo>
                  <a:cubicBezTo>
                    <a:pt x="3114" y="270"/>
                    <a:pt x="3112" y="268"/>
                    <a:pt x="3109" y="268"/>
                  </a:cubicBezTo>
                  <a:moveTo>
                    <a:pt x="3179" y="268"/>
                  </a:moveTo>
                  <a:cubicBezTo>
                    <a:pt x="3179" y="268"/>
                    <a:pt x="3179" y="268"/>
                    <a:pt x="3179" y="268"/>
                  </a:cubicBezTo>
                  <a:cubicBezTo>
                    <a:pt x="3176" y="268"/>
                    <a:pt x="3174" y="270"/>
                    <a:pt x="3173" y="273"/>
                  </a:cubicBezTo>
                  <a:cubicBezTo>
                    <a:pt x="3173" y="275"/>
                    <a:pt x="3175" y="278"/>
                    <a:pt x="3178" y="278"/>
                  </a:cubicBezTo>
                  <a:cubicBezTo>
                    <a:pt x="3178" y="278"/>
                    <a:pt x="3178" y="278"/>
                    <a:pt x="3178" y="278"/>
                  </a:cubicBezTo>
                  <a:cubicBezTo>
                    <a:pt x="3181" y="278"/>
                    <a:pt x="3183" y="275"/>
                    <a:pt x="3184" y="272"/>
                  </a:cubicBezTo>
                  <a:cubicBezTo>
                    <a:pt x="3184" y="270"/>
                    <a:pt x="3182" y="268"/>
                    <a:pt x="3179" y="268"/>
                  </a:cubicBezTo>
                  <a:moveTo>
                    <a:pt x="3045" y="267"/>
                  </a:moveTo>
                  <a:cubicBezTo>
                    <a:pt x="3042" y="267"/>
                    <a:pt x="3040" y="269"/>
                    <a:pt x="3040" y="272"/>
                  </a:cubicBezTo>
                  <a:cubicBezTo>
                    <a:pt x="3039" y="275"/>
                    <a:pt x="3041" y="277"/>
                    <a:pt x="3043" y="277"/>
                  </a:cubicBezTo>
                  <a:cubicBezTo>
                    <a:pt x="3044" y="277"/>
                    <a:pt x="3044" y="277"/>
                    <a:pt x="3044" y="277"/>
                  </a:cubicBezTo>
                  <a:cubicBezTo>
                    <a:pt x="3046" y="277"/>
                    <a:pt x="3048" y="275"/>
                    <a:pt x="3049" y="272"/>
                  </a:cubicBezTo>
                  <a:cubicBezTo>
                    <a:pt x="3049" y="270"/>
                    <a:pt x="3047" y="267"/>
                    <a:pt x="3045" y="267"/>
                  </a:cubicBezTo>
                  <a:cubicBezTo>
                    <a:pt x="3045" y="267"/>
                    <a:pt x="3045" y="267"/>
                    <a:pt x="3045" y="267"/>
                  </a:cubicBezTo>
                  <a:moveTo>
                    <a:pt x="3253" y="266"/>
                  </a:moveTo>
                  <a:cubicBezTo>
                    <a:pt x="3253" y="266"/>
                    <a:pt x="3253" y="266"/>
                    <a:pt x="3253" y="266"/>
                  </a:cubicBezTo>
                  <a:cubicBezTo>
                    <a:pt x="3250" y="266"/>
                    <a:pt x="3247" y="269"/>
                    <a:pt x="3247" y="271"/>
                  </a:cubicBezTo>
                  <a:cubicBezTo>
                    <a:pt x="3246" y="274"/>
                    <a:pt x="3248" y="276"/>
                    <a:pt x="3251" y="276"/>
                  </a:cubicBezTo>
                  <a:cubicBezTo>
                    <a:pt x="3251" y="276"/>
                    <a:pt x="3251" y="276"/>
                    <a:pt x="3251" y="276"/>
                  </a:cubicBezTo>
                  <a:cubicBezTo>
                    <a:pt x="3254" y="276"/>
                    <a:pt x="3257" y="274"/>
                    <a:pt x="3258" y="271"/>
                  </a:cubicBezTo>
                  <a:cubicBezTo>
                    <a:pt x="3258" y="268"/>
                    <a:pt x="3256" y="266"/>
                    <a:pt x="3253" y="266"/>
                  </a:cubicBezTo>
                  <a:moveTo>
                    <a:pt x="3330" y="264"/>
                  </a:moveTo>
                  <a:cubicBezTo>
                    <a:pt x="3330" y="264"/>
                    <a:pt x="3330" y="264"/>
                    <a:pt x="3330" y="264"/>
                  </a:cubicBezTo>
                  <a:cubicBezTo>
                    <a:pt x="3326" y="264"/>
                    <a:pt x="3324" y="267"/>
                    <a:pt x="3323" y="270"/>
                  </a:cubicBezTo>
                  <a:cubicBezTo>
                    <a:pt x="3323" y="272"/>
                    <a:pt x="3325" y="275"/>
                    <a:pt x="3328" y="275"/>
                  </a:cubicBezTo>
                  <a:cubicBezTo>
                    <a:pt x="3328" y="275"/>
                    <a:pt x="3328" y="275"/>
                    <a:pt x="3328" y="275"/>
                  </a:cubicBezTo>
                  <a:cubicBezTo>
                    <a:pt x="3331" y="274"/>
                    <a:pt x="3334" y="272"/>
                    <a:pt x="3335" y="269"/>
                  </a:cubicBezTo>
                  <a:cubicBezTo>
                    <a:pt x="3335" y="266"/>
                    <a:pt x="3333" y="264"/>
                    <a:pt x="3330" y="264"/>
                  </a:cubicBezTo>
                  <a:moveTo>
                    <a:pt x="572" y="264"/>
                  </a:moveTo>
                  <a:cubicBezTo>
                    <a:pt x="569" y="264"/>
                    <a:pt x="568" y="265"/>
                    <a:pt x="569" y="268"/>
                  </a:cubicBezTo>
                  <a:cubicBezTo>
                    <a:pt x="569" y="270"/>
                    <a:pt x="572" y="273"/>
                    <a:pt x="574" y="273"/>
                  </a:cubicBezTo>
                  <a:cubicBezTo>
                    <a:pt x="574" y="273"/>
                    <a:pt x="575" y="273"/>
                    <a:pt x="575" y="273"/>
                  </a:cubicBezTo>
                  <a:cubicBezTo>
                    <a:pt x="577" y="273"/>
                    <a:pt x="578" y="271"/>
                    <a:pt x="578" y="269"/>
                  </a:cubicBezTo>
                  <a:cubicBezTo>
                    <a:pt x="577" y="266"/>
                    <a:pt x="575" y="264"/>
                    <a:pt x="572" y="264"/>
                  </a:cubicBezTo>
                  <a:cubicBezTo>
                    <a:pt x="572" y="264"/>
                    <a:pt x="572" y="264"/>
                    <a:pt x="572" y="264"/>
                  </a:cubicBezTo>
                  <a:moveTo>
                    <a:pt x="3409" y="262"/>
                  </a:moveTo>
                  <a:cubicBezTo>
                    <a:pt x="3409" y="262"/>
                    <a:pt x="3409" y="262"/>
                    <a:pt x="3409" y="262"/>
                  </a:cubicBezTo>
                  <a:cubicBezTo>
                    <a:pt x="3406" y="262"/>
                    <a:pt x="3403" y="264"/>
                    <a:pt x="3402" y="267"/>
                  </a:cubicBezTo>
                  <a:cubicBezTo>
                    <a:pt x="3402" y="270"/>
                    <a:pt x="3404" y="272"/>
                    <a:pt x="3407" y="272"/>
                  </a:cubicBezTo>
                  <a:cubicBezTo>
                    <a:pt x="3408" y="272"/>
                    <a:pt x="3408" y="272"/>
                    <a:pt x="3408" y="272"/>
                  </a:cubicBezTo>
                  <a:cubicBezTo>
                    <a:pt x="3411" y="272"/>
                    <a:pt x="3414" y="269"/>
                    <a:pt x="3414" y="267"/>
                  </a:cubicBezTo>
                  <a:cubicBezTo>
                    <a:pt x="3415" y="264"/>
                    <a:pt x="3413" y="262"/>
                    <a:pt x="3409" y="262"/>
                  </a:cubicBezTo>
                  <a:moveTo>
                    <a:pt x="2986" y="262"/>
                  </a:moveTo>
                  <a:cubicBezTo>
                    <a:pt x="2983" y="262"/>
                    <a:pt x="2982" y="263"/>
                    <a:pt x="2981" y="266"/>
                  </a:cubicBezTo>
                  <a:cubicBezTo>
                    <a:pt x="2981" y="269"/>
                    <a:pt x="2982" y="271"/>
                    <a:pt x="2985" y="272"/>
                  </a:cubicBezTo>
                  <a:cubicBezTo>
                    <a:pt x="2985" y="272"/>
                    <a:pt x="2985" y="272"/>
                    <a:pt x="2985" y="272"/>
                  </a:cubicBezTo>
                  <a:cubicBezTo>
                    <a:pt x="2987" y="272"/>
                    <a:pt x="2989" y="270"/>
                    <a:pt x="2990" y="267"/>
                  </a:cubicBezTo>
                  <a:cubicBezTo>
                    <a:pt x="2990" y="264"/>
                    <a:pt x="2988" y="262"/>
                    <a:pt x="2986" y="262"/>
                  </a:cubicBezTo>
                  <a:cubicBezTo>
                    <a:pt x="2986" y="262"/>
                    <a:pt x="2986" y="262"/>
                    <a:pt x="2986" y="262"/>
                  </a:cubicBezTo>
                  <a:moveTo>
                    <a:pt x="3491" y="258"/>
                  </a:moveTo>
                  <a:cubicBezTo>
                    <a:pt x="3491" y="258"/>
                    <a:pt x="3491" y="258"/>
                    <a:pt x="3491" y="258"/>
                  </a:cubicBezTo>
                  <a:cubicBezTo>
                    <a:pt x="3487" y="259"/>
                    <a:pt x="3484" y="261"/>
                    <a:pt x="3484" y="264"/>
                  </a:cubicBezTo>
                  <a:cubicBezTo>
                    <a:pt x="3483" y="267"/>
                    <a:pt x="3486" y="269"/>
                    <a:pt x="3489" y="269"/>
                  </a:cubicBezTo>
                  <a:cubicBezTo>
                    <a:pt x="3489" y="269"/>
                    <a:pt x="3489" y="269"/>
                    <a:pt x="3489" y="269"/>
                  </a:cubicBezTo>
                  <a:cubicBezTo>
                    <a:pt x="3493" y="269"/>
                    <a:pt x="3496" y="266"/>
                    <a:pt x="3496" y="263"/>
                  </a:cubicBezTo>
                  <a:cubicBezTo>
                    <a:pt x="3496" y="261"/>
                    <a:pt x="3494" y="258"/>
                    <a:pt x="3491" y="258"/>
                  </a:cubicBezTo>
                  <a:moveTo>
                    <a:pt x="509" y="256"/>
                  </a:moveTo>
                  <a:cubicBezTo>
                    <a:pt x="507" y="256"/>
                    <a:pt x="505" y="258"/>
                    <a:pt x="506" y="260"/>
                  </a:cubicBezTo>
                  <a:cubicBezTo>
                    <a:pt x="506" y="263"/>
                    <a:pt x="509" y="265"/>
                    <a:pt x="511" y="266"/>
                  </a:cubicBezTo>
                  <a:cubicBezTo>
                    <a:pt x="511" y="266"/>
                    <a:pt x="512" y="266"/>
                    <a:pt x="512" y="266"/>
                  </a:cubicBezTo>
                  <a:cubicBezTo>
                    <a:pt x="514" y="266"/>
                    <a:pt x="515" y="264"/>
                    <a:pt x="515" y="262"/>
                  </a:cubicBezTo>
                  <a:cubicBezTo>
                    <a:pt x="514" y="259"/>
                    <a:pt x="512" y="257"/>
                    <a:pt x="509" y="256"/>
                  </a:cubicBezTo>
                  <a:cubicBezTo>
                    <a:pt x="509" y="256"/>
                    <a:pt x="509" y="256"/>
                    <a:pt x="509" y="256"/>
                  </a:cubicBezTo>
                  <a:moveTo>
                    <a:pt x="3574" y="255"/>
                  </a:moveTo>
                  <a:cubicBezTo>
                    <a:pt x="3574" y="255"/>
                    <a:pt x="3574" y="255"/>
                    <a:pt x="3574" y="255"/>
                  </a:cubicBezTo>
                  <a:cubicBezTo>
                    <a:pt x="3570" y="255"/>
                    <a:pt x="3567" y="257"/>
                    <a:pt x="3567" y="260"/>
                  </a:cubicBezTo>
                  <a:cubicBezTo>
                    <a:pt x="3566" y="263"/>
                    <a:pt x="3568" y="266"/>
                    <a:pt x="3572" y="266"/>
                  </a:cubicBezTo>
                  <a:cubicBezTo>
                    <a:pt x="3572" y="266"/>
                    <a:pt x="3572" y="266"/>
                    <a:pt x="3572" y="266"/>
                  </a:cubicBezTo>
                  <a:cubicBezTo>
                    <a:pt x="3575" y="265"/>
                    <a:pt x="3579" y="263"/>
                    <a:pt x="3579" y="260"/>
                  </a:cubicBezTo>
                  <a:cubicBezTo>
                    <a:pt x="3580" y="257"/>
                    <a:pt x="3577" y="255"/>
                    <a:pt x="3574" y="255"/>
                  </a:cubicBezTo>
                  <a:moveTo>
                    <a:pt x="1189" y="253"/>
                  </a:moveTo>
                  <a:cubicBezTo>
                    <a:pt x="1188" y="253"/>
                    <a:pt x="1188" y="253"/>
                    <a:pt x="1187" y="253"/>
                  </a:cubicBezTo>
                  <a:cubicBezTo>
                    <a:pt x="1184" y="254"/>
                    <a:pt x="1181" y="257"/>
                    <a:pt x="1182" y="259"/>
                  </a:cubicBezTo>
                  <a:cubicBezTo>
                    <a:pt x="1183" y="262"/>
                    <a:pt x="1185" y="263"/>
                    <a:pt x="1188" y="263"/>
                  </a:cubicBezTo>
                  <a:cubicBezTo>
                    <a:pt x="1188" y="263"/>
                    <a:pt x="1189" y="263"/>
                    <a:pt x="1189" y="263"/>
                  </a:cubicBezTo>
                  <a:cubicBezTo>
                    <a:pt x="1193" y="262"/>
                    <a:pt x="1195" y="259"/>
                    <a:pt x="1195" y="257"/>
                  </a:cubicBezTo>
                  <a:cubicBezTo>
                    <a:pt x="1194" y="254"/>
                    <a:pt x="1192" y="253"/>
                    <a:pt x="1189" y="253"/>
                  </a:cubicBezTo>
                  <a:moveTo>
                    <a:pt x="3658" y="251"/>
                  </a:moveTo>
                  <a:cubicBezTo>
                    <a:pt x="3658" y="251"/>
                    <a:pt x="3658" y="251"/>
                    <a:pt x="3657" y="251"/>
                  </a:cubicBezTo>
                  <a:cubicBezTo>
                    <a:pt x="3654" y="251"/>
                    <a:pt x="3651" y="253"/>
                    <a:pt x="3650" y="256"/>
                  </a:cubicBezTo>
                  <a:cubicBezTo>
                    <a:pt x="3650" y="259"/>
                    <a:pt x="3652" y="262"/>
                    <a:pt x="3655" y="262"/>
                  </a:cubicBezTo>
                  <a:cubicBezTo>
                    <a:pt x="3655" y="262"/>
                    <a:pt x="3655" y="262"/>
                    <a:pt x="3656" y="262"/>
                  </a:cubicBezTo>
                  <a:cubicBezTo>
                    <a:pt x="3659" y="261"/>
                    <a:pt x="3662" y="259"/>
                    <a:pt x="3663" y="256"/>
                  </a:cubicBezTo>
                  <a:cubicBezTo>
                    <a:pt x="3663" y="253"/>
                    <a:pt x="3661" y="251"/>
                    <a:pt x="3658" y="251"/>
                  </a:cubicBezTo>
                  <a:moveTo>
                    <a:pt x="2931" y="251"/>
                  </a:moveTo>
                  <a:cubicBezTo>
                    <a:pt x="2930" y="251"/>
                    <a:pt x="2928" y="252"/>
                    <a:pt x="2928" y="255"/>
                  </a:cubicBezTo>
                  <a:cubicBezTo>
                    <a:pt x="2927" y="257"/>
                    <a:pt x="2929" y="260"/>
                    <a:pt x="2931" y="261"/>
                  </a:cubicBezTo>
                  <a:cubicBezTo>
                    <a:pt x="2931" y="261"/>
                    <a:pt x="2931" y="261"/>
                    <a:pt x="2932" y="261"/>
                  </a:cubicBezTo>
                  <a:cubicBezTo>
                    <a:pt x="2933" y="261"/>
                    <a:pt x="2935" y="259"/>
                    <a:pt x="2935" y="257"/>
                  </a:cubicBezTo>
                  <a:cubicBezTo>
                    <a:pt x="2936" y="254"/>
                    <a:pt x="2934" y="251"/>
                    <a:pt x="2932" y="251"/>
                  </a:cubicBezTo>
                  <a:cubicBezTo>
                    <a:pt x="2932" y="251"/>
                    <a:pt x="2932" y="251"/>
                    <a:pt x="2931" y="251"/>
                  </a:cubicBezTo>
                  <a:moveTo>
                    <a:pt x="446" y="249"/>
                  </a:moveTo>
                  <a:cubicBezTo>
                    <a:pt x="444" y="249"/>
                    <a:pt x="442" y="250"/>
                    <a:pt x="442" y="253"/>
                  </a:cubicBezTo>
                  <a:cubicBezTo>
                    <a:pt x="443" y="255"/>
                    <a:pt x="445" y="257"/>
                    <a:pt x="448" y="258"/>
                  </a:cubicBezTo>
                  <a:cubicBezTo>
                    <a:pt x="448" y="258"/>
                    <a:pt x="448" y="258"/>
                    <a:pt x="449" y="258"/>
                  </a:cubicBezTo>
                  <a:cubicBezTo>
                    <a:pt x="451" y="258"/>
                    <a:pt x="452" y="256"/>
                    <a:pt x="452" y="254"/>
                  </a:cubicBezTo>
                  <a:cubicBezTo>
                    <a:pt x="451" y="251"/>
                    <a:pt x="449" y="249"/>
                    <a:pt x="446" y="249"/>
                  </a:cubicBezTo>
                  <a:cubicBezTo>
                    <a:pt x="446" y="249"/>
                    <a:pt x="446" y="249"/>
                    <a:pt x="446" y="249"/>
                  </a:cubicBezTo>
                  <a:moveTo>
                    <a:pt x="3742" y="246"/>
                  </a:moveTo>
                  <a:cubicBezTo>
                    <a:pt x="3742" y="246"/>
                    <a:pt x="3742" y="246"/>
                    <a:pt x="3741" y="246"/>
                  </a:cubicBezTo>
                  <a:cubicBezTo>
                    <a:pt x="3738" y="247"/>
                    <a:pt x="3735" y="249"/>
                    <a:pt x="3734" y="252"/>
                  </a:cubicBezTo>
                  <a:cubicBezTo>
                    <a:pt x="3734" y="255"/>
                    <a:pt x="3736" y="257"/>
                    <a:pt x="3739" y="257"/>
                  </a:cubicBezTo>
                  <a:cubicBezTo>
                    <a:pt x="3739" y="257"/>
                    <a:pt x="3739" y="257"/>
                    <a:pt x="3739" y="257"/>
                  </a:cubicBezTo>
                  <a:cubicBezTo>
                    <a:pt x="3743" y="257"/>
                    <a:pt x="3746" y="255"/>
                    <a:pt x="3747" y="252"/>
                  </a:cubicBezTo>
                  <a:cubicBezTo>
                    <a:pt x="3747" y="249"/>
                    <a:pt x="3745" y="246"/>
                    <a:pt x="3742" y="246"/>
                  </a:cubicBezTo>
                  <a:moveTo>
                    <a:pt x="3825" y="242"/>
                  </a:moveTo>
                  <a:cubicBezTo>
                    <a:pt x="3825" y="242"/>
                    <a:pt x="3825" y="242"/>
                    <a:pt x="3825" y="242"/>
                  </a:cubicBezTo>
                  <a:cubicBezTo>
                    <a:pt x="3822" y="242"/>
                    <a:pt x="3818" y="245"/>
                    <a:pt x="3818" y="248"/>
                  </a:cubicBezTo>
                  <a:cubicBezTo>
                    <a:pt x="3817" y="251"/>
                    <a:pt x="3819" y="253"/>
                    <a:pt x="3822" y="253"/>
                  </a:cubicBezTo>
                  <a:cubicBezTo>
                    <a:pt x="3822" y="253"/>
                    <a:pt x="3822" y="253"/>
                    <a:pt x="3823" y="253"/>
                  </a:cubicBezTo>
                  <a:cubicBezTo>
                    <a:pt x="3826" y="253"/>
                    <a:pt x="3829" y="250"/>
                    <a:pt x="3830" y="247"/>
                  </a:cubicBezTo>
                  <a:cubicBezTo>
                    <a:pt x="3831" y="244"/>
                    <a:pt x="3828" y="242"/>
                    <a:pt x="3825" y="242"/>
                  </a:cubicBezTo>
                  <a:moveTo>
                    <a:pt x="383" y="241"/>
                  </a:moveTo>
                  <a:cubicBezTo>
                    <a:pt x="381" y="241"/>
                    <a:pt x="379" y="243"/>
                    <a:pt x="379" y="245"/>
                  </a:cubicBezTo>
                  <a:cubicBezTo>
                    <a:pt x="380" y="247"/>
                    <a:pt x="382" y="249"/>
                    <a:pt x="385" y="250"/>
                  </a:cubicBezTo>
                  <a:cubicBezTo>
                    <a:pt x="385" y="250"/>
                    <a:pt x="385" y="250"/>
                    <a:pt x="385" y="250"/>
                  </a:cubicBezTo>
                  <a:cubicBezTo>
                    <a:pt x="388" y="250"/>
                    <a:pt x="389" y="248"/>
                    <a:pt x="389" y="246"/>
                  </a:cubicBezTo>
                  <a:cubicBezTo>
                    <a:pt x="388" y="244"/>
                    <a:pt x="386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moveTo>
                    <a:pt x="3908" y="237"/>
                  </a:moveTo>
                  <a:cubicBezTo>
                    <a:pt x="3908" y="237"/>
                    <a:pt x="3907" y="237"/>
                    <a:pt x="3907" y="237"/>
                  </a:cubicBezTo>
                  <a:cubicBezTo>
                    <a:pt x="3904" y="237"/>
                    <a:pt x="3901" y="240"/>
                    <a:pt x="3900" y="243"/>
                  </a:cubicBezTo>
                  <a:cubicBezTo>
                    <a:pt x="3900" y="246"/>
                    <a:pt x="3901" y="248"/>
                    <a:pt x="3904" y="248"/>
                  </a:cubicBezTo>
                  <a:cubicBezTo>
                    <a:pt x="3905" y="248"/>
                    <a:pt x="3905" y="248"/>
                    <a:pt x="3905" y="248"/>
                  </a:cubicBezTo>
                  <a:cubicBezTo>
                    <a:pt x="3908" y="248"/>
                    <a:pt x="3912" y="245"/>
                    <a:pt x="3912" y="242"/>
                  </a:cubicBezTo>
                  <a:cubicBezTo>
                    <a:pt x="3913" y="239"/>
                    <a:pt x="3911" y="237"/>
                    <a:pt x="3908" y="237"/>
                  </a:cubicBezTo>
                  <a:moveTo>
                    <a:pt x="2881" y="235"/>
                  </a:moveTo>
                  <a:cubicBezTo>
                    <a:pt x="2880" y="235"/>
                    <a:pt x="2878" y="237"/>
                    <a:pt x="2878" y="239"/>
                  </a:cubicBezTo>
                  <a:cubicBezTo>
                    <a:pt x="2878" y="242"/>
                    <a:pt x="2879" y="245"/>
                    <a:pt x="2881" y="245"/>
                  </a:cubicBezTo>
                  <a:cubicBezTo>
                    <a:pt x="2881" y="245"/>
                    <a:pt x="2881" y="246"/>
                    <a:pt x="2882" y="246"/>
                  </a:cubicBezTo>
                  <a:cubicBezTo>
                    <a:pt x="2883" y="246"/>
                    <a:pt x="2885" y="244"/>
                    <a:pt x="2885" y="242"/>
                  </a:cubicBezTo>
                  <a:cubicBezTo>
                    <a:pt x="2886" y="239"/>
                    <a:pt x="2884" y="236"/>
                    <a:pt x="2882" y="235"/>
                  </a:cubicBezTo>
                  <a:cubicBezTo>
                    <a:pt x="2882" y="235"/>
                    <a:pt x="2882" y="235"/>
                    <a:pt x="2881" y="235"/>
                  </a:cubicBezTo>
                  <a:moveTo>
                    <a:pt x="320" y="234"/>
                  </a:moveTo>
                  <a:cubicBezTo>
                    <a:pt x="318" y="234"/>
                    <a:pt x="316" y="235"/>
                    <a:pt x="316" y="237"/>
                  </a:cubicBezTo>
                  <a:cubicBezTo>
                    <a:pt x="317" y="239"/>
                    <a:pt x="319" y="242"/>
                    <a:pt x="322" y="242"/>
                  </a:cubicBezTo>
                  <a:cubicBezTo>
                    <a:pt x="322" y="242"/>
                    <a:pt x="322" y="242"/>
                    <a:pt x="322" y="242"/>
                  </a:cubicBezTo>
                  <a:cubicBezTo>
                    <a:pt x="325" y="242"/>
                    <a:pt x="326" y="240"/>
                    <a:pt x="326" y="238"/>
                  </a:cubicBezTo>
                  <a:cubicBezTo>
                    <a:pt x="325" y="236"/>
                    <a:pt x="323" y="234"/>
                    <a:pt x="321" y="234"/>
                  </a:cubicBezTo>
                  <a:cubicBezTo>
                    <a:pt x="320" y="234"/>
                    <a:pt x="320" y="234"/>
                    <a:pt x="320" y="234"/>
                  </a:cubicBezTo>
                  <a:moveTo>
                    <a:pt x="1278" y="233"/>
                  </a:moveTo>
                  <a:cubicBezTo>
                    <a:pt x="1277" y="233"/>
                    <a:pt x="1276" y="233"/>
                    <a:pt x="1276" y="233"/>
                  </a:cubicBezTo>
                  <a:cubicBezTo>
                    <a:pt x="1272" y="234"/>
                    <a:pt x="1269" y="237"/>
                    <a:pt x="1270" y="240"/>
                  </a:cubicBezTo>
                  <a:cubicBezTo>
                    <a:pt x="1270" y="242"/>
                    <a:pt x="1273" y="244"/>
                    <a:pt x="1275" y="244"/>
                  </a:cubicBezTo>
                  <a:cubicBezTo>
                    <a:pt x="1276" y="244"/>
                    <a:pt x="1277" y="244"/>
                    <a:pt x="1277" y="243"/>
                  </a:cubicBezTo>
                  <a:cubicBezTo>
                    <a:pt x="1281" y="243"/>
                    <a:pt x="1284" y="240"/>
                    <a:pt x="1283" y="237"/>
                  </a:cubicBezTo>
                  <a:cubicBezTo>
                    <a:pt x="1283" y="234"/>
                    <a:pt x="1280" y="233"/>
                    <a:pt x="1278" y="233"/>
                  </a:cubicBezTo>
                  <a:moveTo>
                    <a:pt x="3988" y="232"/>
                  </a:moveTo>
                  <a:cubicBezTo>
                    <a:pt x="3988" y="232"/>
                    <a:pt x="3988" y="232"/>
                    <a:pt x="3988" y="232"/>
                  </a:cubicBezTo>
                  <a:cubicBezTo>
                    <a:pt x="3985" y="233"/>
                    <a:pt x="3982" y="235"/>
                    <a:pt x="3981" y="238"/>
                  </a:cubicBezTo>
                  <a:cubicBezTo>
                    <a:pt x="3980" y="241"/>
                    <a:pt x="3982" y="243"/>
                    <a:pt x="3985" y="243"/>
                  </a:cubicBezTo>
                  <a:cubicBezTo>
                    <a:pt x="3985" y="243"/>
                    <a:pt x="3985" y="243"/>
                    <a:pt x="3985" y="243"/>
                  </a:cubicBezTo>
                  <a:cubicBezTo>
                    <a:pt x="3989" y="243"/>
                    <a:pt x="3992" y="240"/>
                    <a:pt x="3993" y="237"/>
                  </a:cubicBezTo>
                  <a:cubicBezTo>
                    <a:pt x="3993" y="235"/>
                    <a:pt x="3991" y="232"/>
                    <a:pt x="3988" y="232"/>
                  </a:cubicBezTo>
                  <a:moveTo>
                    <a:pt x="4067" y="228"/>
                  </a:moveTo>
                  <a:cubicBezTo>
                    <a:pt x="4067" y="228"/>
                    <a:pt x="4067" y="228"/>
                    <a:pt x="4067" y="228"/>
                  </a:cubicBezTo>
                  <a:cubicBezTo>
                    <a:pt x="4063" y="228"/>
                    <a:pt x="4060" y="230"/>
                    <a:pt x="4059" y="233"/>
                  </a:cubicBezTo>
                  <a:cubicBezTo>
                    <a:pt x="4059" y="236"/>
                    <a:pt x="4060" y="238"/>
                    <a:pt x="4063" y="238"/>
                  </a:cubicBezTo>
                  <a:cubicBezTo>
                    <a:pt x="4063" y="238"/>
                    <a:pt x="4064" y="238"/>
                    <a:pt x="4064" y="238"/>
                  </a:cubicBezTo>
                  <a:cubicBezTo>
                    <a:pt x="4067" y="238"/>
                    <a:pt x="4070" y="236"/>
                    <a:pt x="4071" y="233"/>
                  </a:cubicBezTo>
                  <a:cubicBezTo>
                    <a:pt x="4072" y="230"/>
                    <a:pt x="4070" y="228"/>
                    <a:pt x="4067" y="228"/>
                  </a:cubicBezTo>
                  <a:moveTo>
                    <a:pt x="257" y="227"/>
                  </a:moveTo>
                  <a:cubicBezTo>
                    <a:pt x="255" y="227"/>
                    <a:pt x="253" y="228"/>
                    <a:pt x="253" y="230"/>
                  </a:cubicBezTo>
                  <a:cubicBezTo>
                    <a:pt x="254" y="232"/>
                    <a:pt x="256" y="234"/>
                    <a:pt x="259" y="235"/>
                  </a:cubicBezTo>
                  <a:cubicBezTo>
                    <a:pt x="259" y="235"/>
                    <a:pt x="259" y="235"/>
                    <a:pt x="259" y="235"/>
                  </a:cubicBezTo>
                  <a:cubicBezTo>
                    <a:pt x="261" y="235"/>
                    <a:pt x="263" y="233"/>
                    <a:pt x="263" y="231"/>
                  </a:cubicBezTo>
                  <a:cubicBezTo>
                    <a:pt x="262" y="229"/>
                    <a:pt x="260" y="227"/>
                    <a:pt x="258" y="227"/>
                  </a:cubicBezTo>
                  <a:cubicBezTo>
                    <a:pt x="257" y="227"/>
                    <a:pt x="257" y="227"/>
                    <a:pt x="257" y="227"/>
                  </a:cubicBezTo>
                  <a:moveTo>
                    <a:pt x="4142" y="223"/>
                  </a:moveTo>
                  <a:cubicBezTo>
                    <a:pt x="4142" y="223"/>
                    <a:pt x="4142" y="223"/>
                    <a:pt x="4142" y="223"/>
                  </a:cubicBezTo>
                  <a:cubicBezTo>
                    <a:pt x="4139" y="223"/>
                    <a:pt x="4136" y="226"/>
                    <a:pt x="4135" y="229"/>
                  </a:cubicBezTo>
                  <a:cubicBezTo>
                    <a:pt x="4134" y="231"/>
                    <a:pt x="4136" y="233"/>
                    <a:pt x="4139" y="233"/>
                  </a:cubicBezTo>
                  <a:cubicBezTo>
                    <a:pt x="4139" y="233"/>
                    <a:pt x="4139" y="233"/>
                    <a:pt x="4139" y="233"/>
                  </a:cubicBezTo>
                  <a:cubicBezTo>
                    <a:pt x="4142" y="233"/>
                    <a:pt x="4145" y="231"/>
                    <a:pt x="4146" y="228"/>
                  </a:cubicBezTo>
                  <a:cubicBezTo>
                    <a:pt x="4147" y="225"/>
                    <a:pt x="4145" y="223"/>
                    <a:pt x="4142" y="223"/>
                  </a:cubicBezTo>
                  <a:moveTo>
                    <a:pt x="194" y="220"/>
                  </a:moveTo>
                  <a:cubicBezTo>
                    <a:pt x="192" y="220"/>
                    <a:pt x="190" y="222"/>
                    <a:pt x="190" y="224"/>
                  </a:cubicBezTo>
                  <a:cubicBezTo>
                    <a:pt x="190" y="226"/>
                    <a:pt x="193" y="228"/>
                    <a:pt x="195" y="228"/>
                  </a:cubicBezTo>
                  <a:cubicBezTo>
                    <a:pt x="195" y="228"/>
                    <a:pt x="196" y="228"/>
                    <a:pt x="196" y="228"/>
                  </a:cubicBezTo>
                  <a:cubicBezTo>
                    <a:pt x="198" y="228"/>
                    <a:pt x="200" y="227"/>
                    <a:pt x="200" y="225"/>
                  </a:cubicBezTo>
                  <a:cubicBezTo>
                    <a:pt x="199" y="222"/>
                    <a:pt x="197" y="221"/>
                    <a:pt x="195" y="220"/>
                  </a:cubicBezTo>
                  <a:cubicBezTo>
                    <a:pt x="194" y="220"/>
                    <a:pt x="194" y="220"/>
                    <a:pt x="194" y="220"/>
                  </a:cubicBezTo>
                  <a:moveTo>
                    <a:pt x="4214" y="219"/>
                  </a:moveTo>
                  <a:cubicBezTo>
                    <a:pt x="4214" y="219"/>
                    <a:pt x="4214" y="219"/>
                    <a:pt x="4214" y="219"/>
                  </a:cubicBezTo>
                  <a:cubicBezTo>
                    <a:pt x="4211" y="219"/>
                    <a:pt x="4208" y="221"/>
                    <a:pt x="4207" y="224"/>
                  </a:cubicBezTo>
                  <a:cubicBezTo>
                    <a:pt x="4207" y="227"/>
                    <a:pt x="4208" y="228"/>
                    <a:pt x="4210" y="228"/>
                  </a:cubicBezTo>
                  <a:cubicBezTo>
                    <a:pt x="4211" y="228"/>
                    <a:pt x="4211" y="228"/>
                    <a:pt x="4211" y="228"/>
                  </a:cubicBezTo>
                  <a:cubicBezTo>
                    <a:pt x="4214" y="228"/>
                    <a:pt x="4217" y="226"/>
                    <a:pt x="4218" y="223"/>
                  </a:cubicBezTo>
                  <a:cubicBezTo>
                    <a:pt x="4219" y="221"/>
                    <a:pt x="4217" y="219"/>
                    <a:pt x="4214" y="219"/>
                  </a:cubicBezTo>
                  <a:moveTo>
                    <a:pt x="2835" y="216"/>
                  </a:moveTo>
                  <a:cubicBezTo>
                    <a:pt x="2833" y="216"/>
                    <a:pt x="2832" y="218"/>
                    <a:pt x="2832" y="220"/>
                  </a:cubicBezTo>
                  <a:cubicBezTo>
                    <a:pt x="2831" y="223"/>
                    <a:pt x="2832" y="226"/>
                    <a:pt x="2834" y="227"/>
                  </a:cubicBezTo>
                  <a:cubicBezTo>
                    <a:pt x="2834" y="227"/>
                    <a:pt x="2835" y="227"/>
                    <a:pt x="2835" y="227"/>
                  </a:cubicBezTo>
                  <a:cubicBezTo>
                    <a:pt x="2837" y="227"/>
                    <a:pt x="2838" y="225"/>
                    <a:pt x="2838" y="223"/>
                  </a:cubicBezTo>
                  <a:cubicBezTo>
                    <a:pt x="2839" y="220"/>
                    <a:pt x="2837" y="217"/>
                    <a:pt x="2836" y="217"/>
                  </a:cubicBezTo>
                  <a:cubicBezTo>
                    <a:pt x="2835" y="216"/>
                    <a:pt x="2835" y="216"/>
                    <a:pt x="2835" y="216"/>
                  </a:cubicBezTo>
                  <a:moveTo>
                    <a:pt x="131" y="215"/>
                  </a:moveTo>
                  <a:cubicBezTo>
                    <a:pt x="129" y="215"/>
                    <a:pt x="127" y="217"/>
                    <a:pt x="127" y="219"/>
                  </a:cubicBezTo>
                  <a:cubicBezTo>
                    <a:pt x="127" y="221"/>
                    <a:pt x="129" y="222"/>
                    <a:pt x="132" y="223"/>
                  </a:cubicBezTo>
                  <a:cubicBezTo>
                    <a:pt x="132" y="223"/>
                    <a:pt x="132" y="223"/>
                    <a:pt x="132" y="223"/>
                  </a:cubicBezTo>
                  <a:cubicBezTo>
                    <a:pt x="135" y="223"/>
                    <a:pt x="137" y="221"/>
                    <a:pt x="136" y="219"/>
                  </a:cubicBezTo>
                  <a:cubicBezTo>
                    <a:pt x="136" y="217"/>
                    <a:pt x="134" y="215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moveTo>
                    <a:pt x="4282" y="215"/>
                  </a:moveTo>
                  <a:cubicBezTo>
                    <a:pt x="4282" y="215"/>
                    <a:pt x="4282" y="215"/>
                    <a:pt x="4282" y="215"/>
                  </a:cubicBezTo>
                  <a:cubicBezTo>
                    <a:pt x="4279" y="215"/>
                    <a:pt x="4276" y="217"/>
                    <a:pt x="4275" y="220"/>
                  </a:cubicBezTo>
                  <a:cubicBezTo>
                    <a:pt x="4275" y="222"/>
                    <a:pt x="4276" y="224"/>
                    <a:pt x="4278" y="224"/>
                  </a:cubicBezTo>
                  <a:cubicBezTo>
                    <a:pt x="4278" y="224"/>
                    <a:pt x="4278" y="224"/>
                    <a:pt x="4278" y="224"/>
                  </a:cubicBezTo>
                  <a:cubicBezTo>
                    <a:pt x="4281" y="224"/>
                    <a:pt x="4284" y="221"/>
                    <a:pt x="4285" y="219"/>
                  </a:cubicBezTo>
                  <a:cubicBezTo>
                    <a:pt x="4286" y="217"/>
                    <a:pt x="4285" y="215"/>
                    <a:pt x="4282" y="215"/>
                  </a:cubicBezTo>
                  <a:moveTo>
                    <a:pt x="68" y="211"/>
                  </a:moveTo>
                  <a:cubicBezTo>
                    <a:pt x="65" y="211"/>
                    <a:pt x="64" y="213"/>
                    <a:pt x="64" y="215"/>
                  </a:cubicBezTo>
                  <a:cubicBezTo>
                    <a:pt x="64" y="217"/>
                    <a:pt x="66" y="218"/>
                    <a:pt x="69" y="219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71" y="219"/>
                    <a:pt x="73" y="217"/>
                    <a:pt x="73" y="215"/>
                  </a:cubicBezTo>
                  <a:cubicBezTo>
                    <a:pt x="73" y="213"/>
                    <a:pt x="71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moveTo>
                    <a:pt x="4344" y="210"/>
                  </a:moveTo>
                  <a:cubicBezTo>
                    <a:pt x="4344" y="210"/>
                    <a:pt x="4344" y="210"/>
                    <a:pt x="4344" y="210"/>
                  </a:cubicBezTo>
                  <a:cubicBezTo>
                    <a:pt x="4342" y="211"/>
                    <a:pt x="4339" y="213"/>
                    <a:pt x="4338" y="215"/>
                  </a:cubicBezTo>
                  <a:cubicBezTo>
                    <a:pt x="4337" y="217"/>
                    <a:pt x="4338" y="219"/>
                    <a:pt x="4340" y="219"/>
                  </a:cubicBezTo>
                  <a:cubicBezTo>
                    <a:pt x="4340" y="219"/>
                    <a:pt x="4340" y="219"/>
                    <a:pt x="4340" y="219"/>
                  </a:cubicBezTo>
                  <a:cubicBezTo>
                    <a:pt x="4343" y="218"/>
                    <a:pt x="4346" y="216"/>
                    <a:pt x="4347" y="214"/>
                  </a:cubicBezTo>
                  <a:cubicBezTo>
                    <a:pt x="4348" y="212"/>
                    <a:pt x="4347" y="210"/>
                    <a:pt x="4344" y="210"/>
                  </a:cubicBezTo>
                  <a:moveTo>
                    <a:pt x="1370" y="210"/>
                  </a:moveTo>
                  <a:cubicBezTo>
                    <a:pt x="1369" y="210"/>
                    <a:pt x="1368" y="210"/>
                    <a:pt x="1367" y="211"/>
                  </a:cubicBezTo>
                  <a:cubicBezTo>
                    <a:pt x="1364" y="212"/>
                    <a:pt x="1361" y="215"/>
                    <a:pt x="1361" y="217"/>
                  </a:cubicBezTo>
                  <a:cubicBezTo>
                    <a:pt x="1361" y="220"/>
                    <a:pt x="1364" y="221"/>
                    <a:pt x="1366" y="221"/>
                  </a:cubicBezTo>
                  <a:cubicBezTo>
                    <a:pt x="1367" y="221"/>
                    <a:pt x="1368" y="221"/>
                    <a:pt x="1369" y="221"/>
                  </a:cubicBezTo>
                  <a:cubicBezTo>
                    <a:pt x="1372" y="220"/>
                    <a:pt x="1375" y="217"/>
                    <a:pt x="1375" y="214"/>
                  </a:cubicBezTo>
                  <a:cubicBezTo>
                    <a:pt x="1375" y="212"/>
                    <a:pt x="1372" y="210"/>
                    <a:pt x="1370" y="210"/>
                  </a:cubicBezTo>
                  <a:moveTo>
                    <a:pt x="5" y="209"/>
                  </a:moveTo>
                  <a:cubicBezTo>
                    <a:pt x="2" y="209"/>
                    <a:pt x="0" y="210"/>
                    <a:pt x="0" y="212"/>
                  </a:cubicBezTo>
                  <a:cubicBezTo>
                    <a:pt x="0" y="214"/>
                    <a:pt x="3" y="216"/>
                    <a:pt x="5" y="216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8" y="216"/>
                    <a:pt x="10" y="215"/>
                    <a:pt x="10" y="213"/>
                  </a:cubicBezTo>
                  <a:cubicBezTo>
                    <a:pt x="10" y="210"/>
                    <a:pt x="7" y="209"/>
                    <a:pt x="5" y="209"/>
                  </a:cubicBezTo>
                  <a:cubicBezTo>
                    <a:pt x="5" y="209"/>
                    <a:pt x="5" y="209"/>
                    <a:pt x="5" y="209"/>
                  </a:cubicBezTo>
                  <a:moveTo>
                    <a:pt x="4402" y="206"/>
                  </a:moveTo>
                  <a:cubicBezTo>
                    <a:pt x="4402" y="206"/>
                    <a:pt x="4402" y="206"/>
                    <a:pt x="4402" y="206"/>
                  </a:cubicBezTo>
                  <a:cubicBezTo>
                    <a:pt x="4399" y="206"/>
                    <a:pt x="4397" y="208"/>
                    <a:pt x="4396" y="210"/>
                  </a:cubicBezTo>
                  <a:cubicBezTo>
                    <a:pt x="4395" y="212"/>
                    <a:pt x="4396" y="214"/>
                    <a:pt x="4398" y="214"/>
                  </a:cubicBezTo>
                  <a:cubicBezTo>
                    <a:pt x="4398" y="214"/>
                    <a:pt x="4398" y="214"/>
                    <a:pt x="4398" y="214"/>
                  </a:cubicBezTo>
                  <a:cubicBezTo>
                    <a:pt x="4400" y="213"/>
                    <a:pt x="4403" y="211"/>
                    <a:pt x="4404" y="209"/>
                  </a:cubicBezTo>
                  <a:cubicBezTo>
                    <a:pt x="4405" y="207"/>
                    <a:pt x="4404" y="206"/>
                    <a:pt x="4402" y="206"/>
                  </a:cubicBezTo>
                  <a:moveTo>
                    <a:pt x="4456" y="201"/>
                  </a:moveTo>
                  <a:cubicBezTo>
                    <a:pt x="4456" y="201"/>
                    <a:pt x="4456" y="201"/>
                    <a:pt x="4456" y="201"/>
                  </a:cubicBezTo>
                  <a:cubicBezTo>
                    <a:pt x="4454" y="202"/>
                    <a:pt x="4451" y="203"/>
                    <a:pt x="4450" y="205"/>
                  </a:cubicBezTo>
                  <a:cubicBezTo>
                    <a:pt x="4449" y="207"/>
                    <a:pt x="4450" y="209"/>
                    <a:pt x="4452" y="209"/>
                  </a:cubicBezTo>
                  <a:cubicBezTo>
                    <a:pt x="4452" y="209"/>
                    <a:pt x="4452" y="209"/>
                    <a:pt x="4452" y="209"/>
                  </a:cubicBezTo>
                  <a:cubicBezTo>
                    <a:pt x="4454" y="208"/>
                    <a:pt x="4457" y="207"/>
                    <a:pt x="4458" y="205"/>
                  </a:cubicBezTo>
                  <a:cubicBezTo>
                    <a:pt x="4459" y="203"/>
                    <a:pt x="4458" y="201"/>
                    <a:pt x="4456" y="201"/>
                  </a:cubicBezTo>
                  <a:moveTo>
                    <a:pt x="4508" y="197"/>
                  </a:moveTo>
                  <a:cubicBezTo>
                    <a:pt x="4507" y="197"/>
                    <a:pt x="4507" y="197"/>
                    <a:pt x="4507" y="197"/>
                  </a:cubicBezTo>
                  <a:cubicBezTo>
                    <a:pt x="4505" y="197"/>
                    <a:pt x="4503" y="199"/>
                    <a:pt x="4502" y="201"/>
                  </a:cubicBezTo>
                  <a:cubicBezTo>
                    <a:pt x="4501" y="203"/>
                    <a:pt x="4501" y="204"/>
                    <a:pt x="4503" y="204"/>
                  </a:cubicBezTo>
                  <a:cubicBezTo>
                    <a:pt x="4503" y="204"/>
                    <a:pt x="4503" y="204"/>
                    <a:pt x="4504" y="204"/>
                  </a:cubicBezTo>
                  <a:cubicBezTo>
                    <a:pt x="4506" y="204"/>
                    <a:pt x="4508" y="202"/>
                    <a:pt x="4509" y="200"/>
                  </a:cubicBezTo>
                  <a:cubicBezTo>
                    <a:pt x="4510" y="198"/>
                    <a:pt x="4509" y="197"/>
                    <a:pt x="4508" y="197"/>
                  </a:cubicBezTo>
                  <a:moveTo>
                    <a:pt x="2790" y="195"/>
                  </a:moveTo>
                  <a:cubicBezTo>
                    <a:pt x="2789" y="195"/>
                    <a:pt x="2788" y="196"/>
                    <a:pt x="2787" y="198"/>
                  </a:cubicBezTo>
                  <a:cubicBezTo>
                    <a:pt x="2787" y="201"/>
                    <a:pt x="2788" y="204"/>
                    <a:pt x="2790" y="205"/>
                  </a:cubicBezTo>
                  <a:cubicBezTo>
                    <a:pt x="2790" y="205"/>
                    <a:pt x="2790" y="205"/>
                    <a:pt x="2791" y="205"/>
                  </a:cubicBezTo>
                  <a:cubicBezTo>
                    <a:pt x="2792" y="205"/>
                    <a:pt x="2793" y="204"/>
                    <a:pt x="2794" y="202"/>
                  </a:cubicBezTo>
                  <a:cubicBezTo>
                    <a:pt x="2794" y="199"/>
                    <a:pt x="2793" y="196"/>
                    <a:pt x="2791" y="195"/>
                  </a:cubicBezTo>
                  <a:cubicBezTo>
                    <a:pt x="2791" y="195"/>
                    <a:pt x="2791" y="195"/>
                    <a:pt x="2790" y="195"/>
                  </a:cubicBezTo>
                  <a:moveTo>
                    <a:pt x="4557" y="193"/>
                  </a:moveTo>
                  <a:cubicBezTo>
                    <a:pt x="4556" y="193"/>
                    <a:pt x="4556" y="193"/>
                    <a:pt x="4556" y="193"/>
                  </a:cubicBezTo>
                  <a:cubicBezTo>
                    <a:pt x="4554" y="193"/>
                    <a:pt x="4552" y="195"/>
                    <a:pt x="4551" y="196"/>
                  </a:cubicBezTo>
                  <a:cubicBezTo>
                    <a:pt x="4550" y="198"/>
                    <a:pt x="4551" y="200"/>
                    <a:pt x="4552" y="200"/>
                  </a:cubicBezTo>
                  <a:cubicBezTo>
                    <a:pt x="4552" y="200"/>
                    <a:pt x="4553" y="200"/>
                    <a:pt x="4553" y="200"/>
                  </a:cubicBezTo>
                  <a:cubicBezTo>
                    <a:pt x="4555" y="200"/>
                    <a:pt x="4557" y="198"/>
                    <a:pt x="4558" y="196"/>
                  </a:cubicBezTo>
                  <a:cubicBezTo>
                    <a:pt x="4559" y="194"/>
                    <a:pt x="4558" y="193"/>
                    <a:pt x="4557" y="193"/>
                  </a:cubicBezTo>
                  <a:moveTo>
                    <a:pt x="4604" y="188"/>
                  </a:moveTo>
                  <a:cubicBezTo>
                    <a:pt x="4604" y="188"/>
                    <a:pt x="4604" y="188"/>
                    <a:pt x="4604" y="188"/>
                  </a:cubicBezTo>
                  <a:cubicBezTo>
                    <a:pt x="4602" y="189"/>
                    <a:pt x="4599" y="190"/>
                    <a:pt x="4598" y="192"/>
                  </a:cubicBezTo>
                  <a:cubicBezTo>
                    <a:pt x="4597" y="194"/>
                    <a:pt x="4598" y="196"/>
                    <a:pt x="4600" y="196"/>
                  </a:cubicBezTo>
                  <a:cubicBezTo>
                    <a:pt x="4600" y="196"/>
                    <a:pt x="4600" y="196"/>
                    <a:pt x="4600" y="196"/>
                  </a:cubicBezTo>
                  <a:cubicBezTo>
                    <a:pt x="4602" y="196"/>
                    <a:pt x="4604" y="194"/>
                    <a:pt x="4605" y="192"/>
                  </a:cubicBezTo>
                  <a:cubicBezTo>
                    <a:pt x="4606" y="190"/>
                    <a:pt x="4605" y="188"/>
                    <a:pt x="4604" y="188"/>
                  </a:cubicBezTo>
                  <a:moveTo>
                    <a:pt x="1464" y="185"/>
                  </a:moveTo>
                  <a:cubicBezTo>
                    <a:pt x="1463" y="185"/>
                    <a:pt x="1463" y="185"/>
                    <a:pt x="1462" y="186"/>
                  </a:cubicBezTo>
                  <a:cubicBezTo>
                    <a:pt x="1458" y="187"/>
                    <a:pt x="1455" y="190"/>
                    <a:pt x="1455" y="192"/>
                  </a:cubicBezTo>
                  <a:cubicBezTo>
                    <a:pt x="1455" y="195"/>
                    <a:pt x="1457" y="196"/>
                    <a:pt x="1460" y="196"/>
                  </a:cubicBezTo>
                  <a:cubicBezTo>
                    <a:pt x="1461" y="196"/>
                    <a:pt x="1461" y="196"/>
                    <a:pt x="1462" y="196"/>
                  </a:cubicBezTo>
                  <a:cubicBezTo>
                    <a:pt x="1466" y="195"/>
                    <a:pt x="1469" y="191"/>
                    <a:pt x="1469" y="189"/>
                  </a:cubicBezTo>
                  <a:cubicBezTo>
                    <a:pt x="1469" y="186"/>
                    <a:pt x="1467" y="185"/>
                    <a:pt x="1464" y="185"/>
                  </a:cubicBezTo>
                  <a:moveTo>
                    <a:pt x="4650" y="184"/>
                  </a:moveTo>
                  <a:cubicBezTo>
                    <a:pt x="4650" y="184"/>
                    <a:pt x="4650" y="184"/>
                    <a:pt x="4650" y="184"/>
                  </a:cubicBezTo>
                  <a:cubicBezTo>
                    <a:pt x="4648" y="185"/>
                    <a:pt x="4646" y="186"/>
                    <a:pt x="4645" y="189"/>
                  </a:cubicBezTo>
                  <a:cubicBezTo>
                    <a:pt x="4644" y="190"/>
                    <a:pt x="4644" y="192"/>
                    <a:pt x="4646" y="192"/>
                  </a:cubicBezTo>
                  <a:cubicBezTo>
                    <a:pt x="4646" y="192"/>
                    <a:pt x="4646" y="192"/>
                    <a:pt x="4646" y="192"/>
                  </a:cubicBezTo>
                  <a:cubicBezTo>
                    <a:pt x="4648" y="192"/>
                    <a:pt x="4651" y="190"/>
                    <a:pt x="4651" y="188"/>
                  </a:cubicBezTo>
                  <a:cubicBezTo>
                    <a:pt x="4652" y="186"/>
                    <a:pt x="4652" y="184"/>
                    <a:pt x="4650" y="184"/>
                  </a:cubicBezTo>
                  <a:moveTo>
                    <a:pt x="4695" y="181"/>
                  </a:moveTo>
                  <a:cubicBezTo>
                    <a:pt x="4695" y="181"/>
                    <a:pt x="4695" y="181"/>
                    <a:pt x="4695" y="181"/>
                  </a:cubicBezTo>
                  <a:cubicBezTo>
                    <a:pt x="4693" y="181"/>
                    <a:pt x="4691" y="183"/>
                    <a:pt x="4690" y="185"/>
                  </a:cubicBezTo>
                  <a:cubicBezTo>
                    <a:pt x="4689" y="187"/>
                    <a:pt x="4690" y="189"/>
                    <a:pt x="4692" y="189"/>
                  </a:cubicBezTo>
                  <a:cubicBezTo>
                    <a:pt x="4692" y="189"/>
                    <a:pt x="4692" y="189"/>
                    <a:pt x="4692" y="189"/>
                  </a:cubicBezTo>
                  <a:cubicBezTo>
                    <a:pt x="4694" y="188"/>
                    <a:pt x="4696" y="187"/>
                    <a:pt x="4697" y="184"/>
                  </a:cubicBezTo>
                  <a:cubicBezTo>
                    <a:pt x="4698" y="182"/>
                    <a:pt x="4697" y="181"/>
                    <a:pt x="4695" y="181"/>
                  </a:cubicBezTo>
                  <a:moveTo>
                    <a:pt x="4741" y="177"/>
                  </a:moveTo>
                  <a:cubicBezTo>
                    <a:pt x="4741" y="177"/>
                    <a:pt x="4740" y="177"/>
                    <a:pt x="4740" y="177"/>
                  </a:cubicBezTo>
                  <a:cubicBezTo>
                    <a:pt x="4739" y="177"/>
                    <a:pt x="4737" y="179"/>
                    <a:pt x="4736" y="182"/>
                  </a:cubicBezTo>
                  <a:cubicBezTo>
                    <a:pt x="4735" y="184"/>
                    <a:pt x="4736" y="185"/>
                    <a:pt x="4738" y="185"/>
                  </a:cubicBezTo>
                  <a:cubicBezTo>
                    <a:pt x="4738" y="185"/>
                    <a:pt x="4738" y="185"/>
                    <a:pt x="4738" y="185"/>
                  </a:cubicBezTo>
                  <a:cubicBezTo>
                    <a:pt x="4740" y="185"/>
                    <a:pt x="4742" y="183"/>
                    <a:pt x="4743" y="181"/>
                  </a:cubicBezTo>
                  <a:cubicBezTo>
                    <a:pt x="4743" y="179"/>
                    <a:pt x="4742" y="177"/>
                    <a:pt x="4741" y="177"/>
                  </a:cubicBezTo>
                  <a:moveTo>
                    <a:pt x="4786" y="174"/>
                  </a:moveTo>
                  <a:cubicBezTo>
                    <a:pt x="4786" y="174"/>
                    <a:pt x="4786" y="174"/>
                    <a:pt x="4786" y="174"/>
                  </a:cubicBezTo>
                  <a:cubicBezTo>
                    <a:pt x="4784" y="174"/>
                    <a:pt x="4782" y="176"/>
                    <a:pt x="4782" y="178"/>
                  </a:cubicBezTo>
                  <a:cubicBezTo>
                    <a:pt x="4781" y="181"/>
                    <a:pt x="4782" y="183"/>
                    <a:pt x="4784" y="183"/>
                  </a:cubicBezTo>
                  <a:cubicBezTo>
                    <a:pt x="4784" y="183"/>
                    <a:pt x="4784" y="183"/>
                    <a:pt x="4784" y="183"/>
                  </a:cubicBezTo>
                  <a:cubicBezTo>
                    <a:pt x="4786" y="183"/>
                    <a:pt x="4788" y="180"/>
                    <a:pt x="4789" y="178"/>
                  </a:cubicBezTo>
                  <a:cubicBezTo>
                    <a:pt x="4789" y="176"/>
                    <a:pt x="4788" y="174"/>
                    <a:pt x="4786" y="174"/>
                  </a:cubicBezTo>
                  <a:moveTo>
                    <a:pt x="4833" y="171"/>
                  </a:moveTo>
                  <a:cubicBezTo>
                    <a:pt x="4833" y="171"/>
                    <a:pt x="4833" y="171"/>
                    <a:pt x="4833" y="171"/>
                  </a:cubicBezTo>
                  <a:cubicBezTo>
                    <a:pt x="4831" y="171"/>
                    <a:pt x="4829" y="173"/>
                    <a:pt x="4829" y="176"/>
                  </a:cubicBezTo>
                  <a:cubicBezTo>
                    <a:pt x="4828" y="178"/>
                    <a:pt x="4829" y="180"/>
                    <a:pt x="4831" y="180"/>
                  </a:cubicBezTo>
                  <a:cubicBezTo>
                    <a:pt x="4831" y="180"/>
                    <a:pt x="4831" y="180"/>
                    <a:pt x="4831" y="180"/>
                  </a:cubicBezTo>
                  <a:cubicBezTo>
                    <a:pt x="4833" y="180"/>
                    <a:pt x="4835" y="178"/>
                    <a:pt x="4836" y="175"/>
                  </a:cubicBezTo>
                  <a:cubicBezTo>
                    <a:pt x="4836" y="173"/>
                    <a:pt x="4835" y="171"/>
                    <a:pt x="4833" y="171"/>
                  </a:cubicBezTo>
                  <a:moveTo>
                    <a:pt x="2748" y="171"/>
                  </a:moveTo>
                  <a:cubicBezTo>
                    <a:pt x="2747" y="171"/>
                    <a:pt x="2746" y="172"/>
                    <a:pt x="2745" y="174"/>
                  </a:cubicBezTo>
                  <a:cubicBezTo>
                    <a:pt x="2745" y="177"/>
                    <a:pt x="2746" y="180"/>
                    <a:pt x="2747" y="181"/>
                  </a:cubicBezTo>
                  <a:cubicBezTo>
                    <a:pt x="2748" y="182"/>
                    <a:pt x="2748" y="182"/>
                    <a:pt x="2748" y="182"/>
                  </a:cubicBezTo>
                  <a:cubicBezTo>
                    <a:pt x="2750" y="182"/>
                    <a:pt x="2751" y="180"/>
                    <a:pt x="2751" y="178"/>
                  </a:cubicBezTo>
                  <a:cubicBezTo>
                    <a:pt x="2752" y="175"/>
                    <a:pt x="2751" y="172"/>
                    <a:pt x="2749" y="171"/>
                  </a:cubicBezTo>
                  <a:cubicBezTo>
                    <a:pt x="2749" y="171"/>
                    <a:pt x="2748" y="171"/>
                    <a:pt x="2748" y="171"/>
                  </a:cubicBezTo>
                  <a:moveTo>
                    <a:pt x="4882" y="168"/>
                  </a:moveTo>
                  <a:cubicBezTo>
                    <a:pt x="4882" y="168"/>
                    <a:pt x="4882" y="168"/>
                    <a:pt x="4882" y="168"/>
                  </a:cubicBezTo>
                  <a:cubicBezTo>
                    <a:pt x="4880" y="169"/>
                    <a:pt x="4878" y="171"/>
                    <a:pt x="4877" y="173"/>
                  </a:cubicBezTo>
                  <a:cubicBezTo>
                    <a:pt x="4877" y="176"/>
                    <a:pt x="4878" y="178"/>
                    <a:pt x="4880" y="178"/>
                  </a:cubicBezTo>
                  <a:cubicBezTo>
                    <a:pt x="4880" y="178"/>
                    <a:pt x="4880" y="178"/>
                    <a:pt x="4880" y="178"/>
                  </a:cubicBezTo>
                  <a:cubicBezTo>
                    <a:pt x="4882" y="178"/>
                    <a:pt x="4884" y="176"/>
                    <a:pt x="4885" y="173"/>
                  </a:cubicBezTo>
                  <a:cubicBezTo>
                    <a:pt x="4885" y="170"/>
                    <a:pt x="4884" y="168"/>
                    <a:pt x="4882" y="168"/>
                  </a:cubicBezTo>
                  <a:moveTo>
                    <a:pt x="4933" y="166"/>
                  </a:moveTo>
                  <a:cubicBezTo>
                    <a:pt x="4933" y="166"/>
                    <a:pt x="4932" y="166"/>
                    <a:pt x="4932" y="166"/>
                  </a:cubicBezTo>
                  <a:cubicBezTo>
                    <a:pt x="4930" y="166"/>
                    <a:pt x="4928" y="169"/>
                    <a:pt x="4928" y="171"/>
                  </a:cubicBezTo>
                  <a:cubicBezTo>
                    <a:pt x="4927" y="174"/>
                    <a:pt x="4929" y="176"/>
                    <a:pt x="4931" y="176"/>
                  </a:cubicBezTo>
                  <a:cubicBezTo>
                    <a:pt x="4931" y="176"/>
                    <a:pt x="4931" y="176"/>
                    <a:pt x="4931" y="176"/>
                  </a:cubicBezTo>
                  <a:cubicBezTo>
                    <a:pt x="4933" y="176"/>
                    <a:pt x="4935" y="174"/>
                    <a:pt x="4936" y="171"/>
                  </a:cubicBezTo>
                  <a:cubicBezTo>
                    <a:pt x="4936" y="168"/>
                    <a:pt x="4935" y="166"/>
                    <a:pt x="4933" y="166"/>
                  </a:cubicBezTo>
                  <a:moveTo>
                    <a:pt x="4986" y="164"/>
                  </a:moveTo>
                  <a:cubicBezTo>
                    <a:pt x="4986" y="164"/>
                    <a:pt x="4986" y="164"/>
                    <a:pt x="4986" y="164"/>
                  </a:cubicBezTo>
                  <a:cubicBezTo>
                    <a:pt x="4984" y="165"/>
                    <a:pt x="4982" y="167"/>
                    <a:pt x="4981" y="170"/>
                  </a:cubicBezTo>
                  <a:cubicBezTo>
                    <a:pt x="4981" y="172"/>
                    <a:pt x="4982" y="175"/>
                    <a:pt x="4984" y="175"/>
                  </a:cubicBezTo>
                  <a:cubicBezTo>
                    <a:pt x="4984" y="175"/>
                    <a:pt x="4984" y="175"/>
                    <a:pt x="4985" y="175"/>
                  </a:cubicBezTo>
                  <a:cubicBezTo>
                    <a:pt x="4987" y="175"/>
                    <a:pt x="4989" y="172"/>
                    <a:pt x="4989" y="169"/>
                  </a:cubicBezTo>
                  <a:cubicBezTo>
                    <a:pt x="4990" y="167"/>
                    <a:pt x="4988" y="164"/>
                    <a:pt x="4986" y="164"/>
                  </a:cubicBezTo>
                  <a:moveTo>
                    <a:pt x="5043" y="163"/>
                  </a:moveTo>
                  <a:cubicBezTo>
                    <a:pt x="5043" y="163"/>
                    <a:pt x="5043" y="163"/>
                    <a:pt x="5043" y="163"/>
                  </a:cubicBezTo>
                  <a:cubicBezTo>
                    <a:pt x="5040" y="163"/>
                    <a:pt x="5038" y="165"/>
                    <a:pt x="5038" y="168"/>
                  </a:cubicBezTo>
                  <a:cubicBezTo>
                    <a:pt x="5037" y="171"/>
                    <a:pt x="5039" y="173"/>
                    <a:pt x="5041" y="173"/>
                  </a:cubicBezTo>
                  <a:cubicBezTo>
                    <a:pt x="5041" y="173"/>
                    <a:pt x="5041" y="173"/>
                    <a:pt x="5041" y="173"/>
                  </a:cubicBezTo>
                  <a:cubicBezTo>
                    <a:pt x="5044" y="173"/>
                    <a:pt x="5046" y="171"/>
                    <a:pt x="5046" y="168"/>
                  </a:cubicBezTo>
                  <a:cubicBezTo>
                    <a:pt x="5047" y="165"/>
                    <a:pt x="5045" y="163"/>
                    <a:pt x="5043" y="163"/>
                  </a:cubicBezTo>
                  <a:moveTo>
                    <a:pt x="1560" y="159"/>
                  </a:moveTo>
                  <a:cubicBezTo>
                    <a:pt x="1559" y="159"/>
                    <a:pt x="1558" y="159"/>
                    <a:pt x="1557" y="159"/>
                  </a:cubicBezTo>
                  <a:cubicBezTo>
                    <a:pt x="1553" y="160"/>
                    <a:pt x="1550" y="163"/>
                    <a:pt x="1550" y="166"/>
                  </a:cubicBezTo>
                  <a:cubicBezTo>
                    <a:pt x="1550" y="168"/>
                    <a:pt x="1552" y="170"/>
                    <a:pt x="1555" y="170"/>
                  </a:cubicBezTo>
                  <a:cubicBezTo>
                    <a:pt x="1556" y="170"/>
                    <a:pt x="1557" y="170"/>
                    <a:pt x="1558" y="169"/>
                  </a:cubicBezTo>
                  <a:cubicBezTo>
                    <a:pt x="1561" y="168"/>
                    <a:pt x="1565" y="165"/>
                    <a:pt x="1565" y="162"/>
                  </a:cubicBezTo>
                  <a:cubicBezTo>
                    <a:pt x="1565" y="160"/>
                    <a:pt x="1563" y="159"/>
                    <a:pt x="1560" y="159"/>
                  </a:cubicBezTo>
                  <a:moveTo>
                    <a:pt x="2707" y="146"/>
                  </a:moveTo>
                  <a:cubicBezTo>
                    <a:pt x="2706" y="146"/>
                    <a:pt x="2704" y="147"/>
                    <a:pt x="2704" y="150"/>
                  </a:cubicBezTo>
                  <a:cubicBezTo>
                    <a:pt x="2703" y="152"/>
                    <a:pt x="2704" y="155"/>
                    <a:pt x="2706" y="156"/>
                  </a:cubicBezTo>
                  <a:cubicBezTo>
                    <a:pt x="2706" y="157"/>
                    <a:pt x="2707" y="157"/>
                    <a:pt x="2707" y="157"/>
                  </a:cubicBezTo>
                  <a:cubicBezTo>
                    <a:pt x="2708" y="157"/>
                    <a:pt x="2710" y="155"/>
                    <a:pt x="2710" y="153"/>
                  </a:cubicBezTo>
                  <a:cubicBezTo>
                    <a:pt x="2711" y="150"/>
                    <a:pt x="2710" y="147"/>
                    <a:pt x="2708" y="146"/>
                  </a:cubicBezTo>
                  <a:cubicBezTo>
                    <a:pt x="2708" y="146"/>
                    <a:pt x="2707" y="146"/>
                    <a:pt x="2707" y="146"/>
                  </a:cubicBezTo>
                  <a:moveTo>
                    <a:pt x="1656" y="132"/>
                  </a:moveTo>
                  <a:cubicBezTo>
                    <a:pt x="1656" y="132"/>
                    <a:pt x="1655" y="132"/>
                    <a:pt x="1654" y="132"/>
                  </a:cubicBezTo>
                  <a:cubicBezTo>
                    <a:pt x="1650" y="133"/>
                    <a:pt x="1647" y="136"/>
                    <a:pt x="1647" y="139"/>
                  </a:cubicBezTo>
                  <a:cubicBezTo>
                    <a:pt x="1646" y="141"/>
                    <a:pt x="1648" y="143"/>
                    <a:pt x="1651" y="143"/>
                  </a:cubicBezTo>
                  <a:cubicBezTo>
                    <a:pt x="1652" y="143"/>
                    <a:pt x="1652" y="143"/>
                    <a:pt x="1653" y="142"/>
                  </a:cubicBezTo>
                  <a:cubicBezTo>
                    <a:pt x="1657" y="141"/>
                    <a:pt x="1661" y="138"/>
                    <a:pt x="1661" y="135"/>
                  </a:cubicBezTo>
                  <a:cubicBezTo>
                    <a:pt x="1661" y="133"/>
                    <a:pt x="1659" y="132"/>
                    <a:pt x="1656" y="132"/>
                  </a:cubicBezTo>
                  <a:moveTo>
                    <a:pt x="2666" y="121"/>
                  </a:moveTo>
                  <a:cubicBezTo>
                    <a:pt x="2665" y="121"/>
                    <a:pt x="2664" y="122"/>
                    <a:pt x="2663" y="124"/>
                  </a:cubicBezTo>
                  <a:cubicBezTo>
                    <a:pt x="2662" y="127"/>
                    <a:pt x="2663" y="130"/>
                    <a:pt x="2665" y="131"/>
                  </a:cubicBezTo>
                  <a:cubicBezTo>
                    <a:pt x="2665" y="132"/>
                    <a:pt x="2666" y="132"/>
                    <a:pt x="2666" y="132"/>
                  </a:cubicBezTo>
                  <a:cubicBezTo>
                    <a:pt x="2667" y="132"/>
                    <a:pt x="2669" y="130"/>
                    <a:pt x="2669" y="128"/>
                  </a:cubicBezTo>
                  <a:cubicBezTo>
                    <a:pt x="2670" y="125"/>
                    <a:pt x="2669" y="122"/>
                    <a:pt x="2667" y="121"/>
                  </a:cubicBezTo>
                  <a:cubicBezTo>
                    <a:pt x="2667" y="121"/>
                    <a:pt x="2666" y="121"/>
                    <a:pt x="2666" y="121"/>
                  </a:cubicBezTo>
                  <a:moveTo>
                    <a:pt x="1752" y="105"/>
                  </a:moveTo>
                  <a:cubicBezTo>
                    <a:pt x="1752" y="105"/>
                    <a:pt x="1751" y="105"/>
                    <a:pt x="1750" y="106"/>
                  </a:cubicBezTo>
                  <a:cubicBezTo>
                    <a:pt x="1746" y="107"/>
                    <a:pt x="1743" y="110"/>
                    <a:pt x="1742" y="113"/>
                  </a:cubicBezTo>
                  <a:cubicBezTo>
                    <a:pt x="1742" y="115"/>
                    <a:pt x="1744" y="116"/>
                    <a:pt x="1746" y="116"/>
                  </a:cubicBezTo>
                  <a:cubicBezTo>
                    <a:pt x="1747" y="116"/>
                    <a:pt x="1748" y="116"/>
                    <a:pt x="1749" y="116"/>
                  </a:cubicBezTo>
                  <a:cubicBezTo>
                    <a:pt x="1753" y="115"/>
                    <a:pt x="1756" y="112"/>
                    <a:pt x="1756" y="109"/>
                  </a:cubicBezTo>
                  <a:cubicBezTo>
                    <a:pt x="1757" y="107"/>
                    <a:pt x="1755" y="105"/>
                    <a:pt x="1752" y="105"/>
                  </a:cubicBezTo>
                  <a:moveTo>
                    <a:pt x="2625" y="96"/>
                  </a:moveTo>
                  <a:cubicBezTo>
                    <a:pt x="2623" y="96"/>
                    <a:pt x="2622" y="97"/>
                    <a:pt x="2622" y="100"/>
                  </a:cubicBezTo>
                  <a:cubicBezTo>
                    <a:pt x="2621" y="102"/>
                    <a:pt x="2622" y="105"/>
                    <a:pt x="2623" y="106"/>
                  </a:cubicBezTo>
                  <a:cubicBezTo>
                    <a:pt x="2624" y="107"/>
                    <a:pt x="2624" y="107"/>
                    <a:pt x="2625" y="107"/>
                  </a:cubicBezTo>
                  <a:cubicBezTo>
                    <a:pt x="2626" y="107"/>
                    <a:pt x="2627" y="105"/>
                    <a:pt x="2628" y="103"/>
                  </a:cubicBezTo>
                  <a:cubicBezTo>
                    <a:pt x="2629" y="100"/>
                    <a:pt x="2628" y="97"/>
                    <a:pt x="2626" y="96"/>
                  </a:cubicBezTo>
                  <a:cubicBezTo>
                    <a:pt x="2626" y="96"/>
                    <a:pt x="2625" y="96"/>
                    <a:pt x="2625" y="96"/>
                  </a:cubicBezTo>
                  <a:moveTo>
                    <a:pt x="1847" y="80"/>
                  </a:moveTo>
                  <a:cubicBezTo>
                    <a:pt x="1846" y="80"/>
                    <a:pt x="1845" y="80"/>
                    <a:pt x="1845" y="80"/>
                  </a:cubicBezTo>
                  <a:cubicBezTo>
                    <a:pt x="1841" y="81"/>
                    <a:pt x="1837" y="84"/>
                    <a:pt x="1837" y="87"/>
                  </a:cubicBezTo>
                  <a:cubicBezTo>
                    <a:pt x="1837" y="89"/>
                    <a:pt x="1838" y="91"/>
                    <a:pt x="1841" y="91"/>
                  </a:cubicBezTo>
                  <a:cubicBezTo>
                    <a:pt x="1841" y="91"/>
                    <a:pt x="1842" y="91"/>
                    <a:pt x="1843" y="90"/>
                  </a:cubicBezTo>
                  <a:cubicBezTo>
                    <a:pt x="1847" y="89"/>
                    <a:pt x="1850" y="86"/>
                    <a:pt x="1851" y="84"/>
                  </a:cubicBezTo>
                  <a:cubicBezTo>
                    <a:pt x="1851" y="81"/>
                    <a:pt x="1850" y="80"/>
                    <a:pt x="1847" y="80"/>
                  </a:cubicBezTo>
                  <a:moveTo>
                    <a:pt x="2583" y="72"/>
                  </a:moveTo>
                  <a:cubicBezTo>
                    <a:pt x="2581" y="72"/>
                    <a:pt x="2580" y="74"/>
                    <a:pt x="2579" y="76"/>
                  </a:cubicBezTo>
                  <a:cubicBezTo>
                    <a:pt x="2578" y="79"/>
                    <a:pt x="2579" y="82"/>
                    <a:pt x="2581" y="83"/>
                  </a:cubicBezTo>
                  <a:cubicBezTo>
                    <a:pt x="2581" y="83"/>
                    <a:pt x="2582" y="83"/>
                    <a:pt x="2582" y="83"/>
                  </a:cubicBezTo>
                  <a:cubicBezTo>
                    <a:pt x="2584" y="83"/>
                    <a:pt x="2585" y="82"/>
                    <a:pt x="2586" y="79"/>
                  </a:cubicBezTo>
                  <a:cubicBezTo>
                    <a:pt x="2586" y="77"/>
                    <a:pt x="2585" y="74"/>
                    <a:pt x="2584" y="73"/>
                  </a:cubicBezTo>
                  <a:cubicBezTo>
                    <a:pt x="2583" y="72"/>
                    <a:pt x="2583" y="72"/>
                    <a:pt x="2583" y="72"/>
                  </a:cubicBezTo>
                  <a:moveTo>
                    <a:pt x="1939" y="57"/>
                  </a:moveTo>
                  <a:cubicBezTo>
                    <a:pt x="1938" y="57"/>
                    <a:pt x="1938" y="57"/>
                    <a:pt x="1937" y="57"/>
                  </a:cubicBezTo>
                  <a:cubicBezTo>
                    <a:pt x="1933" y="58"/>
                    <a:pt x="1930" y="61"/>
                    <a:pt x="1929" y="64"/>
                  </a:cubicBezTo>
                  <a:cubicBezTo>
                    <a:pt x="1929" y="66"/>
                    <a:pt x="1930" y="67"/>
                    <a:pt x="1933" y="67"/>
                  </a:cubicBezTo>
                  <a:cubicBezTo>
                    <a:pt x="1934" y="67"/>
                    <a:pt x="1934" y="67"/>
                    <a:pt x="1935" y="67"/>
                  </a:cubicBezTo>
                  <a:cubicBezTo>
                    <a:pt x="1939" y="66"/>
                    <a:pt x="1942" y="63"/>
                    <a:pt x="1943" y="60"/>
                  </a:cubicBezTo>
                  <a:cubicBezTo>
                    <a:pt x="1943" y="58"/>
                    <a:pt x="1942" y="57"/>
                    <a:pt x="1939" y="57"/>
                  </a:cubicBezTo>
                  <a:moveTo>
                    <a:pt x="2539" y="51"/>
                  </a:moveTo>
                  <a:cubicBezTo>
                    <a:pt x="2537" y="51"/>
                    <a:pt x="2535" y="52"/>
                    <a:pt x="2535" y="55"/>
                  </a:cubicBezTo>
                  <a:cubicBezTo>
                    <a:pt x="2534" y="57"/>
                    <a:pt x="2535" y="60"/>
                    <a:pt x="2537" y="61"/>
                  </a:cubicBezTo>
                  <a:cubicBezTo>
                    <a:pt x="2537" y="61"/>
                    <a:pt x="2537" y="61"/>
                    <a:pt x="2538" y="61"/>
                  </a:cubicBezTo>
                  <a:cubicBezTo>
                    <a:pt x="2539" y="61"/>
                    <a:pt x="2541" y="60"/>
                    <a:pt x="2542" y="58"/>
                  </a:cubicBezTo>
                  <a:cubicBezTo>
                    <a:pt x="2542" y="55"/>
                    <a:pt x="2541" y="52"/>
                    <a:pt x="2540" y="51"/>
                  </a:cubicBezTo>
                  <a:cubicBezTo>
                    <a:pt x="2539" y="51"/>
                    <a:pt x="2539" y="51"/>
                    <a:pt x="2539" y="51"/>
                  </a:cubicBezTo>
                  <a:moveTo>
                    <a:pt x="2028" y="36"/>
                  </a:moveTo>
                  <a:cubicBezTo>
                    <a:pt x="2027" y="36"/>
                    <a:pt x="2027" y="36"/>
                    <a:pt x="2026" y="36"/>
                  </a:cubicBezTo>
                  <a:cubicBezTo>
                    <a:pt x="2023" y="37"/>
                    <a:pt x="2019" y="40"/>
                    <a:pt x="2019" y="43"/>
                  </a:cubicBezTo>
                  <a:cubicBezTo>
                    <a:pt x="2018" y="45"/>
                    <a:pt x="2020" y="47"/>
                    <a:pt x="2022" y="47"/>
                  </a:cubicBezTo>
                  <a:cubicBezTo>
                    <a:pt x="2023" y="47"/>
                    <a:pt x="2023" y="47"/>
                    <a:pt x="2024" y="47"/>
                  </a:cubicBezTo>
                  <a:cubicBezTo>
                    <a:pt x="2027" y="46"/>
                    <a:pt x="2031" y="43"/>
                    <a:pt x="2031" y="40"/>
                  </a:cubicBezTo>
                  <a:cubicBezTo>
                    <a:pt x="2032" y="38"/>
                    <a:pt x="2031" y="36"/>
                    <a:pt x="2028" y="36"/>
                  </a:cubicBezTo>
                  <a:moveTo>
                    <a:pt x="2492" y="32"/>
                  </a:moveTo>
                  <a:cubicBezTo>
                    <a:pt x="2490" y="32"/>
                    <a:pt x="2489" y="34"/>
                    <a:pt x="2488" y="36"/>
                  </a:cubicBezTo>
                  <a:cubicBezTo>
                    <a:pt x="2487" y="39"/>
                    <a:pt x="2488" y="42"/>
                    <a:pt x="2490" y="42"/>
                  </a:cubicBezTo>
                  <a:cubicBezTo>
                    <a:pt x="2490" y="42"/>
                    <a:pt x="2491" y="43"/>
                    <a:pt x="2491" y="43"/>
                  </a:cubicBezTo>
                  <a:cubicBezTo>
                    <a:pt x="2493" y="43"/>
                    <a:pt x="2494" y="41"/>
                    <a:pt x="2495" y="38"/>
                  </a:cubicBezTo>
                  <a:cubicBezTo>
                    <a:pt x="2496" y="36"/>
                    <a:pt x="2495" y="33"/>
                    <a:pt x="2493" y="32"/>
                  </a:cubicBezTo>
                  <a:cubicBezTo>
                    <a:pt x="2493" y="32"/>
                    <a:pt x="2492" y="32"/>
                    <a:pt x="2492" y="32"/>
                  </a:cubicBezTo>
                  <a:moveTo>
                    <a:pt x="2112" y="19"/>
                  </a:moveTo>
                  <a:cubicBezTo>
                    <a:pt x="2112" y="19"/>
                    <a:pt x="2112" y="20"/>
                    <a:pt x="2111" y="20"/>
                  </a:cubicBezTo>
                  <a:cubicBezTo>
                    <a:pt x="2108" y="20"/>
                    <a:pt x="2104" y="23"/>
                    <a:pt x="2104" y="26"/>
                  </a:cubicBezTo>
                  <a:cubicBezTo>
                    <a:pt x="2103" y="28"/>
                    <a:pt x="2104" y="30"/>
                    <a:pt x="2107" y="30"/>
                  </a:cubicBezTo>
                  <a:cubicBezTo>
                    <a:pt x="2107" y="30"/>
                    <a:pt x="2108" y="30"/>
                    <a:pt x="2108" y="30"/>
                  </a:cubicBezTo>
                  <a:cubicBezTo>
                    <a:pt x="2112" y="29"/>
                    <a:pt x="2115" y="26"/>
                    <a:pt x="2116" y="24"/>
                  </a:cubicBezTo>
                  <a:cubicBezTo>
                    <a:pt x="2117" y="21"/>
                    <a:pt x="2115" y="19"/>
                    <a:pt x="2112" y="19"/>
                  </a:cubicBezTo>
                  <a:moveTo>
                    <a:pt x="2442" y="17"/>
                  </a:moveTo>
                  <a:cubicBezTo>
                    <a:pt x="2440" y="17"/>
                    <a:pt x="2438" y="18"/>
                    <a:pt x="2438" y="21"/>
                  </a:cubicBezTo>
                  <a:cubicBezTo>
                    <a:pt x="2437" y="24"/>
                    <a:pt x="2438" y="27"/>
                    <a:pt x="2440" y="27"/>
                  </a:cubicBezTo>
                  <a:cubicBezTo>
                    <a:pt x="2440" y="27"/>
                    <a:pt x="2440" y="27"/>
                    <a:pt x="2441" y="27"/>
                  </a:cubicBezTo>
                  <a:cubicBezTo>
                    <a:pt x="2443" y="27"/>
                    <a:pt x="2445" y="25"/>
                    <a:pt x="2445" y="23"/>
                  </a:cubicBezTo>
                  <a:cubicBezTo>
                    <a:pt x="2446" y="20"/>
                    <a:pt x="2445" y="17"/>
                    <a:pt x="2443" y="17"/>
                  </a:cubicBezTo>
                  <a:cubicBezTo>
                    <a:pt x="2443" y="17"/>
                    <a:pt x="2442" y="17"/>
                    <a:pt x="2442" y="17"/>
                  </a:cubicBezTo>
                  <a:moveTo>
                    <a:pt x="2192" y="7"/>
                  </a:moveTo>
                  <a:cubicBezTo>
                    <a:pt x="2192" y="7"/>
                    <a:pt x="2191" y="7"/>
                    <a:pt x="2191" y="7"/>
                  </a:cubicBezTo>
                  <a:cubicBezTo>
                    <a:pt x="2188" y="8"/>
                    <a:pt x="2185" y="10"/>
                    <a:pt x="2184" y="13"/>
                  </a:cubicBezTo>
                  <a:cubicBezTo>
                    <a:pt x="2183" y="16"/>
                    <a:pt x="2185" y="18"/>
                    <a:pt x="2187" y="18"/>
                  </a:cubicBezTo>
                  <a:cubicBezTo>
                    <a:pt x="2187" y="18"/>
                    <a:pt x="2188" y="18"/>
                    <a:pt x="2188" y="18"/>
                  </a:cubicBezTo>
                  <a:cubicBezTo>
                    <a:pt x="2191" y="17"/>
                    <a:pt x="2194" y="15"/>
                    <a:pt x="2195" y="12"/>
                  </a:cubicBezTo>
                  <a:cubicBezTo>
                    <a:pt x="2196" y="9"/>
                    <a:pt x="2194" y="7"/>
                    <a:pt x="2192" y="7"/>
                  </a:cubicBezTo>
                  <a:moveTo>
                    <a:pt x="2389" y="6"/>
                  </a:moveTo>
                  <a:cubicBezTo>
                    <a:pt x="2386" y="6"/>
                    <a:pt x="2384" y="8"/>
                    <a:pt x="2383" y="10"/>
                  </a:cubicBezTo>
                  <a:cubicBezTo>
                    <a:pt x="2383" y="13"/>
                    <a:pt x="2384" y="16"/>
                    <a:pt x="2386" y="16"/>
                  </a:cubicBezTo>
                  <a:cubicBezTo>
                    <a:pt x="2386" y="16"/>
                    <a:pt x="2386" y="16"/>
                    <a:pt x="2387" y="16"/>
                  </a:cubicBezTo>
                  <a:cubicBezTo>
                    <a:pt x="2389" y="16"/>
                    <a:pt x="2391" y="14"/>
                    <a:pt x="2392" y="12"/>
                  </a:cubicBezTo>
                  <a:cubicBezTo>
                    <a:pt x="2393" y="9"/>
                    <a:pt x="2391" y="6"/>
                    <a:pt x="2389" y="6"/>
                  </a:cubicBezTo>
                  <a:cubicBezTo>
                    <a:pt x="2389" y="6"/>
                    <a:pt x="2389" y="6"/>
                    <a:pt x="2389" y="6"/>
                  </a:cubicBezTo>
                  <a:moveTo>
                    <a:pt x="2265" y="1"/>
                  </a:moveTo>
                  <a:cubicBezTo>
                    <a:pt x="2265" y="1"/>
                    <a:pt x="2265" y="1"/>
                    <a:pt x="2265" y="1"/>
                  </a:cubicBezTo>
                  <a:cubicBezTo>
                    <a:pt x="2262" y="1"/>
                    <a:pt x="2259" y="3"/>
                    <a:pt x="2258" y="6"/>
                  </a:cubicBezTo>
                  <a:cubicBezTo>
                    <a:pt x="2257" y="9"/>
                    <a:pt x="2259" y="11"/>
                    <a:pt x="2261" y="11"/>
                  </a:cubicBezTo>
                  <a:cubicBezTo>
                    <a:pt x="2261" y="11"/>
                    <a:pt x="2262" y="11"/>
                    <a:pt x="2262" y="11"/>
                  </a:cubicBezTo>
                  <a:cubicBezTo>
                    <a:pt x="2264" y="11"/>
                    <a:pt x="2268" y="8"/>
                    <a:pt x="2268" y="6"/>
                  </a:cubicBezTo>
                  <a:cubicBezTo>
                    <a:pt x="2269" y="3"/>
                    <a:pt x="2268" y="1"/>
                    <a:pt x="2265" y="1"/>
                  </a:cubicBezTo>
                  <a:moveTo>
                    <a:pt x="2330" y="0"/>
                  </a:moveTo>
                  <a:cubicBezTo>
                    <a:pt x="2328" y="0"/>
                    <a:pt x="2325" y="2"/>
                    <a:pt x="2324" y="5"/>
                  </a:cubicBezTo>
                  <a:cubicBezTo>
                    <a:pt x="2324" y="8"/>
                    <a:pt x="2325" y="10"/>
                    <a:pt x="2327" y="11"/>
                  </a:cubicBezTo>
                  <a:cubicBezTo>
                    <a:pt x="2327" y="11"/>
                    <a:pt x="2327" y="11"/>
                    <a:pt x="2328" y="11"/>
                  </a:cubicBezTo>
                  <a:cubicBezTo>
                    <a:pt x="2330" y="11"/>
                    <a:pt x="2333" y="8"/>
                    <a:pt x="2333" y="6"/>
                  </a:cubicBezTo>
                  <a:cubicBezTo>
                    <a:pt x="2334" y="3"/>
                    <a:pt x="2333" y="0"/>
                    <a:pt x="2330" y="0"/>
                  </a:cubicBezTo>
                  <a:cubicBezTo>
                    <a:pt x="2330" y="0"/>
                    <a:pt x="2330" y="0"/>
                    <a:pt x="23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8"/>
            <p:cNvSpPr/>
            <p:nvPr/>
          </p:nvSpPr>
          <p:spPr bwMode="auto">
            <a:xfrm>
              <a:off x="12969875" y="8951913"/>
              <a:ext cx="23813" cy="26988"/>
            </a:xfrm>
            <a:custGeom>
              <a:avLst/>
              <a:gdLst>
                <a:gd name="T0" fmla="*/ 5 w 9"/>
                <a:gd name="T1" fmla="*/ 0 h 10"/>
                <a:gd name="T2" fmla="*/ 3 w 9"/>
                <a:gd name="T3" fmla="*/ 1 h 10"/>
                <a:gd name="T4" fmla="*/ 2 w 9"/>
                <a:gd name="T5" fmla="*/ 2 h 10"/>
                <a:gd name="T6" fmla="*/ 1 w 9"/>
                <a:gd name="T7" fmla="*/ 3 h 10"/>
                <a:gd name="T8" fmla="*/ 0 w 9"/>
                <a:gd name="T9" fmla="*/ 5 h 10"/>
                <a:gd name="T10" fmla="*/ 1 w 9"/>
                <a:gd name="T11" fmla="*/ 9 h 10"/>
                <a:gd name="T12" fmla="*/ 4 w 9"/>
                <a:gd name="T13" fmla="*/ 10 h 10"/>
                <a:gd name="T14" fmla="*/ 4 w 9"/>
                <a:gd name="T15" fmla="*/ 10 h 10"/>
                <a:gd name="T16" fmla="*/ 6 w 9"/>
                <a:gd name="T17" fmla="*/ 10 h 10"/>
                <a:gd name="T18" fmla="*/ 7 w 9"/>
                <a:gd name="T19" fmla="*/ 9 h 10"/>
                <a:gd name="T20" fmla="*/ 9 w 9"/>
                <a:gd name="T21" fmla="*/ 7 h 10"/>
                <a:gd name="T22" fmla="*/ 9 w 9"/>
                <a:gd name="T23" fmla="*/ 5 h 10"/>
                <a:gd name="T24" fmla="*/ 8 w 9"/>
                <a:gd name="T25" fmla="*/ 2 h 10"/>
                <a:gd name="T26" fmla="*/ 7 w 9"/>
                <a:gd name="T27" fmla="*/ 1 h 10"/>
                <a:gd name="T28" fmla="*/ 5 w 9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8" y="8"/>
                    <a:pt x="8" y="8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9"/>
            <p:cNvSpPr/>
            <p:nvPr/>
          </p:nvSpPr>
          <p:spPr bwMode="auto">
            <a:xfrm>
              <a:off x="-911225" y="9204325"/>
              <a:ext cx="26988" cy="17463"/>
            </a:xfrm>
            <a:custGeom>
              <a:avLst/>
              <a:gdLst>
                <a:gd name="T0" fmla="*/ 5 w 10"/>
                <a:gd name="T1" fmla="*/ 0 h 6"/>
                <a:gd name="T2" fmla="*/ 1 w 10"/>
                <a:gd name="T3" fmla="*/ 1 h 6"/>
                <a:gd name="T4" fmla="*/ 0 w 10"/>
                <a:gd name="T5" fmla="*/ 3 h 6"/>
                <a:gd name="T6" fmla="*/ 2 w 10"/>
                <a:gd name="T7" fmla="*/ 5 h 6"/>
                <a:gd name="T8" fmla="*/ 6 w 10"/>
                <a:gd name="T9" fmla="*/ 6 h 6"/>
                <a:gd name="T10" fmla="*/ 6 w 10"/>
                <a:gd name="T11" fmla="*/ 6 h 6"/>
                <a:gd name="T12" fmla="*/ 9 w 10"/>
                <a:gd name="T13" fmla="*/ 5 h 6"/>
                <a:gd name="T14" fmla="*/ 10 w 10"/>
                <a:gd name="T15" fmla="*/ 3 h 6"/>
                <a:gd name="T16" fmla="*/ 8 w 10"/>
                <a:gd name="T17" fmla="*/ 1 h 6"/>
                <a:gd name="T18" fmla="*/ 7 w 10"/>
                <a:gd name="T19" fmla="*/ 0 h 6"/>
                <a:gd name="T20" fmla="*/ 5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0"/>
            <p:cNvSpPr>
              <a:spLocks noEditPoints="1"/>
            </p:cNvSpPr>
            <p:nvPr/>
          </p:nvSpPr>
          <p:spPr bwMode="auto">
            <a:xfrm>
              <a:off x="-739775" y="8720138"/>
              <a:ext cx="13533438" cy="792163"/>
            </a:xfrm>
            <a:custGeom>
              <a:avLst/>
              <a:gdLst>
                <a:gd name="T0" fmla="*/ 972 w 5027"/>
                <a:gd name="T1" fmla="*/ 283 h 294"/>
                <a:gd name="T2" fmla="*/ 848 w 5027"/>
                <a:gd name="T3" fmla="*/ 292 h 294"/>
                <a:gd name="T4" fmla="*/ 1051 w 5027"/>
                <a:gd name="T5" fmla="*/ 282 h 294"/>
                <a:gd name="T6" fmla="*/ 714 w 5027"/>
                <a:gd name="T7" fmla="*/ 270 h 294"/>
                <a:gd name="T8" fmla="*/ 1115 w 5027"/>
                <a:gd name="T9" fmla="*/ 273 h 294"/>
                <a:gd name="T10" fmla="*/ 3094 w 5027"/>
                <a:gd name="T11" fmla="*/ 270 h 294"/>
                <a:gd name="T12" fmla="*/ 3159 w 5027"/>
                <a:gd name="T13" fmla="*/ 264 h 294"/>
                <a:gd name="T14" fmla="*/ 3019 w 5027"/>
                <a:gd name="T15" fmla="*/ 269 h 294"/>
                <a:gd name="T16" fmla="*/ 655 w 5027"/>
                <a:gd name="T17" fmla="*/ 273 h 294"/>
                <a:gd name="T18" fmla="*/ 3313 w 5027"/>
                <a:gd name="T19" fmla="*/ 268 h 294"/>
                <a:gd name="T20" fmla="*/ 3468 w 5027"/>
                <a:gd name="T21" fmla="*/ 259 h 294"/>
                <a:gd name="T22" fmla="*/ 2964 w 5027"/>
                <a:gd name="T23" fmla="*/ 269 h 294"/>
                <a:gd name="T24" fmla="*/ 3545 w 5027"/>
                <a:gd name="T25" fmla="*/ 267 h 294"/>
                <a:gd name="T26" fmla="*/ 585 w 5027"/>
                <a:gd name="T27" fmla="*/ 254 h 294"/>
                <a:gd name="T28" fmla="*/ 1200 w 5027"/>
                <a:gd name="T29" fmla="*/ 251 h 294"/>
                <a:gd name="T30" fmla="*/ 3708 w 5027"/>
                <a:gd name="T31" fmla="*/ 260 h 294"/>
                <a:gd name="T32" fmla="*/ 2912 w 5027"/>
                <a:gd name="T33" fmla="*/ 247 h 294"/>
                <a:gd name="T34" fmla="*/ 3796 w 5027"/>
                <a:gd name="T35" fmla="*/ 243 h 294"/>
                <a:gd name="T36" fmla="*/ 3867 w 5027"/>
                <a:gd name="T37" fmla="*/ 244 h 294"/>
                <a:gd name="T38" fmla="*/ 463 w 5027"/>
                <a:gd name="T39" fmla="*/ 239 h 294"/>
                <a:gd name="T40" fmla="*/ 2860 w 5027"/>
                <a:gd name="T41" fmla="*/ 232 h 294"/>
                <a:gd name="T42" fmla="*/ 1285 w 5027"/>
                <a:gd name="T43" fmla="*/ 231 h 294"/>
                <a:gd name="T44" fmla="*/ 4025 w 5027"/>
                <a:gd name="T45" fmla="*/ 236 h 294"/>
                <a:gd name="T46" fmla="*/ 391 w 5027"/>
                <a:gd name="T47" fmla="*/ 224 h 294"/>
                <a:gd name="T48" fmla="*/ 326 w 5027"/>
                <a:gd name="T49" fmla="*/ 214 h 294"/>
                <a:gd name="T50" fmla="*/ 2810 w 5027"/>
                <a:gd name="T51" fmla="*/ 225 h 294"/>
                <a:gd name="T52" fmla="*/ 4169 w 5027"/>
                <a:gd name="T53" fmla="*/ 219 h 294"/>
                <a:gd name="T54" fmla="*/ 1374 w 5027"/>
                <a:gd name="T55" fmla="*/ 208 h 294"/>
                <a:gd name="T56" fmla="*/ 4242 w 5027"/>
                <a:gd name="T57" fmla="*/ 201 h 294"/>
                <a:gd name="T58" fmla="*/ 200 w 5027"/>
                <a:gd name="T59" fmla="*/ 204 h 294"/>
                <a:gd name="T60" fmla="*/ 2768 w 5027"/>
                <a:gd name="T61" fmla="*/ 192 h 294"/>
                <a:gd name="T62" fmla="*/ 132 w 5027"/>
                <a:gd name="T63" fmla="*/ 189 h 294"/>
                <a:gd name="T64" fmla="*/ 70 w 5027"/>
                <a:gd name="T65" fmla="*/ 191 h 294"/>
                <a:gd name="T66" fmla="*/ 1462 w 5027"/>
                <a:gd name="T67" fmla="*/ 195 h 294"/>
                <a:gd name="T68" fmla="*/ 4361 w 5027"/>
                <a:gd name="T69" fmla="*/ 183 h 294"/>
                <a:gd name="T70" fmla="*/ 4414 w 5027"/>
                <a:gd name="T71" fmla="*/ 176 h 294"/>
                <a:gd name="T72" fmla="*/ 4459 w 5027"/>
                <a:gd name="T73" fmla="*/ 178 h 294"/>
                <a:gd name="T74" fmla="*/ 2724 w 5027"/>
                <a:gd name="T75" fmla="*/ 169 h 294"/>
                <a:gd name="T76" fmla="*/ 4566 w 5027"/>
                <a:gd name="T77" fmla="*/ 164 h 294"/>
                <a:gd name="T78" fmla="*/ 5021 w 5027"/>
                <a:gd name="T79" fmla="*/ 174 h 294"/>
                <a:gd name="T80" fmla="*/ 4966 w 5027"/>
                <a:gd name="T81" fmla="*/ 163 h 294"/>
                <a:gd name="T82" fmla="*/ 4614 w 5027"/>
                <a:gd name="T83" fmla="*/ 162 h 294"/>
                <a:gd name="T84" fmla="*/ 4854 w 5027"/>
                <a:gd name="T85" fmla="*/ 172 h 294"/>
                <a:gd name="T86" fmla="*/ 4656 w 5027"/>
                <a:gd name="T87" fmla="*/ 169 h 294"/>
                <a:gd name="T88" fmla="*/ 4807 w 5027"/>
                <a:gd name="T89" fmla="*/ 161 h 294"/>
                <a:gd name="T90" fmla="*/ 4709 w 5027"/>
                <a:gd name="T91" fmla="*/ 161 h 294"/>
                <a:gd name="T92" fmla="*/ 1550 w 5027"/>
                <a:gd name="T93" fmla="*/ 170 h 294"/>
                <a:gd name="T94" fmla="*/ 2681 w 5027"/>
                <a:gd name="T95" fmla="*/ 144 h 294"/>
                <a:gd name="T96" fmla="*/ 2637 w 5027"/>
                <a:gd name="T97" fmla="*/ 119 h 294"/>
                <a:gd name="T98" fmla="*/ 1726 w 5027"/>
                <a:gd name="T99" fmla="*/ 113 h 294"/>
                <a:gd name="T100" fmla="*/ 2597 w 5027"/>
                <a:gd name="T101" fmla="*/ 103 h 294"/>
                <a:gd name="T102" fmla="*/ 1826 w 5027"/>
                <a:gd name="T103" fmla="*/ 79 h 294"/>
                <a:gd name="T104" fmla="*/ 1911 w 5027"/>
                <a:gd name="T105" fmla="*/ 57 h 294"/>
                <a:gd name="T106" fmla="*/ 2502 w 5027"/>
                <a:gd name="T107" fmla="*/ 62 h 294"/>
                <a:gd name="T108" fmla="*/ 2001 w 5027"/>
                <a:gd name="T109" fmla="*/ 40 h 294"/>
                <a:gd name="T110" fmla="*/ 2080 w 5027"/>
                <a:gd name="T111" fmla="*/ 19 h 294"/>
                <a:gd name="T112" fmla="*/ 2402 w 5027"/>
                <a:gd name="T113" fmla="*/ 28 h 294"/>
                <a:gd name="T114" fmla="*/ 2150 w 5027"/>
                <a:gd name="T115" fmla="*/ 19 h 294"/>
                <a:gd name="T116" fmla="*/ 2353 w 5027"/>
                <a:gd name="T117" fmla="*/ 6 h 294"/>
                <a:gd name="T118" fmla="*/ 2286 w 5027"/>
                <a:gd name="T119" fmla="*/ 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7" h="294">
                  <a:moveTo>
                    <a:pt x="907" y="283"/>
                  </a:moveTo>
                  <a:cubicBezTo>
                    <a:pt x="904" y="283"/>
                    <a:pt x="903" y="285"/>
                    <a:pt x="904" y="288"/>
                  </a:cubicBezTo>
                  <a:cubicBezTo>
                    <a:pt x="906" y="292"/>
                    <a:pt x="909" y="294"/>
                    <a:pt x="912" y="294"/>
                  </a:cubicBezTo>
                  <a:cubicBezTo>
                    <a:pt x="912" y="294"/>
                    <a:pt x="912" y="294"/>
                    <a:pt x="912" y="294"/>
                  </a:cubicBezTo>
                  <a:cubicBezTo>
                    <a:pt x="915" y="294"/>
                    <a:pt x="916" y="292"/>
                    <a:pt x="915" y="289"/>
                  </a:cubicBezTo>
                  <a:cubicBezTo>
                    <a:pt x="913" y="286"/>
                    <a:pt x="910" y="283"/>
                    <a:pt x="907" y="283"/>
                  </a:cubicBezTo>
                  <a:cubicBezTo>
                    <a:pt x="907" y="283"/>
                    <a:pt x="907" y="283"/>
                    <a:pt x="907" y="283"/>
                  </a:cubicBezTo>
                  <a:moveTo>
                    <a:pt x="972" y="283"/>
                  </a:moveTo>
                  <a:cubicBezTo>
                    <a:pt x="972" y="283"/>
                    <a:pt x="972" y="283"/>
                    <a:pt x="972" y="283"/>
                  </a:cubicBezTo>
                  <a:cubicBezTo>
                    <a:pt x="969" y="283"/>
                    <a:pt x="968" y="285"/>
                    <a:pt x="969" y="288"/>
                  </a:cubicBezTo>
                  <a:cubicBezTo>
                    <a:pt x="970" y="291"/>
                    <a:pt x="974" y="294"/>
                    <a:pt x="977" y="294"/>
                  </a:cubicBezTo>
                  <a:cubicBezTo>
                    <a:pt x="977" y="294"/>
                    <a:pt x="977" y="294"/>
                    <a:pt x="977" y="294"/>
                  </a:cubicBezTo>
                  <a:cubicBezTo>
                    <a:pt x="980" y="294"/>
                    <a:pt x="981" y="291"/>
                    <a:pt x="980" y="288"/>
                  </a:cubicBezTo>
                  <a:cubicBezTo>
                    <a:pt x="978" y="285"/>
                    <a:pt x="975" y="283"/>
                    <a:pt x="972" y="283"/>
                  </a:cubicBezTo>
                  <a:moveTo>
                    <a:pt x="843" y="281"/>
                  </a:moveTo>
                  <a:cubicBezTo>
                    <a:pt x="840" y="281"/>
                    <a:pt x="839" y="283"/>
                    <a:pt x="840" y="286"/>
                  </a:cubicBezTo>
                  <a:cubicBezTo>
                    <a:pt x="842" y="289"/>
                    <a:pt x="845" y="292"/>
                    <a:pt x="848" y="292"/>
                  </a:cubicBezTo>
                  <a:cubicBezTo>
                    <a:pt x="848" y="292"/>
                    <a:pt x="848" y="292"/>
                    <a:pt x="848" y="292"/>
                  </a:cubicBezTo>
                  <a:cubicBezTo>
                    <a:pt x="851" y="292"/>
                    <a:pt x="852" y="290"/>
                    <a:pt x="851" y="287"/>
                  </a:cubicBezTo>
                  <a:cubicBezTo>
                    <a:pt x="849" y="284"/>
                    <a:pt x="846" y="281"/>
                    <a:pt x="843" y="281"/>
                  </a:cubicBezTo>
                  <a:cubicBezTo>
                    <a:pt x="843" y="281"/>
                    <a:pt x="843" y="281"/>
                    <a:pt x="843" y="281"/>
                  </a:cubicBezTo>
                  <a:moveTo>
                    <a:pt x="1044" y="277"/>
                  </a:moveTo>
                  <a:cubicBezTo>
                    <a:pt x="1044" y="277"/>
                    <a:pt x="1043" y="277"/>
                    <a:pt x="1043" y="277"/>
                  </a:cubicBezTo>
                  <a:cubicBezTo>
                    <a:pt x="1040" y="278"/>
                    <a:pt x="1038" y="280"/>
                    <a:pt x="1040" y="284"/>
                  </a:cubicBezTo>
                  <a:cubicBezTo>
                    <a:pt x="1041" y="286"/>
                    <a:pt x="1044" y="289"/>
                    <a:pt x="1047" y="289"/>
                  </a:cubicBezTo>
                  <a:cubicBezTo>
                    <a:pt x="1047" y="289"/>
                    <a:pt x="1047" y="289"/>
                    <a:pt x="1048" y="289"/>
                  </a:cubicBezTo>
                  <a:cubicBezTo>
                    <a:pt x="1051" y="288"/>
                    <a:pt x="1052" y="285"/>
                    <a:pt x="1051" y="282"/>
                  </a:cubicBezTo>
                  <a:cubicBezTo>
                    <a:pt x="1050" y="279"/>
                    <a:pt x="1047" y="277"/>
                    <a:pt x="1044" y="277"/>
                  </a:cubicBezTo>
                  <a:moveTo>
                    <a:pt x="779" y="277"/>
                  </a:moveTo>
                  <a:cubicBezTo>
                    <a:pt x="776" y="277"/>
                    <a:pt x="775" y="279"/>
                    <a:pt x="776" y="281"/>
                  </a:cubicBezTo>
                  <a:cubicBezTo>
                    <a:pt x="777" y="284"/>
                    <a:pt x="781" y="287"/>
                    <a:pt x="784" y="287"/>
                  </a:cubicBezTo>
                  <a:cubicBezTo>
                    <a:pt x="784" y="287"/>
                    <a:pt x="784" y="287"/>
                    <a:pt x="784" y="287"/>
                  </a:cubicBezTo>
                  <a:cubicBezTo>
                    <a:pt x="787" y="287"/>
                    <a:pt x="788" y="285"/>
                    <a:pt x="786" y="282"/>
                  </a:cubicBezTo>
                  <a:cubicBezTo>
                    <a:pt x="785" y="279"/>
                    <a:pt x="782" y="277"/>
                    <a:pt x="779" y="277"/>
                  </a:cubicBezTo>
                  <a:cubicBezTo>
                    <a:pt x="779" y="277"/>
                    <a:pt x="779" y="277"/>
                    <a:pt x="779" y="277"/>
                  </a:cubicBezTo>
                  <a:moveTo>
                    <a:pt x="714" y="270"/>
                  </a:moveTo>
                  <a:cubicBezTo>
                    <a:pt x="712" y="270"/>
                    <a:pt x="711" y="272"/>
                    <a:pt x="712" y="275"/>
                  </a:cubicBezTo>
                  <a:cubicBezTo>
                    <a:pt x="713" y="278"/>
                    <a:pt x="716" y="281"/>
                    <a:pt x="719" y="281"/>
                  </a:cubicBezTo>
                  <a:cubicBezTo>
                    <a:pt x="719" y="281"/>
                    <a:pt x="719" y="281"/>
                    <a:pt x="720" y="281"/>
                  </a:cubicBezTo>
                  <a:cubicBezTo>
                    <a:pt x="722" y="281"/>
                    <a:pt x="723" y="279"/>
                    <a:pt x="722" y="276"/>
                  </a:cubicBezTo>
                  <a:cubicBezTo>
                    <a:pt x="721" y="273"/>
                    <a:pt x="718" y="271"/>
                    <a:pt x="715" y="270"/>
                  </a:cubicBezTo>
                  <a:cubicBezTo>
                    <a:pt x="715" y="270"/>
                    <a:pt x="714" y="270"/>
                    <a:pt x="714" y="270"/>
                  </a:cubicBezTo>
                  <a:moveTo>
                    <a:pt x="1121" y="266"/>
                  </a:moveTo>
                  <a:cubicBezTo>
                    <a:pt x="1120" y="266"/>
                    <a:pt x="1120" y="266"/>
                    <a:pt x="1120" y="266"/>
                  </a:cubicBezTo>
                  <a:cubicBezTo>
                    <a:pt x="1116" y="267"/>
                    <a:pt x="1114" y="270"/>
                    <a:pt x="1115" y="273"/>
                  </a:cubicBezTo>
                  <a:cubicBezTo>
                    <a:pt x="1116" y="276"/>
                    <a:pt x="1119" y="278"/>
                    <a:pt x="1122" y="278"/>
                  </a:cubicBezTo>
                  <a:cubicBezTo>
                    <a:pt x="1123" y="278"/>
                    <a:pt x="1123" y="278"/>
                    <a:pt x="1124" y="278"/>
                  </a:cubicBezTo>
                  <a:cubicBezTo>
                    <a:pt x="1127" y="277"/>
                    <a:pt x="1129" y="274"/>
                    <a:pt x="1128" y="271"/>
                  </a:cubicBezTo>
                  <a:cubicBezTo>
                    <a:pt x="1127" y="268"/>
                    <a:pt x="1124" y="266"/>
                    <a:pt x="1121" y="266"/>
                  </a:cubicBezTo>
                  <a:moveTo>
                    <a:pt x="3090" y="264"/>
                  </a:moveTo>
                  <a:cubicBezTo>
                    <a:pt x="3087" y="264"/>
                    <a:pt x="3084" y="267"/>
                    <a:pt x="3083" y="270"/>
                  </a:cubicBezTo>
                  <a:cubicBezTo>
                    <a:pt x="3083" y="273"/>
                    <a:pt x="3084" y="275"/>
                    <a:pt x="3087" y="275"/>
                  </a:cubicBezTo>
                  <a:cubicBezTo>
                    <a:pt x="3087" y="275"/>
                    <a:pt x="3087" y="275"/>
                    <a:pt x="3087" y="275"/>
                  </a:cubicBezTo>
                  <a:cubicBezTo>
                    <a:pt x="3090" y="275"/>
                    <a:pt x="3093" y="273"/>
                    <a:pt x="3094" y="270"/>
                  </a:cubicBezTo>
                  <a:cubicBezTo>
                    <a:pt x="3095" y="267"/>
                    <a:pt x="3093" y="264"/>
                    <a:pt x="3090" y="264"/>
                  </a:cubicBezTo>
                  <a:cubicBezTo>
                    <a:pt x="3090" y="264"/>
                    <a:pt x="3090" y="264"/>
                    <a:pt x="3090" y="264"/>
                  </a:cubicBezTo>
                  <a:moveTo>
                    <a:pt x="3159" y="264"/>
                  </a:moveTo>
                  <a:cubicBezTo>
                    <a:pt x="3159" y="264"/>
                    <a:pt x="3159" y="264"/>
                    <a:pt x="3159" y="264"/>
                  </a:cubicBezTo>
                  <a:cubicBezTo>
                    <a:pt x="3156" y="264"/>
                    <a:pt x="3153" y="267"/>
                    <a:pt x="3152" y="270"/>
                  </a:cubicBezTo>
                  <a:cubicBezTo>
                    <a:pt x="3152" y="273"/>
                    <a:pt x="3153" y="275"/>
                    <a:pt x="3157" y="275"/>
                  </a:cubicBezTo>
                  <a:cubicBezTo>
                    <a:pt x="3157" y="275"/>
                    <a:pt x="3157" y="275"/>
                    <a:pt x="3157" y="275"/>
                  </a:cubicBezTo>
                  <a:cubicBezTo>
                    <a:pt x="3160" y="275"/>
                    <a:pt x="3163" y="273"/>
                    <a:pt x="3164" y="270"/>
                  </a:cubicBezTo>
                  <a:cubicBezTo>
                    <a:pt x="3164" y="267"/>
                    <a:pt x="3163" y="264"/>
                    <a:pt x="3159" y="264"/>
                  </a:cubicBezTo>
                  <a:moveTo>
                    <a:pt x="3233" y="264"/>
                  </a:moveTo>
                  <a:cubicBezTo>
                    <a:pt x="3233" y="264"/>
                    <a:pt x="3233" y="264"/>
                    <a:pt x="3232" y="264"/>
                  </a:cubicBezTo>
                  <a:cubicBezTo>
                    <a:pt x="3229" y="264"/>
                    <a:pt x="3226" y="266"/>
                    <a:pt x="3225" y="269"/>
                  </a:cubicBezTo>
                  <a:cubicBezTo>
                    <a:pt x="3224" y="272"/>
                    <a:pt x="3226" y="275"/>
                    <a:pt x="3229" y="275"/>
                  </a:cubicBezTo>
                  <a:cubicBezTo>
                    <a:pt x="3230" y="275"/>
                    <a:pt x="3230" y="275"/>
                    <a:pt x="3230" y="275"/>
                  </a:cubicBezTo>
                  <a:cubicBezTo>
                    <a:pt x="3233" y="275"/>
                    <a:pt x="3236" y="272"/>
                    <a:pt x="3237" y="269"/>
                  </a:cubicBezTo>
                  <a:cubicBezTo>
                    <a:pt x="3238" y="266"/>
                    <a:pt x="3236" y="264"/>
                    <a:pt x="3233" y="264"/>
                  </a:cubicBezTo>
                  <a:moveTo>
                    <a:pt x="3025" y="264"/>
                  </a:moveTo>
                  <a:cubicBezTo>
                    <a:pt x="3022" y="264"/>
                    <a:pt x="3020" y="266"/>
                    <a:pt x="3019" y="269"/>
                  </a:cubicBezTo>
                  <a:cubicBezTo>
                    <a:pt x="3018" y="272"/>
                    <a:pt x="3020" y="274"/>
                    <a:pt x="3023" y="275"/>
                  </a:cubicBezTo>
                  <a:cubicBezTo>
                    <a:pt x="3023" y="275"/>
                    <a:pt x="3023" y="275"/>
                    <a:pt x="3023" y="275"/>
                  </a:cubicBezTo>
                  <a:cubicBezTo>
                    <a:pt x="3025" y="275"/>
                    <a:pt x="3028" y="272"/>
                    <a:pt x="3029" y="269"/>
                  </a:cubicBezTo>
                  <a:cubicBezTo>
                    <a:pt x="3030" y="266"/>
                    <a:pt x="3028" y="264"/>
                    <a:pt x="3025" y="264"/>
                  </a:cubicBezTo>
                  <a:cubicBezTo>
                    <a:pt x="3025" y="264"/>
                    <a:pt x="3025" y="264"/>
                    <a:pt x="3025" y="264"/>
                  </a:cubicBezTo>
                  <a:moveTo>
                    <a:pt x="650" y="263"/>
                  </a:moveTo>
                  <a:cubicBezTo>
                    <a:pt x="647" y="263"/>
                    <a:pt x="646" y="265"/>
                    <a:pt x="647" y="267"/>
                  </a:cubicBezTo>
                  <a:cubicBezTo>
                    <a:pt x="648" y="270"/>
                    <a:pt x="651" y="272"/>
                    <a:pt x="654" y="273"/>
                  </a:cubicBezTo>
                  <a:cubicBezTo>
                    <a:pt x="654" y="273"/>
                    <a:pt x="655" y="273"/>
                    <a:pt x="655" y="273"/>
                  </a:cubicBezTo>
                  <a:cubicBezTo>
                    <a:pt x="657" y="273"/>
                    <a:pt x="658" y="271"/>
                    <a:pt x="657" y="268"/>
                  </a:cubicBezTo>
                  <a:cubicBezTo>
                    <a:pt x="656" y="266"/>
                    <a:pt x="653" y="263"/>
                    <a:pt x="650" y="263"/>
                  </a:cubicBezTo>
                  <a:cubicBezTo>
                    <a:pt x="650" y="263"/>
                    <a:pt x="650" y="263"/>
                    <a:pt x="650" y="263"/>
                  </a:cubicBezTo>
                  <a:moveTo>
                    <a:pt x="3309" y="263"/>
                  </a:moveTo>
                  <a:cubicBezTo>
                    <a:pt x="3309" y="263"/>
                    <a:pt x="3309" y="263"/>
                    <a:pt x="3309" y="263"/>
                  </a:cubicBezTo>
                  <a:cubicBezTo>
                    <a:pt x="3305" y="263"/>
                    <a:pt x="3302" y="265"/>
                    <a:pt x="3301" y="268"/>
                  </a:cubicBezTo>
                  <a:cubicBezTo>
                    <a:pt x="3300" y="271"/>
                    <a:pt x="3302" y="274"/>
                    <a:pt x="3305" y="274"/>
                  </a:cubicBezTo>
                  <a:cubicBezTo>
                    <a:pt x="3305" y="274"/>
                    <a:pt x="3305" y="274"/>
                    <a:pt x="3305" y="274"/>
                  </a:cubicBezTo>
                  <a:cubicBezTo>
                    <a:pt x="3309" y="274"/>
                    <a:pt x="3312" y="271"/>
                    <a:pt x="3313" y="268"/>
                  </a:cubicBezTo>
                  <a:cubicBezTo>
                    <a:pt x="3314" y="265"/>
                    <a:pt x="3312" y="263"/>
                    <a:pt x="3309" y="263"/>
                  </a:cubicBezTo>
                  <a:moveTo>
                    <a:pt x="3387" y="261"/>
                  </a:moveTo>
                  <a:cubicBezTo>
                    <a:pt x="3387" y="261"/>
                    <a:pt x="3387" y="261"/>
                    <a:pt x="3387" y="261"/>
                  </a:cubicBezTo>
                  <a:cubicBezTo>
                    <a:pt x="3383" y="261"/>
                    <a:pt x="3380" y="264"/>
                    <a:pt x="3379" y="267"/>
                  </a:cubicBezTo>
                  <a:cubicBezTo>
                    <a:pt x="3378" y="270"/>
                    <a:pt x="3380" y="272"/>
                    <a:pt x="3384" y="272"/>
                  </a:cubicBezTo>
                  <a:cubicBezTo>
                    <a:pt x="3384" y="272"/>
                    <a:pt x="3384" y="272"/>
                    <a:pt x="3384" y="272"/>
                  </a:cubicBezTo>
                  <a:cubicBezTo>
                    <a:pt x="3387" y="272"/>
                    <a:pt x="3391" y="269"/>
                    <a:pt x="3392" y="266"/>
                  </a:cubicBezTo>
                  <a:cubicBezTo>
                    <a:pt x="3393" y="263"/>
                    <a:pt x="3391" y="261"/>
                    <a:pt x="3387" y="261"/>
                  </a:cubicBezTo>
                  <a:moveTo>
                    <a:pt x="3468" y="259"/>
                  </a:moveTo>
                  <a:cubicBezTo>
                    <a:pt x="3467" y="259"/>
                    <a:pt x="3467" y="259"/>
                    <a:pt x="3467" y="259"/>
                  </a:cubicBezTo>
                  <a:cubicBezTo>
                    <a:pt x="3464" y="259"/>
                    <a:pt x="3460" y="261"/>
                    <a:pt x="3459" y="264"/>
                  </a:cubicBezTo>
                  <a:cubicBezTo>
                    <a:pt x="3458" y="267"/>
                    <a:pt x="3460" y="270"/>
                    <a:pt x="3463" y="270"/>
                  </a:cubicBezTo>
                  <a:cubicBezTo>
                    <a:pt x="3464" y="270"/>
                    <a:pt x="3464" y="270"/>
                    <a:pt x="3464" y="270"/>
                  </a:cubicBezTo>
                  <a:cubicBezTo>
                    <a:pt x="3467" y="270"/>
                    <a:pt x="3471" y="267"/>
                    <a:pt x="3472" y="264"/>
                  </a:cubicBezTo>
                  <a:cubicBezTo>
                    <a:pt x="3473" y="261"/>
                    <a:pt x="3471" y="259"/>
                    <a:pt x="3468" y="259"/>
                  </a:cubicBezTo>
                  <a:moveTo>
                    <a:pt x="2966" y="258"/>
                  </a:moveTo>
                  <a:cubicBezTo>
                    <a:pt x="2964" y="258"/>
                    <a:pt x="2961" y="260"/>
                    <a:pt x="2961" y="263"/>
                  </a:cubicBezTo>
                  <a:cubicBezTo>
                    <a:pt x="2960" y="266"/>
                    <a:pt x="2961" y="269"/>
                    <a:pt x="2964" y="269"/>
                  </a:cubicBezTo>
                  <a:cubicBezTo>
                    <a:pt x="2964" y="269"/>
                    <a:pt x="2964" y="269"/>
                    <a:pt x="2964" y="269"/>
                  </a:cubicBezTo>
                  <a:cubicBezTo>
                    <a:pt x="2966" y="269"/>
                    <a:pt x="2969" y="267"/>
                    <a:pt x="2970" y="264"/>
                  </a:cubicBezTo>
                  <a:cubicBezTo>
                    <a:pt x="2970" y="261"/>
                    <a:pt x="2969" y="258"/>
                    <a:pt x="2966" y="258"/>
                  </a:cubicBezTo>
                  <a:cubicBezTo>
                    <a:pt x="2966" y="258"/>
                    <a:pt x="2966" y="258"/>
                    <a:pt x="2966" y="258"/>
                  </a:cubicBezTo>
                  <a:moveTo>
                    <a:pt x="3549" y="256"/>
                  </a:moveTo>
                  <a:cubicBezTo>
                    <a:pt x="3549" y="256"/>
                    <a:pt x="3549" y="256"/>
                    <a:pt x="3549" y="256"/>
                  </a:cubicBezTo>
                  <a:cubicBezTo>
                    <a:pt x="3545" y="256"/>
                    <a:pt x="3541" y="259"/>
                    <a:pt x="3540" y="262"/>
                  </a:cubicBezTo>
                  <a:cubicBezTo>
                    <a:pt x="3539" y="265"/>
                    <a:pt x="3541" y="267"/>
                    <a:pt x="3545" y="267"/>
                  </a:cubicBezTo>
                  <a:cubicBezTo>
                    <a:pt x="3545" y="267"/>
                    <a:pt x="3545" y="267"/>
                    <a:pt x="3545" y="267"/>
                  </a:cubicBezTo>
                  <a:cubicBezTo>
                    <a:pt x="3549" y="267"/>
                    <a:pt x="3552" y="264"/>
                    <a:pt x="3553" y="261"/>
                  </a:cubicBezTo>
                  <a:cubicBezTo>
                    <a:pt x="3554" y="258"/>
                    <a:pt x="3552" y="256"/>
                    <a:pt x="3549" y="256"/>
                  </a:cubicBezTo>
                  <a:moveTo>
                    <a:pt x="585" y="254"/>
                  </a:moveTo>
                  <a:cubicBezTo>
                    <a:pt x="582" y="254"/>
                    <a:pt x="581" y="256"/>
                    <a:pt x="582" y="258"/>
                  </a:cubicBezTo>
                  <a:cubicBezTo>
                    <a:pt x="583" y="261"/>
                    <a:pt x="586" y="263"/>
                    <a:pt x="589" y="264"/>
                  </a:cubicBezTo>
                  <a:cubicBezTo>
                    <a:pt x="590" y="264"/>
                    <a:pt x="590" y="264"/>
                    <a:pt x="590" y="264"/>
                  </a:cubicBezTo>
                  <a:cubicBezTo>
                    <a:pt x="592" y="264"/>
                    <a:pt x="594" y="262"/>
                    <a:pt x="593" y="259"/>
                  </a:cubicBezTo>
                  <a:cubicBezTo>
                    <a:pt x="592" y="257"/>
                    <a:pt x="588" y="254"/>
                    <a:pt x="586" y="254"/>
                  </a:cubicBezTo>
                  <a:cubicBezTo>
                    <a:pt x="585" y="254"/>
                    <a:pt x="585" y="254"/>
                    <a:pt x="585" y="254"/>
                  </a:cubicBezTo>
                  <a:moveTo>
                    <a:pt x="3631" y="252"/>
                  </a:moveTo>
                  <a:cubicBezTo>
                    <a:pt x="3631" y="252"/>
                    <a:pt x="3631" y="252"/>
                    <a:pt x="3631" y="252"/>
                  </a:cubicBezTo>
                  <a:cubicBezTo>
                    <a:pt x="3627" y="252"/>
                    <a:pt x="3624" y="255"/>
                    <a:pt x="3623" y="258"/>
                  </a:cubicBezTo>
                  <a:cubicBezTo>
                    <a:pt x="3621" y="261"/>
                    <a:pt x="3623" y="264"/>
                    <a:pt x="3627" y="264"/>
                  </a:cubicBezTo>
                  <a:cubicBezTo>
                    <a:pt x="3627" y="264"/>
                    <a:pt x="3627" y="264"/>
                    <a:pt x="3627" y="264"/>
                  </a:cubicBezTo>
                  <a:cubicBezTo>
                    <a:pt x="3630" y="264"/>
                    <a:pt x="3634" y="261"/>
                    <a:pt x="3636" y="258"/>
                  </a:cubicBezTo>
                  <a:cubicBezTo>
                    <a:pt x="3637" y="255"/>
                    <a:pt x="3635" y="252"/>
                    <a:pt x="3631" y="252"/>
                  </a:cubicBezTo>
                  <a:moveTo>
                    <a:pt x="1202" y="251"/>
                  </a:moveTo>
                  <a:cubicBezTo>
                    <a:pt x="1201" y="251"/>
                    <a:pt x="1201" y="251"/>
                    <a:pt x="1200" y="251"/>
                  </a:cubicBezTo>
                  <a:cubicBezTo>
                    <a:pt x="1197" y="252"/>
                    <a:pt x="1195" y="255"/>
                    <a:pt x="1196" y="258"/>
                  </a:cubicBezTo>
                  <a:cubicBezTo>
                    <a:pt x="1196" y="260"/>
                    <a:pt x="1199" y="262"/>
                    <a:pt x="1202" y="262"/>
                  </a:cubicBezTo>
                  <a:cubicBezTo>
                    <a:pt x="1203" y="262"/>
                    <a:pt x="1203" y="262"/>
                    <a:pt x="1204" y="262"/>
                  </a:cubicBezTo>
                  <a:cubicBezTo>
                    <a:pt x="1207" y="261"/>
                    <a:pt x="1210" y="258"/>
                    <a:pt x="1209" y="255"/>
                  </a:cubicBezTo>
                  <a:cubicBezTo>
                    <a:pt x="1208" y="252"/>
                    <a:pt x="1205" y="251"/>
                    <a:pt x="1202" y="251"/>
                  </a:cubicBezTo>
                  <a:moveTo>
                    <a:pt x="3714" y="248"/>
                  </a:moveTo>
                  <a:cubicBezTo>
                    <a:pt x="3714" y="248"/>
                    <a:pt x="3713" y="248"/>
                    <a:pt x="3713" y="248"/>
                  </a:cubicBezTo>
                  <a:cubicBezTo>
                    <a:pt x="3710" y="248"/>
                    <a:pt x="3706" y="251"/>
                    <a:pt x="3705" y="254"/>
                  </a:cubicBezTo>
                  <a:cubicBezTo>
                    <a:pt x="3703" y="257"/>
                    <a:pt x="3705" y="260"/>
                    <a:pt x="3708" y="260"/>
                  </a:cubicBezTo>
                  <a:cubicBezTo>
                    <a:pt x="3709" y="260"/>
                    <a:pt x="3709" y="260"/>
                    <a:pt x="3709" y="260"/>
                  </a:cubicBezTo>
                  <a:cubicBezTo>
                    <a:pt x="3712" y="259"/>
                    <a:pt x="3716" y="257"/>
                    <a:pt x="3718" y="253"/>
                  </a:cubicBezTo>
                  <a:cubicBezTo>
                    <a:pt x="3719" y="250"/>
                    <a:pt x="3717" y="248"/>
                    <a:pt x="3714" y="248"/>
                  </a:cubicBezTo>
                  <a:moveTo>
                    <a:pt x="2911" y="247"/>
                  </a:moveTo>
                  <a:cubicBezTo>
                    <a:pt x="2909" y="247"/>
                    <a:pt x="2907" y="249"/>
                    <a:pt x="2906" y="252"/>
                  </a:cubicBezTo>
                  <a:cubicBezTo>
                    <a:pt x="2905" y="255"/>
                    <a:pt x="2907" y="258"/>
                    <a:pt x="2909" y="258"/>
                  </a:cubicBezTo>
                  <a:cubicBezTo>
                    <a:pt x="2909" y="258"/>
                    <a:pt x="2909" y="258"/>
                    <a:pt x="2910" y="258"/>
                  </a:cubicBezTo>
                  <a:cubicBezTo>
                    <a:pt x="2912" y="258"/>
                    <a:pt x="2914" y="256"/>
                    <a:pt x="2915" y="254"/>
                  </a:cubicBezTo>
                  <a:cubicBezTo>
                    <a:pt x="2915" y="251"/>
                    <a:pt x="2914" y="248"/>
                    <a:pt x="2912" y="247"/>
                  </a:cubicBezTo>
                  <a:cubicBezTo>
                    <a:pt x="2912" y="247"/>
                    <a:pt x="2911" y="247"/>
                    <a:pt x="2911" y="247"/>
                  </a:cubicBezTo>
                  <a:moveTo>
                    <a:pt x="520" y="244"/>
                  </a:moveTo>
                  <a:cubicBezTo>
                    <a:pt x="518" y="244"/>
                    <a:pt x="517" y="246"/>
                    <a:pt x="517" y="248"/>
                  </a:cubicBezTo>
                  <a:cubicBezTo>
                    <a:pt x="518" y="251"/>
                    <a:pt x="521" y="253"/>
                    <a:pt x="524" y="254"/>
                  </a:cubicBezTo>
                  <a:cubicBezTo>
                    <a:pt x="525" y="254"/>
                    <a:pt x="525" y="254"/>
                    <a:pt x="525" y="254"/>
                  </a:cubicBezTo>
                  <a:cubicBezTo>
                    <a:pt x="527" y="254"/>
                    <a:pt x="528" y="252"/>
                    <a:pt x="528" y="250"/>
                  </a:cubicBezTo>
                  <a:cubicBezTo>
                    <a:pt x="527" y="247"/>
                    <a:pt x="524" y="245"/>
                    <a:pt x="521" y="244"/>
                  </a:cubicBezTo>
                  <a:cubicBezTo>
                    <a:pt x="521" y="244"/>
                    <a:pt x="520" y="244"/>
                    <a:pt x="520" y="244"/>
                  </a:cubicBezTo>
                  <a:moveTo>
                    <a:pt x="3796" y="243"/>
                  </a:moveTo>
                  <a:cubicBezTo>
                    <a:pt x="3795" y="243"/>
                    <a:pt x="3795" y="243"/>
                    <a:pt x="3795" y="243"/>
                  </a:cubicBezTo>
                  <a:cubicBezTo>
                    <a:pt x="3791" y="244"/>
                    <a:pt x="3788" y="246"/>
                    <a:pt x="3786" y="249"/>
                  </a:cubicBezTo>
                  <a:cubicBezTo>
                    <a:pt x="3785" y="252"/>
                    <a:pt x="3787" y="255"/>
                    <a:pt x="3790" y="255"/>
                  </a:cubicBezTo>
                  <a:cubicBezTo>
                    <a:pt x="3790" y="255"/>
                    <a:pt x="3790" y="255"/>
                    <a:pt x="3790" y="255"/>
                  </a:cubicBezTo>
                  <a:cubicBezTo>
                    <a:pt x="3794" y="254"/>
                    <a:pt x="3798" y="252"/>
                    <a:pt x="3799" y="249"/>
                  </a:cubicBezTo>
                  <a:cubicBezTo>
                    <a:pt x="3800" y="246"/>
                    <a:pt x="3799" y="243"/>
                    <a:pt x="3796" y="243"/>
                  </a:cubicBezTo>
                  <a:moveTo>
                    <a:pt x="3876" y="238"/>
                  </a:moveTo>
                  <a:cubicBezTo>
                    <a:pt x="3876" y="238"/>
                    <a:pt x="3876" y="238"/>
                    <a:pt x="3876" y="238"/>
                  </a:cubicBezTo>
                  <a:cubicBezTo>
                    <a:pt x="3872" y="238"/>
                    <a:pt x="3868" y="241"/>
                    <a:pt x="3867" y="244"/>
                  </a:cubicBezTo>
                  <a:cubicBezTo>
                    <a:pt x="3866" y="247"/>
                    <a:pt x="3867" y="249"/>
                    <a:pt x="3870" y="249"/>
                  </a:cubicBezTo>
                  <a:cubicBezTo>
                    <a:pt x="3870" y="249"/>
                    <a:pt x="3870" y="249"/>
                    <a:pt x="3871" y="249"/>
                  </a:cubicBezTo>
                  <a:cubicBezTo>
                    <a:pt x="3874" y="249"/>
                    <a:pt x="3878" y="246"/>
                    <a:pt x="3880" y="243"/>
                  </a:cubicBezTo>
                  <a:cubicBezTo>
                    <a:pt x="3881" y="240"/>
                    <a:pt x="3879" y="238"/>
                    <a:pt x="3876" y="238"/>
                  </a:cubicBezTo>
                  <a:moveTo>
                    <a:pt x="455" y="234"/>
                  </a:moveTo>
                  <a:cubicBezTo>
                    <a:pt x="453" y="234"/>
                    <a:pt x="452" y="236"/>
                    <a:pt x="452" y="238"/>
                  </a:cubicBezTo>
                  <a:cubicBezTo>
                    <a:pt x="453" y="240"/>
                    <a:pt x="456" y="243"/>
                    <a:pt x="459" y="243"/>
                  </a:cubicBezTo>
                  <a:cubicBezTo>
                    <a:pt x="459" y="243"/>
                    <a:pt x="460" y="243"/>
                    <a:pt x="460" y="243"/>
                  </a:cubicBezTo>
                  <a:cubicBezTo>
                    <a:pt x="462" y="243"/>
                    <a:pt x="463" y="242"/>
                    <a:pt x="463" y="239"/>
                  </a:cubicBezTo>
                  <a:cubicBezTo>
                    <a:pt x="462" y="237"/>
                    <a:pt x="459" y="235"/>
                    <a:pt x="456" y="234"/>
                  </a:cubicBezTo>
                  <a:cubicBezTo>
                    <a:pt x="456" y="234"/>
                    <a:pt x="455" y="234"/>
                    <a:pt x="455" y="234"/>
                  </a:cubicBezTo>
                  <a:moveTo>
                    <a:pt x="2860" y="232"/>
                  </a:moveTo>
                  <a:cubicBezTo>
                    <a:pt x="2858" y="232"/>
                    <a:pt x="2856" y="234"/>
                    <a:pt x="2855" y="236"/>
                  </a:cubicBezTo>
                  <a:cubicBezTo>
                    <a:pt x="2855" y="239"/>
                    <a:pt x="2856" y="242"/>
                    <a:pt x="2858" y="243"/>
                  </a:cubicBezTo>
                  <a:cubicBezTo>
                    <a:pt x="2858" y="243"/>
                    <a:pt x="2858" y="243"/>
                    <a:pt x="2859" y="243"/>
                  </a:cubicBezTo>
                  <a:cubicBezTo>
                    <a:pt x="2861" y="243"/>
                    <a:pt x="2863" y="242"/>
                    <a:pt x="2863" y="239"/>
                  </a:cubicBezTo>
                  <a:cubicBezTo>
                    <a:pt x="2864" y="236"/>
                    <a:pt x="2863" y="233"/>
                    <a:pt x="2861" y="232"/>
                  </a:cubicBezTo>
                  <a:cubicBezTo>
                    <a:pt x="2861" y="232"/>
                    <a:pt x="2860" y="232"/>
                    <a:pt x="2860" y="232"/>
                  </a:cubicBezTo>
                  <a:moveTo>
                    <a:pt x="3955" y="232"/>
                  </a:moveTo>
                  <a:cubicBezTo>
                    <a:pt x="3955" y="232"/>
                    <a:pt x="3955" y="232"/>
                    <a:pt x="3955" y="232"/>
                  </a:cubicBezTo>
                  <a:cubicBezTo>
                    <a:pt x="3951" y="232"/>
                    <a:pt x="3947" y="235"/>
                    <a:pt x="3946" y="238"/>
                  </a:cubicBezTo>
                  <a:cubicBezTo>
                    <a:pt x="3945" y="241"/>
                    <a:pt x="3946" y="243"/>
                    <a:pt x="3949" y="243"/>
                  </a:cubicBezTo>
                  <a:cubicBezTo>
                    <a:pt x="3949" y="243"/>
                    <a:pt x="3949" y="243"/>
                    <a:pt x="3949" y="243"/>
                  </a:cubicBezTo>
                  <a:cubicBezTo>
                    <a:pt x="3953" y="243"/>
                    <a:pt x="3957" y="240"/>
                    <a:pt x="3958" y="237"/>
                  </a:cubicBezTo>
                  <a:cubicBezTo>
                    <a:pt x="3960" y="234"/>
                    <a:pt x="3958" y="232"/>
                    <a:pt x="3955" y="232"/>
                  </a:cubicBezTo>
                  <a:moveTo>
                    <a:pt x="1287" y="231"/>
                  </a:moveTo>
                  <a:cubicBezTo>
                    <a:pt x="1286" y="231"/>
                    <a:pt x="1285" y="231"/>
                    <a:pt x="1285" y="231"/>
                  </a:cubicBezTo>
                  <a:cubicBezTo>
                    <a:pt x="1281" y="232"/>
                    <a:pt x="1279" y="236"/>
                    <a:pt x="1279" y="239"/>
                  </a:cubicBezTo>
                  <a:cubicBezTo>
                    <a:pt x="1280" y="241"/>
                    <a:pt x="1283" y="243"/>
                    <a:pt x="1286" y="243"/>
                  </a:cubicBezTo>
                  <a:cubicBezTo>
                    <a:pt x="1286" y="243"/>
                    <a:pt x="1287" y="243"/>
                    <a:pt x="1288" y="243"/>
                  </a:cubicBezTo>
                  <a:cubicBezTo>
                    <a:pt x="1291" y="242"/>
                    <a:pt x="1294" y="238"/>
                    <a:pt x="1293" y="235"/>
                  </a:cubicBezTo>
                  <a:cubicBezTo>
                    <a:pt x="1292" y="233"/>
                    <a:pt x="1290" y="231"/>
                    <a:pt x="1287" y="231"/>
                  </a:cubicBezTo>
                  <a:moveTo>
                    <a:pt x="4032" y="225"/>
                  </a:moveTo>
                  <a:cubicBezTo>
                    <a:pt x="4032" y="225"/>
                    <a:pt x="4032" y="225"/>
                    <a:pt x="4031" y="225"/>
                  </a:cubicBezTo>
                  <a:cubicBezTo>
                    <a:pt x="4028" y="225"/>
                    <a:pt x="4024" y="228"/>
                    <a:pt x="4023" y="231"/>
                  </a:cubicBezTo>
                  <a:cubicBezTo>
                    <a:pt x="4021" y="234"/>
                    <a:pt x="4022" y="236"/>
                    <a:pt x="4025" y="236"/>
                  </a:cubicBezTo>
                  <a:cubicBezTo>
                    <a:pt x="4025" y="236"/>
                    <a:pt x="4026" y="236"/>
                    <a:pt x="4026" y="236"/>
                  </a:cubicBezTo>
                  <a:cubicBezTo>
                    <a:pt x="4029" y="235"/>
                    <a:pt x="4033" y="233"/>
                    <a:pt x="4035" y="230"/>
                  </a:cubicBezTo>
                  <a:cubicBezTo>
                    <a:pt x="4036" y="227"/>
                    <a:pt x="4035" y="225"/>
                    <a:pt x="4032" y="225"/>
                  </a:cubicBezTo>
                  <a:moveTo>
                    <a:pt x="390" y="224"/>
                  </a:moveTo>
                  <a:cubicBezTo>
                    <a:pt x="388" y="224"/>
                    <a:pt x="387" y="225"/>
                    <a:pt x="387" y="227"/>
                  </a:cubicBezTo>
                  <a:cubicBezTo>
                    <a:pt x="388" y="230"/>
                    <a:pt x="391" y="232"/>
                    <a:pt x="394" y="232"/>
                  </a:cubicBezTo>
                  <a:cubicBezTo>
                    <a:pt x="394" y="232"/>
                    <a:pt x="395" y="232"/>
                    <a:pt x="395" y="232"/>
                  </a:cubicBezTo>
                  <a:cubicBezTo>
                    <a:pt x="397" y="232"/>
                    <a:pt x="398" y="231"/>
                    <a:pt x="398" y="229"/>
                  </a:cubicBezTo>
                  <a:cubicBezTo>
                    <a:pt x="397" y="227"/>
                    <a:pt x="394" y="224"/>
                    <a:pt x="391" y="224"/>
                  </a:cubicBezTo>
                  <a:cubicBezTo>
                    <a:pt x="391" y="224"/>
                    <a:pt x="391" y="224"/>
                    <a:pt x="390" y="224"/>
                  </a:cubicBezTo>
                  <a:moveTo>
                    <a:pt x="4106" y="218"/>
                  </a:moveTo>
                  <a:cubicBezTo>
                    <a:pt x="4106" y="218"/>
                    <a:pt x="4106" y="218"/>
                    <a:pt x="4105" y="218"/>
                  </a:cubicBezTo>
                  <a:cubicBezTo>
                    <a:pt x="4102" y="218"/>
                    <a:pt x="4098" y="221"/>
                    <a:pt x="4097" y="223"/>
                  </a:cubicBezTo>
                  <a:cubicBezTo>
                    <a:pt x="4095" y="226"/>
                    <a:pt x="4096" y="228"/>
                    <a:pt x="4099" y="228"/>
                  </a:cubicBezTo>
                  <a:cubicBezTo>
                    <a:pt x="4099" y="228"/>
                    <a:pt x="4099" y="228"/>
                    <a:pt x="4099" y="228"/>
                  </a:cubicBezTo>
                  <a:cubicBezTo>
                    <a:pt x="4102" y="227"/>
                    <a:pt x="4106" y="225"/>
                    <a:pt x="4108" y="222"/>
                  </a:cubicBezTo>
                  <a:cubicBezTo>
                    <a:pt x="4110" y="220"/>
                    <a:pt x="4109" y="218"/>
                    <a:pt x="4106" y="218"/>
                  </a:cubicBezTo>
                  <a:moveTo>
                    <a:pt x="326" y="214"/>
                  </a:moveTo>
                  <a:cubicBezTo>
                    <a:pt x="323" y="214"/>
                    <a:pt x="322" y="215"/>
                    <a:pt x="323" y="217"/>
                  </a:cubicBezTo>
                  <a:cubicBezTo>
                    <a:pt x="323" y="219"/>
                    <a:pt x="326" y="222"/>
                    <a:pt x="329" y="222"/>
                  </a:cubicBezTo>
                  <a:cubicBezTo>
                    <a:pt x="329" y="222"/>
                    <a:pt x="330" y="222"/>
                    <a:pt x="330" y="222"/>
                  </a:cubicBezTo>
                  <a:cubicBezTo>
                    <a:pt x="332" y="222"/>
                    <a:pt x="333" y="221"/>
                    <a:pt x="333" y="219"/>
                  </a:cubicBezTo>
                  <a:cubicBezTo>
                    <a:pt x="332" y="217"/>
                    <a:pt x="329" y="215"/>
                    <a:pt x="327" y="214"/>
                  </a:cubicBezTo>
                  <a:cubicBezTo>
                    <a:pt x="326" y="214"/>
                    <a:pt x="326" y="214"/>
                    <a:pt x="326" y="214"/>
                  </a:cubicBezTo>
                  <a:moveTo>
                    <a:pt x="2812" y="213"/>
                  </a:moveTo>
                  <a:cubicBezTo>
                    <a:pt x="2810" y="213"/>
                    <a:pt x="2808" y="215"/>
                    <a:pt x="2808" y="217"/>
                  </a:cubicBezTo>
                  <a:cubicBezTo>
                    <a:pt x="2807" y="221"/>
                    <a:pt x="2808" y="224"/>
                    <a:pt x="2810" y="225"/>
                  </a:cubicBezTo>
                  <a:cubicBezTo>
                    <a:pt x="2810" y="225"/>
                    <a:pt x="2810" y="225"/>
                    <a:pt x="2811" y="225"/>
                  </a:cubicBezTo>
                  <a:cubicBezTo>
                    <a:pt x="2813" y="225"/>
                    <a:pt x="2814" y="223"/>
                    <a:pt x="2815" y="221"/>
                  </a:cubicBezTo>
                  <a:cubicBezTo>
                    <a:pt x="2816" y="218"/>
                    <a:pt x="2815" y="214"/>
                    <a:pt x="2813" y="214"/>
                  </a:cubicBezTo>
                  <a:cubicBezTo>
                    <a:pt x="2813" y="213"/>
                    <a:pt x="2812" y="213"/>
                    <a:pt x="2812" y="213"/>
                  </a:cubicBezTo>
                  <a:moveTo>
                    <a:pt x="4177" y="209"/>
                  </a:moveTo>
                  <a:cubicBezTo>
                    <a:pt x="4176" y="209"/>
                    <a:pt x="4176" y="209"/>
                    <a:pt x="4176" y="209"/>
                  </a:cubicBezTo>
                  <a:cubicBezTo>
                    <a:pt x="4173" y="210"/>
                    <a:pt x="4169" y="212"/>
                    <a:pt x="4167" y="215"/>
                  </a:cubicBezTo>
                  <a:cubicBezTo>
                    <a:pt x="4166" y="217"/>
                    <a:pt x="4166" y="219"/>
                    <a:pt x="4169" y="219"/>
                  </a:cubicBezTo>
                  <a:cubicBezTo>
                    <a:pt x="4169" y="219"/>
                    <a:pt x="4169" y="219"/>
                    <a:pt x="4169" y="219"/>
                  </a:cubicBezTo>
                  <a:cubicBezTo>
                    <a:pt x="4172" y="219"/>
                    <a:pt x="4176" y="216"/>
                    <a:pt x="4178" y="214"/>
                  </a:cubicBezTo>
                  <a:cubicBezTo>
                    <a:pt x="4180" y="211"/>
                    <a:pt x="4179" y="209"/>
                    <a:pt x="4177" y="209"/>
                  </a:cubicBezTo>
                  <a:moveTo>
                    <a:pt x="1374" y="208"/>
                  </a:moveTo>
                  <a:cubicBezTo>
                    <a:pt x="1374" y="208"/>
                    <a:pt x="1373" y="209"/>
                    <a:pt x="1372" y="209"/>
                  </a:cubicBezTo>
                  <a:cubicBezTo>
                    <a:pt x="1368" y="210"/>
                    <a:pt x="1366" y="213"/>
                    <a:pt x="1366" y="216"/>
                  </a:cubicBezTo>
                  <a:cubicBezTo>
                    <a:pt x="1367" y="219"/>
                    <a:pt x="1369" y="220"/>
                    <a:pt x="1372" y="220"/>
                  </a:cubicBezTo>
                  <a:cubicBezTo>
                    <a:pt x="1372" y="220"/>
                    <a:pt x="1373" y="220"/>
                    <a:pt x="1374" y="220"/>
                  </a:cubicBezTo>
                  <a:cubicBezTo>
                    <a:pt x="1378" y="219"/>
                    <a:pt x="1380" y="216"/>
                    <a:pt x="1380" y="213"/>
                  </a:cubicBezTo>
                  <a:cubicBezTo>
                    <a:pt x="1380" y="210"/>
                    <a:pt x="1377" y="208"/>
                    <a:pt x="1374" y="208"/>
                  </a:cubicBezTo>
                  <a:moveTo>
                    <a:pt x="261" y="205"/>
                  </a:moveTo>
                  <a:cubicBezTo>
                    <a:pt x="259" y="205"/>
                    <a:pt x="257" y="206"/>
                    <a:pt x="258" y="208"/>
                  </a:cubicBezTo>
                  <a:cubicBezTo>
                    <a:pt x="258" y="210"/>
                    <a:pt x="261" y="212"/>
                    <a:pt x="264" y="212"/>
                  </a:cubicBezTo>
                  <a:cubicBezTo>
                    <a:pt x="264" y="212"/>
                    <a:pt x="265" y="212"/>
                    <a:pt x="265" y="212"/>
                  </a:cubicBezTo>
                  <a:cubicBezTo>
                    <a:pt x="267" y="212"/>
                    <a:pt x="268" y="211"/>
                    <a:pt x="268" y="209"/>
                  </a:cubicBezTo>
                  <a:cubicBezTo>
                    <a:pt x="267" y="207"/>
                    <a:pt x="265" y="205"/>
                    <a:pt x="262" y="205"/>
                  </a:cubicBezTo>
                  <a:cubicBezTo>
                    <a:pt x="262" y="205"/>
                    <a:pt x="261" y="205"/>
                    <a:pt x="261" y="205"/>
                  </a:cubicBezTo>
                  <a:moveTo>
                    <a:pt x="4243" y="200"/>
                  </a:moveTo>
                  <a:cubicBezTo>
                    <a:pt x="4243" y="200"/>
                    <a:pt x="4242" y="201"/>
                    <a:pt x="4242" y="201"/>
                  </a:cubicBezTo>
                  <a:cubicBezTo>
                    <a:pt x="4239" y="201"/>
                    <a:pt x="4236" y="203"/>
                    <a:pt x="4234" y="206"/>
                  </a:cubicBezTo>
                  <a:cubicBezTo>
                    <a:pt x="4232" y="208"/>
                    <a:pt x="4233" y="209"/>
                    <a:pt x="4235" y="209"/>
                  </a:cubicBezTo>
                  <a:cubicBezTo>
                    <a:pt x="4235" y="209"/>
                    <a:pt x="4235" y="209"/>
                    <a:pt x="4236" y="209"/>
                  </a:cubicBezTo>
                  <a:cubicBezTo>
                    <a:pt x="4238" y="209"/>
                    <a:pt x="4242" y="207"/>
                    <a:pt x="4244" y="204"/>
                  </a:cubicBezTo>
                  <a:cubicBezTo>
                    <a:pt x="4246" y="202"/>
                    <a:pt x="4245" y="200"/>
                    <a:pt x="4243" y="200"/>
                  </a:cubicBezTo>
                  <a:moveTo>
                    <a:pt x="196" y="196"/>
                  </a:moveTo>
                  <a:cubicBezTo>
                    <a:pt x="194" y="196"/>
                    <a:pt x="193" y="198"/>
                    <a:pt x="193" y="199"/>
                  </a:cubicBezTo>
                  <a:cubicBezTo>
                    <a:pt x="194" y="201"/>
                    <a:pt x="196" y="203"/>
                    <a:pt x="199" y="204"/>
                  </a:cubicBezTo>
                  <a:cubicBezTo>
                    <a:pt x="199" y="204"/>
                    <a:pt x="200" y="204"/>
                    <a:pt x="200" y="204"/>
                  </a:cubicBezTo>
                  <a:cubicBezTo>
                    <a:pt x="202" y="204"/>
                    <a:pt x="204" y="202"/>
                    <a:pt x="203" y="201"/>
                  </a:cubicBezTo>
                  <a:cubicBezTo>
                    <a:pt x="203" y="199"/>
                    <a:pt x="200" y="197"/>
                    <a:pt x="197" y="196"/>
                  </a:cubicBezTo>
                  <a:cubicBezTo>
                    <a:pt x="197" y="196"/>
                    <a:pt x="197" y="196"/>
                    <a:pt x="196" y="196"/>
                  </a:cubicBezTo>
                  <a:moveTo>
                    <a:pt x="2766" y="192"/>
                  </a:moveTo>
                  <a:cubicBezTo>
                    <a:pt x="2765" y="192"/>
                    <a:pt x="2763" y="194"/>
                    <a:pt x="2762" y="196"/>
                  </a:cubicBezTo>
                  <a:cubicBezTo>
                    <a:pt x="2761" y="199"/>
                    <a:pt x="2762" y="202"/>
                    <a:pt x="2764" y="203"/>
                  </a:cubicBezTo>
                  <a:cubicBezTo>
                    <a:pt x="2764" y="204"/>
                    <a:pt x="2765" y="204"/>
                    <a:pt x="2765" y="204"/>
                  </a:cubicBezTo>
                  <a:cubicBezTo>
                    <a:pt x="2767" y="204"/>
                    <a:pt x="2769" y="202"/>
                    <a:pt x="2769" y="200"/>
                  </a:cubicBezTo>
                  <a:cubicBezTo>
                    <a:pt x="2770" y="197"/>
                    <a:pt x="2769" y="193"/>
                    <a:pt x="2768" y="192"/>
                  </a:cubicBezTo>
                  <a:cubicBezTo>
                    <a:pt x="2767" y="192"/>
                    <a:pt x="2767" y="192"/>
                    <a:pt x="2766" y="192"/>
                  </a:cubicBezTo>
                  <a:moveTo>
                    <a:pt x="4304" y="191"/>
                  </a:moveTo>
                  <a:cubicBezTo>
                    <a:pt x="4303" y="191"/>
                    <a:pt x="4303" y="191"/>
                    <a:pt x="4303" y="191"/>
                  </a:cubicBezTo>
                  <a:cubicBezTo>
                    <a:pt x="4300" y="191"/>
                    <a:pt x="4297" y="194"/>
                    <a:pt x="4295" y="196"/>
                  </a:cubicBezTo>
                  <a:cubicBezTo>
                    <a:pt x="4293" y="198"/>
                    <a:pt x="4294" y="199"/>
                    <a:pt x="4295" y="199"/>
                  </a:cubicBezTo>
                  <a:cubicBezTo>
                    <a:pt x="4296" y="199"/>
                    <a:pt x="4296" y="199"/>
                    <a:pt x="4296" y="199"/>
                  </a:cubicBezTo>
                  <a:cubicBezTo>
                    <a:pt x="4299" y="199"/>
                    <a:pt x="4302" y="196"/>
                    <a:pt x="4304" y="194"/>
                  </a:cubicBezTo>
                  <a:cubicBezTo>
                    <a:pt x="4306" y="192"/>
                    <a:pt x="4306" y="191"/>
                    <a:pt x="4304" y="191"/>
                  </a:cubicBezTo>
                  <a:moveTo>
                    <a:pt x="132" y="189"/>
                  </a:moveTo>
                  <a:cubicBezTo>
                    <a:pt x="130" y="189"/>
                    <a:pt x="128" y="191"/>
                    <a:pt x="128" y="192"/>
                  </a:cubicBezTo>
                  <a:cubicBezTo>
                    <a:pt x="129" y="194"/>
                    <a:pt x="132" y="196"/>
                    <a:pt x="134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7" y="196"/>
                    <a:pt x="139" y="195"/>
                    <a:pt x="139" y="193"/>
                  </a:cubicBezTo>
                  <a:cubicBezTo>
                    <a:pt x="138" y="192"/>
                    <a:pt x="136" y="190"/>
                    <a:pt x="133" y="189"/>
                  </a:cubicBezTo>
                  <a:cubicBezTo>
                    <a:pt x="133" y="189"/>
                    <a:pt x="132" y="189"/>
                    <a:pt x="132" y="189"/>
                  </a:cubicBezTo>
                  <a:moveTo>
                    <a:pt x="68" y="184"/>
                  </a:moveTo>
                  <a:cubicBezTo>
                    <a:pt x="65" y="184"/>
                    <a:pt x="64" y="185"/>
                    <a:pt x="64" y="187"/>
                  </a:cubicBezTo>
                  <a:cubicBezTo>
                    <a:pt x="65" y="189"/>
                    <a:pt x="67" y="190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3" y="191"/>
                    <a:pt x="75" y="189"/>
                    <a:pt x="74" y="188"/>
                  </a:cubicBezTo>
                  <a:cubicBezTo>
                    <a:pt x="74" y="186"/>
                    <a:pt x="71" y="184"/>
                    <a:pt x="69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1464" y="184"/>
                  </a:moveTo>
                  <a:cubicBezTo>
                    <a:pt x="1463" y="184"/>
                    <a:pt x="1462" y="184"/>
                    <a:pt x="1461" y="184"/>
                  </a:cubicBezTo>
                  <a:cubicBezTo>
                    <a:pt x="1457" y="185"/>
                    <a:pt x="1454" y="189"/>
                    <a:pt x="1455" y="192"/>
                  </a:cubicBezTo>
                  <a:cubicBezTo>
                    <a:pt x="1455" y="194"/>
                    <a:pt x="1457" y="196"/>
                    <a:pt x="1460" y="196"/>
                  </a:cubicBezTo>
                  <a:cubicBezTo>
                    <a:pt x="1461" y="196"/>
                    <a:pt x="1462" y="196"/>
                    <a:pt x="1462" y="195"/>
                  </a:cubicBezTo>
                  <a:cubicBezTo>
                    <a:pt x="1466" y="194"/>
                    <a:pt x="1469" y="191"/>
                    <a:pt x="1469" y="188"/>
                  </a:cubicBezTo>
                  <a:cubicBezTo>
                    <a:pt x="1469" y="185"/>
                    <a:pt x="1467" y="184"/>
                    <a:pt x="1464" y="184"/>
                  </a:cubicBezTo>
                  <a:moveTo>
                    <a:pt x="4361" y="183"/>
                  </a:moveTo>
                  <a:cubicBezTo>
                    <a:pt x="4360" y="183"/>
                    <a:pt x="4360" y="183"/>
                    <a:pt x="4360" y="183"/>
                  </a:cubicBezTo>
                  <a:cubicBezTo>
                    <a:pt x="4357" y="183"/>
                    <a:pt x="4354" y="185"/>
                    <a:pt x="4352" y="187"/>
                  </a:cubicBezTo>
                  <a:cubicBezTo>
                    <a:pt x="4350" y="189"/>
                    <a:pt x="4351" y="190"/>
                    <a:pt x="4352" y="190"/>
                  </a:cubicBezTo>
                  <a:cubicBezTo>
                    <a:pt x="4353" y="190"/>
                    <a:pt x="4353" y="190"/>
                    <a:pt x="4353" y="190"/>
                  </a:cubicBezTo>
                  <a:cubicBezTo>
                    <a:pt x="4355" y="190"/>
                    <a:pt x="4359" y="188"/>
                    <a:pt x="4361" y="186"/>
                  </a:cubicBezTo>
                  <a:cubicBezTo>
                    <a:pt x="4363" y="184"/>
                    <a:pt x="4362" y="183"/>
                    <a:pt x="4361" y="183"/>
                  </a:cubicBezTo>
                  <a:moveTo>
                    <a:pt x="4" y="181"/>
                  </a:moveTo>
                  <a:cubicBezTo>
                    <a:pt x="2" y="181"/>
                    <a:pt x="0" y="182"/>
                    <a:pt x="0" y="184"/>
                  </a:cubicBezTo>
                  <a:cubicBezTo>
                    <a:pt x="0" y="186"/>
                    <a:pt x="3" y="187"/>
                    <a:pt x="6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9" y="187"/>
                    <a:pt x="10" y="186"/>
                    <a:pt x="10" y="184"/>
                  </a:cubicBezTo>
                  <a:cubicBezTo>
                    <a:pt x="10" y="183"/>
                    <a:pt x="7" y="181"/>
                    <a:pt x="5" y="181"/>
                  </a:cubicBezTo>
                  <a:cubicBezTo>
                    <a:pt x="4" y="181"/>
                    <a:pt x="4" y="181"/>
                    <a:pt x="4" y="181"/>
                  </a:cubicBezTo>
                  <a:moveTo>
                    <a:pt x="4415" y="176"/>
                  </a:moveTo>
                  <a:cubicBezTo>
                    <a:pt x="4415" y="176"/>
                    <a:pt x="4414" y="176"/>
                    <a:pt x="4414" y="176"/>
                  </a:cubicBezTo>
                  <a:cubicBezTo>
                    <a:pt x="4412" y="176"/>
                    <a:pt x="4408" y="178"/>
                    <a:pt x="4407" y="180"/>
                  </a:cubicBezTo>
                  <a:cubicBezTo>
                    <a:pt x="4405" y="182"/>
                    <a:pt x="4405" y="183"/>
                    <a:pt x="4407" y="183"/>
                  </a:cubicBezTo>
                  <a:cubicBezTo>
                    <a:pt x="4407" y="183"/>
                    <a:pt x="4407" y="183"/>
                    <a:pt x="4407" y="183"/>
                  </a:cubicBezTo>
                  <a:cubicBezTo>
                    <a:pt x="4410" y="183"/>
                    <a:pt x="4413" y="181"/>
                    <a:pt x="4415" y="179"/>
                  </a:cubicBezTo>
                  <a:cubicBezTo>
                    <a:pt x="4417" y="177"/>
                    <a:pt x="4417" y="176"/>
                    <a:pt x="4415" y="176"/>
                  </a:cubicBezTo>
                  <a:moveTo>
                    <a:pt x="4467" y="171"/>
                  </a:moveTo>
                  <a:cubicBezTo>
                    <a:pt x="4467" y="171"/>
                    <a:pt x="4466" y="171"/>
                    <a:pt x="4466" y="171"/>
                  </a:cubicBezTo>
                  <a:cubicBezTo>
                    <a:pt x="4464" y="171"/>
                    <a:pt x="4461" y="173"/>
                    <a:pt x="4459" y="175"/>
                  </a:cubicBezTo>
                  <a:cubicBezTo>
                    <a:pt x="4457" y="177"/>
                    <a:pt x="4457" y="178"/>
                    <a:pt x="4459" y="178"/>
                  </a:cubicBezTo>
                  <a:cubicBezTo>
                    <a:pt x="4459" y="178"/>
                    <a:pt x="4460" y="178"/>
                    <a:pt x="4460" y="178"/>
                  </a:cubicBezTo>
                  <a:cubicBezTo>
                    <a:pt x="4462" y="178"/>
                    <a:pt x="4465" y="176"/>
                    <a:pt x="4467" y="174"/>
                  </a:cubicBezTo>
                  <a:cubicBezTo>
                    <a:pt x="4469" y="172"/>
                    <a:pt x="4469" y="171"/>
                    <a:pt x="4467" y="171"/>
                  </a:cubicBezTo>
                  <a:moveTo>
                    <a:pt x="2723" y="169"/>
                  </a:moveTo>
                  <a:cubicBezTo>
                    <a:pt x="2721" y="169"/>
                    <a:pt x="2719" y="170"/>
                    <a:pt x="2718" y="173"/>
                  </a:cubicBezTo>
                  <a:cubicBezTo>
                    <a:pt x="2717" y="176"/>
                    <a:pt x="2718" y="179"/>
                    <a:pt x="2720" y="180"/>
                  </a:cubicBezTo>
                  <a:cubicBezTo>
                    <a:pt x="2720" y="180"/>
                    <a:pt x="2721" y="180"/>
                    <a:pt x="2721" y="180"/>
                  </a:cubicBezTo>
                  <a:cubicBezTo>
                    <a:pt x="2723" y="180"/>
                    <a:pt x="2724" y="179"/>
                    <a:pt x="2725" y="176"/>
                  </a:cubicBezTo>
                  <a:cubicBezTo>
                    <a:pt x="2726" y="173"/>
                    <a:pt x="2726" y="170"/>
                    <a:pt x="2724" y="169"/>
                  </a:cubicBezTo>
                  <a:cubicBezTo>
                    <a:pt x="2723" y="169"/>
                    <a:pt x="2723" y="169"/>
                    <a:pt x="2723" y="169"/>
                  </a:cubicBezTo>
                  <a:moveTo>
                    <a:pt x="4517" y="167"/>
                  </a:moveTo>
                  <a:cubicBezTo>
                    <a:pt x="4517" y="167"/>
                    <a:pt x="4517" y="167"/>
                    <a:pt x="4517" y="167"/>
                  </a:cubicBezTo>
                  <a:cubicBezTo>
                    <a:pt x="4514" y="167"/>
                    <a:pt x="4511" y="169"/>
                    <a:pt x="4509" y="171"/>
                  </a:cubicBezTo>
                  <a:cubicBezTo>
                    <a:pt x="4508" y="173"/>
                    <a:pt x="4508" y="174"/>
                    <a:pt x="4510" y="174"/>
                  </a:cubicBezTo>
                  <a:cubicBezTo>
                    <a:pt x="4510" y="174"/>
                    <a:pt x="4510" y="174"/>
                    <a:pt x="4510" y="174"/>
                  </a:cubicBezTo>
                  <a:cubicBezTo>
                    <a:pt x="4512" y="174"/>
                    <a:pt x="4516" y="172"/>
                    <a:pt x="4517" y="170"/>
                  </a:cubicBezTo>
                  <a:cubicBezTo>
                    <a:pt x="4519" y="168"/>
                    <a:pt x="4519" y="167"/>
                    <a:pt x="4517" y="167"/>
                  </a:cubicBezTo>
                  <a:moveTo>
                    <a:pt x="4566" y="164"/>
                  </a:moveTo>
                  <a:cubicBezTo>
                    <a:pt x="4566" y="164"/>
                    <a:pt x="4566" y="164"/>
                    <a:pt x="4566" y="164"/>
                  </a:cubicBezTo>
                  <a:cubicBezTo>
                    <a:pt x="4563" y="164"/>
                    <a:pt x="4560" y="166"/>
                    <a:pt x="4559" y="168"/>
                  </a:cubicBezTo>
                  <a:cubicBezTo>
                    <a:pt x="4557" y="170"/>
                    <a:pt x="4557" y="172"/>
                    <a:pt x="4559" y="172"/>
                  </a:cubicBezTo>
                  <a:cubicBezTo>
                    <a:pt x="4559" y="172"/>
                    <a:pt x="4560" y="172"/>
                    <a:pt x="4560" y="172"/>
                  </a:cubicBezTo>
                  <a:cubicBezTo>
                    <a:pt x="4562" y="171"/>
                    <a:pt x="4565" y="170"/>
                    <a:pt x="4566" y="168"/>
                  </a:cubicBezTo>
                  <a:cubicBezTo>
                    <a:pt x="4568" y="166"/>
                    <a:pt x="4568" y="164"/>
                    <a:pt x="4566" y="164"/>
                  </a:cubicBezTo>
                  <a:moveTo>
                    <a:pt x="5023" y="163"/>
                  </a:moveTo>
                  <a:cubicBezTo>
                    <a:pt x="5021" y="163"/>
                    <a:pt x="5018" y="165"/>
                    <a:pt x="5017" y="169"/>
                  </a:cubicBezTo>
                  <a:cubicBezTo>
                    <a:pt x="5016" y="172"/>
                    <a:pt x="5018" y="174"/>
                    <a:pt x="5021" y="174"/>
                  </a:cubicBezTo>
                  <a:cubicBezTo>
                    <a:pt x="5021" y="174"/>
                    <a:pt x="5021" y="174"/>
                    <a:pt x="5021" y="174"/>
                  </a:cubicBezTo>
                  <a:cubicBezTo>
                    <a:pt x="5023" y="174"/>
                    <a:pt x="5026" y="172"/>
                    <a:pt x="5027" y="169"/>
                  </a:cubicBezTo>
                  <a:cubicBezTo>
                    <a:pt x="5027" y="165"/>
                    <a:pt x="5026" y="163"/>
                    <a:pt x="5023" y="163"/>
                  </a:cubicBezTo>
                  <a:moveTo>
                    <a:pt x="4965" y="163"/>
                  </a:moveTo>
                  <a:cubicBezTo>
                    <a:pt x="4963" y="163"/>
                    <a:pt x="4960" y="165"/>
                    <a:pt x="4960" y="168"/>
                  </a:cubicBezTo>
                  <a:cubicBezTo>
                    <a:pt x="4959" y="171"/>
                    <a:pt x="4960" y="174"/>
                    <a:pt x="4963" y="174"/>
                  </a:cubicBezTo>
                  <a:cubicBezTo>
                    <a:pt x="4963" y="174"/>
                    <a:pt x="4963" y="174"/>
                    <a:pt x="4963" y="174"/>
                  </a:cubicBezTo>
                  <a:cubicBezTo>
                    <a:pt x="4965" y="174"/>
                    <a:pt x="4968" y="171"/>
                    <a:pt x="4969" y="168"/>
                  </a:cubicBezTo>
                  <a:cubicBezTo>
                    <a:pt x="4969" y="165"/>
                    <a:pt x="4968" y="163"/>
                    <a:pt x="4966" y="163"/>
                  </a:cubicBezTo>
                  <a:cubicBezTo>
                    <a:pt x="4966" y="163"/>
                    <a:pt x="4965" y="163"/>
                    <a:pt x="4965" y="163"/>
                  </a:cubicBezTo>
                  <a:moveTo>
                    <a:pt x="4910" y="162"/>
                  </a:moveTo>
                  <a:cubicBezTo>
                    <a:pt x="4908" y="162"/>
                    <a:pt x="4906" y="165"/>
                    <a:pt x="4905" y="167"/>
                  </a:cubicBezTo>
                  <a:cubicBezTo>
                    <a:pt x="4904" y="171"/>
                    <a:pt x="4905" y="173"/>
                    <a:pt x="4907" y="173"/>
                  </a:cubicBezTo>
                  <a:cubicBezTo>
                    <a:pt x="4907" y="173"/>
                    <a:pt x="4907" y="173"/>
                    <a:pt x="4907" y="173"/>
                  </a:cubicBezTo>
                  <a:cubicBezTo>
                    <a:pt x="4910" y="173"/>
                    <a:pt x="4912" y="171"/>
                    <a:pt x="4913" y="168"/>
                  </a:cubicBezTo>
                  <a:cubicBezTo>
                    <a:pt x="4914" y="165"/>
                    <a:pt x="4913" y="162"/>
                    <a:pt x="4911" y="162"/>
                  </a:cubicBezTo>
                  <a:cubicBezTo>
                    <a:pt x="4911" y="162"/>
                    <a:pt x="4910" y="162"/>
                    <a:pt x="4910" y="162"/>
                  </a:cubicBezTo>
                  <a:moveTo>
                    <a:pt x="4614" y="162"/>
                  </a:moveTo>
                  <a:cubicBezTo>
                    <a:pt x="4614" y="162"/>
                    <a:pt x="4614" y="162"/>
                    <a:pt x="4614" y="162"/>
                  </a:cubicBezTo>
                  <a:cubicBezTo>
                    <a:pt x="4612" y="162"/>
                    <a:pt x="4609" y="164"/>
                    <a:pt x="4607" y="166"/>
                  </a:cubicBezTo>
                  <a:cubicBezTo>
                    <a:pt x="4606" y="168"/>
                    <a:pt x="4606" y="170"/>
                    <a:pt x="4608" y="170"/>
                  </a:cubicBezTo>
                  <a:cubicBezTo>
                    <a:pt x="4608" y="170"/>
                    <a:pt x="4608" y="170"/>
                    <a:pt x="4608" y="170"/>
                  </a:cubicBezTo>
                  <a:cubicBezTo>
                    <a:pt x="4610" y="170"/>
                    <a:pt x="4613" y="168"/>
                    <a:pt x="4615" y="166"/>
                  </a:cubicBezTo>
                  <a:cubicBezTo>
                    <a:pt x="4616" y="164"/>
                    <a:pt x="4616" y="162"/>
                    <a:pt x="4614" y="162"/>
                  </a:cubicBezTo>
                  <a:moveTo>
                    <a:pt x="4858" y="162"/>
                  </a:moveTo>
                  <a:cubicBezTo>
                    <a:pt x="4856" y="162"/>
                    <a:pt x="4853" y="164"/>
                    <a:pt x="4852" y="167"/>
                  </a:cubicBezTo>
                  <a:cubicBezTo>
                    <a:pt x="4851" y="170"/>
                    <a:pt x="4852" y="172"/>
                    <a:pt x="4854" y="172"/>
                  </a:cubicBezTo>
                  <a:cubicBezTo>
                    <a:pt x="4854" y="172"/>
                    <a:pt x="4854" y="172"/>
                    <a:pt x="4854" y="172"/>
                  </a:cubicBezTo>
                  <a:cubicBezTo>
                    <a:pt x="4857" y="172"/>
                    <a:pt x="4859" y="170"/>
                    <a:pt x="4860" y="167"/>
                  </a:cubicBezTo>
                  <a:cubicBezTo>
                    <a:pt x="4861" y="164"/>
                    <a:pt x="4860" y="162"/>
                    <a:pt x="4858" y="162"/>
                  </a:cubicBezTo>
                  <a:cubicBezTo>
                    <a:pt x="4858" y="162"/>
                    <a:pt x="4858" y="162"/>
                    <a:pt x="4858" y="162"/>
                  </a:cubicBezTo>
                  <a:moveTo>
                    <a:pt x="4662" y="161"/>
                  </a:moveTo>
                  <a:cubicBezTo>
                    <a:pt x="4662" y="161"/>
                    <a:pt x="4662" y="161"/>
                    <a:pt x="4662" y="161"/>
                  </a:cubicBezTo>
                  <a:cubicBezTo>
                    <a:pt x="4659" y="161"/>
                    <a:pt x="4657" y="163"/>
                    <a:pt x="4655" y="165"/>
                  </a:cubicBezTo>
                  <a:cubicBezTo>
                    <a:pt x="4654" y="167"/>
                    <a:pt x="4654" y="169"/>
                    <a:pt x="4656" y="169"/>
                  </a:cubicBezTo>
                  <a:cubicBezTo>
                    <a:pt x="4656" y="169"/>
                    <a:pt x="4656" y="169"/>
                    <a:pt x="4656" y="169"/>
                  </a:cubicBezTo>
                  <a:cubicBezTo>
                    <a:pt x="4658" y="169"/>
                    <a:pt x="4661" y="167"/>
                    <a:pt x="4663" y="165"/>
                  </a:cubicBezTo>
                  <a:cubicBezTo>
                    <a:pt x="4664" y="163"/>
                    <a:pt x="4664" y="161"/>
                    <a:pt x="4662" y="161"/>
                  </a:cubicBezTo>
                  <a:moveTo>
                    <a:pt x="4807" y="161"/>
                  </a:moveTo>
                  <a:cubicBezTo>
                    <a:pt x="4805" y="161"/>
                    <a:pt x="4802" y="163"/>
                    <a:pt x="4801" y="166"/>
                  </a:cubicBezTo>
                  <a:cubicBezTo>
                    <a:pt x="4800" y="169"/>
                    <a:pt x="4801" y="171"/>
                    <a:pt x="4803" y="171"/>
                  </a:cubicBezTo>
                  <a:cubicBezTo>
                    <a:pt x="4803" y="171"/>
                    <a:pt x="4803" y="171"/>
                    <a:pt x="4803" y="171"/>
                  </a:cubicBezTo>
                  <a:cubicBezTo>
                    <a:pt x="4805" y="171"/>
                    <a:pt x="4808" y="169"/>
                    <a:pt x="4809" y="166"/>
                  </a:cubicBezTo>
                  <a:cubicBezTo>
                    <a:pt x="4810" y="163"/>
                    <a:pt x="4809" y="161"/>
                    <a:pt x="4807" y="161"/>
                  </a:cubicBezTo>
                  <a:cubicBezTo>
                    <a:pt x="4807" y="161"/>
                    <a:pt x="4807" y="161"/>
                    <a:pt x="4807" y="161"/>
                  </a:cubicBezTo>
                  <a:moveTo>
                    <a:pt x="4758" y="161"/>
                  </a:moveTo>
                  <a:cubicBezTo>
                    <a:pt x="4756" y="161"/>
                    <a:pt x="4753" y="163"/>
                    <a:pt x="4752" y="165"/>
                  </a:cubicBezTo>
                  <a:cubicBezTo>
                    <a:pt x="4751" y="168"/>
                    <a:pt x="4751" y="170"/>
                    <a:pt x="4753" y="170"/>
                  </a:cubicBezTo>
                  <a:cubicBezTo>
                    <a:pt x="4753" y="170"/>
                    <a:pt x="4753" y="170"/>
                    <a:pt x="4753" y="170"/>
                  </a:cubicBezTo>
                  <a:cubicBezTo>
                    <a:pt x="4756" y="170"/>
                    <a:pt x="4758" y="168"/>
                    <a:pt x="4760" y="165"/>
                  </a:cubicBezTo>
                  <a:cubicBezTo>
                    <a:pt x="4761" y="163"/>
                    <a:pt x="4760" y="161"/>
                    <a:pt x="4758" y="161"/>
                  </a:cubicBezTo>
                  <a:cubicBezTo>
                    <a:pt x="4758" y="161"/>
                    <a:pt x="4758" y="161"/>
                    <a:pt x="4758" y="161"/>
                  </a:cubicBezTo>
                  <a:moveTo>
                    <a:pt x="4709" y="161"/>
                  </a:moveTo>
                  <a:cubicBezTo>
                    <a:pt x="4709" y="161"/>
                    <a:pt x="4709" y="161"/>
                    <a:pt x="4709" y="161"/>
                  </a:cubicBezTo>
                  <a:cubicBezTo>
                    <a:pt x="4707" y="161"/>
                    <a:pt x="4705" y="163"/>
                    <a:pt x="4703" y="165"/>
                  </a:cubicBezTo>
                  <a:cubicBezTo>
                    <a:pt x="4702" y="167"/>
                    <a:pt x="4702" y="169"/>
                    <a:pt x="4705" y="169"/>
                  </a:cubicBezTo>
                  <a:cubicBezTo>
                    <a:pt x="4705" y="169"/>
                    <a:pt x="4705" y="169"/>
                    <a:pt x="4705" y="169"/>
                  </a:cubicBezTo>
                  <a:cubicBezTo>
                    <a:pt x="4707" y="169"/>
                    <a:pt x="4710" y="167"/>
                    <a:pt x="4711" y="165"/>
                  </a:cubicBezTo>
                  <a:cubicBezTo>
                    <a:pt x="4712" y="163"/>
                    <a:pt x="4712" y="161"/>
                    <a:pt x="4709" y="161"/>
                  </a:cubicBezTo>
                  <a:moveTo>
                    <a:pt x="1555" y="157"/>
                  </a:moveTo>
                  <a:cubicBezTo>
                    <a:pt x="1554" y="157"/>
                    <a:pt x="1553" y="158"/>
                    <a:pt x="1552" y="158"/>
                  </a:cubicBezTo>
                  <a:cubicBezTo>
                    <a:pt x="1548" y="159"/>
                    <a:pt x="1545" y="163"/>
                    <a:pt x="1545" y="166"/>
                  </a:cubicBezTo>
                  <a:cubicBezTo>
                    <a:pt x="1545" y="168"/>
                    <a:pt x="1547" y="170"/>
                    <a:pt x="1550" y="170"/>
                  </a:cubicBezTo>
                  <a:cubicBezTo>
                    <a:pt x="1550" y="170"/>
                    <a:pt x="1551" y="170"/>
                    <a:pt x="1552" y="169"/>
                  </a:cubicBezTo>
                  <a:cubicBezTo>
                    <a:pt x="1556" y="168"/>
                    <a:pt x="1559" y="165"/>
                    <a:pt x="1559" y="161"/>
                  </a:cubicBezTo>
                  <a:cubicBezTo>
                    <a:pt x="1559" y="159"/>
                    <a:pt x="1557" y="157"/>
                    <a:pt x="1555" y="157"/>
                  </a:cubicBezTo>
                  <a:moveTo>
                    <a:pt x="2680" y="144"/>
                  </a:moveTo>
                  <a:cubicBezTo>
                    <a:pt x="2678" y="144"/>
                    <a:pt x="2676" y="146"/>
                    <a:pt x="2676" y="148"/>
                  </a:cubicBezTo>
                  <a:cubicBezTo>
                    <a:pt x="2674" y="151"/>
                    <a:pt x="2675" y="155"/>
                    <a:pt x="2677" y="156"/>
                  </a:cubicBezTo>
                  <a:cubicBezTo>
                    <a:pt x="2677" y="156"/>
                    <a:pt x="2678" y="156"/>
                    <a:pt x="2678" y="156"/>
                  </a:cubicBezTo>
                  <a:cubicBezTo>
                    <a:pt x="2680" y="156"/>
                    <a:pt x="2681" y="154"/>
                    <a:pt x="2682" y="152"/>
                  </a:cubicBezTo>
                  <a:cubicBezTo>
                    <a:pt x="2683" y="149"/>
                    <a:pt x="2683" y="146"/>
                    <a:pt x="2681" y="144"/>
                  </a:cubicBezTo>
                  <a:cubicBezTo>
                    <a:pt x="2681" y="144"/>
                    <a:pt x="2680" y="144"/>
                    <a:pt x="2680" y="144"/>
                  </a:cubicBezTo>
                  <a:moveTo>
                    <a:pt x="1646" y="131"/>
                  </a:moveTo>
                  <a:cubicBezTo>
                    <a:pt x="1645" y="131"/>
                    <a:pt x="1644" y="131"/>
                    <a:pt x="1643" y="131"/>
                  </a:cubicBezTo>
                  <a:cubicBezTo>
                    <a:pt x="1639" y="132"/>
                    <a:pt x="1636" y="136"/>
                    <a:pt x="1635" y="139"/>
                  </a:cubicBezTo>
                  <a:cubicBezTo>
                    <a:pt x="1635" y="141"/>
                    <a:pt x="1637" y="143"/>
                    <a:pt x="1640" y="143"/>
                  </a:cubicBezTo>
                  <a:cubicBezTo>
                    <a:pt x="1641" y="143"/>
                    <a:pt x="1641" y="143"/>
                    <a:pt x="1642" y="143"/>
                  </a:cubicBezTo>
                  <a:cubicBezTo>
                    <a:pt x="1646" y="141"/>
                    <a:pt x="1650" y="138"/>
                    <a:pt x="1650" y="135"/>
                  </a:cubicBezTo>
                  <a:cubicBezTo>
                    <a:pt x="1650" y="132"/>
                    <a:pt x="1648" y="131"/>
                    <a:pt x="1646" y="131"/>
                  </a:cubicBezTo>
                  <a:moveTo>
                    <a:pt x="2637" y="119"/>
                  </a:moveTo>
                  <a:cubicBezTo>
                    <a:pt x="2636" y="119"/>
                    <a:pt x="2634" y="121"/>
                    <a:pt x="2633" y="123"/>
                  </a:cubicBezTo>
                  <a:cubicBezTo>
                    <a:pt x="2632" y="126"/>
                    <a:pt x="2632" y="130"/>
                    <a:pt x="2634" y="131"/>
                  </a:cubicBezTo>
                  <a:cubicBezTo>
                    <a:pt x="2634" y="131"/>
                    <a:pt x="2635" y="131"/>
                    <a:pt x="2635" y="131"/>
                  </a:cubicBezTo>
                  <a:cubicBezTo>
                    <a:pt x="2637" y="131"/>
                    <a:pt x="2639" y="130"/>
                    <a:pt x="2640" y="127"/>
                  </a:cubicBezTo>
                  <a:cubicBezTo>
                    <a:pt x="2641" y="124"/>
                    <a:pt x="2640" y="121"/>
                    <a:pt x="2638" y="120"/>
                  </a:cubicBezTo>
                  <a:cubicBezTo>
                    <a:pt x="2638" y="119"/>
                    <a:pt x="2638" y="119"/>
                    <a:pt x="2637" y="119"/>
                  </a:cubicBezTo>
                  <a:moveTo>
                    <a:pt x="1736" y="104"/>
                  </a:moveTo>
                  <a:cubicBezTo>
                    <a:pt x="1736" y="104"/>
                    <a:pt x="1735" y="105"/>
                    <a:pt x="1734" y="105"/>
                  </a:cubicBezTo>
                  <a:cubicBezTo>
                    <a:pt x="1730" y="106"/>
                    <a:pt x="1726" y="109"/>
                    <a:pt x="1726" y="113"/>
                  </a:cubicBezTo>
                  <a:cubicBezTo>
                    <a:pt x="1725" y="115"/>
                    <a:pt x="1727" y="117"/>
                    <a:pt x="1730" y="117"/>
                  </a:cubicBezTo>
                  <a:cubicBezTo>
                    <a:pt x="1730" y="117"/>
                    <a:pt x="1731" y="117"/>
                    <a:pt x="1732" y="116"/>
                  </a:cubicBezTo>
                  <a:cubicBezTo>
                    <a:pt x="1736" y="115"/>
                    <a:pt x="1740" y="112"/>
                    <a:pt x="1740" y="109"/>
                  </a:cubicBezTo>
                  <a:cubicBezTo>
                    <a:pt x="1741" y="106"/>
                    <a:pt x="1739" y="104"/>
                    <a:pt x="1736" y="104"/>
                  </a:cubicBezTo>
                  <a:moveTo>
                    <a:pt x="2594" y="95"/>
                  </a:moveTo>
                  <a:cubicBezTo>
                    <a:pt x="2593" y="95"/>
                    <a:pt x="2591" y="96"/>
                    <a:pt x="2590" y="99"/>
                  </a:cubicBezTo>
                  <a:cubicBezTo>
                    <a:pt x="2589" y="102"/>
                    <a:pt x="2589" y="105"/>
                    <a:pt x="2591" y="106"/>
                  </a:cubicBezTo>
                  <a:cubicBezTo>
                    <a:pt x="2591" y="107"/>
                    <a:pt x="2592" y="107"/>
                    <a:pt x="2592" y="107"/>
                  </a:cubicBezTo>
                  <a:cubicBezTo>
                    <a:pt x="2594" y="107"/>
                    <a:pt x="2596" y="105"/>
                    <a:pt x="2597" y="103"/>
                  </a:cubicBezTo>
                  <a:cubicBezTo>
                    <a:pt x="2598" y="100"/>
                    <a:pt x="2598" y="96"/>
                    <a:pt x="2596" y="95"/>
                  </a:cubicBezTo>
                  <a:cubicBezTo>
                    <a:pt x="2595" y="95"/>
                    <a:pt x="2595" y="95"/>
                    <a:pt x="2594" y="95"/>
                  </a:cubicBezTo>
                  <a:moveTo>
                    <a:pt x="1826" y="79"/>
                  </a:moveTo>
                  <a:cubicBezTo>
                    <a:pt x="1825" y="79"/>
                    <a:pt x="1824" y="79"/>
                    <a:pt x="1824" y="80"/>
                  </a:cubicBezTo>
                  <a:cubicBezTo>
                    <a:pt x="1820" y="81"/>
                    <a:pt x="1816" y="84"/>
                    <a:pt x="1815" y="87"/>
                  </a:cubicBezTo>
                  <a:cubicBezTo>
                    <a:pt x="1815" y="90"/>
                    <a:pt x="1816" y="92"/>
                    <a:pt x="1819" y="92"/>
                  </a:cubicBezTo>
                  <a:cubicBezTo>
                    <a:pt x="1819" y="92"/>
                    <a:pt x="1820" y="91"/>
                    <a:pt x="1821" y="91"/>
                  </a:cubicBezTo>
                  <a:cubicBezTo>
                    <a:pt x="1825" y="90"/>
                    <a:pt x="1828" y="87"/>
                    <a:pt x="1829" y="83"/>
                  </a:cubicBezTo>
                  <a:cubicBezTo>
                    <a:pt x="1830" y="81"/>
                    <a:pt x="1828" y="79"/>
                    <a:pt x="1826" y="79"/>
                  </a:cubicBezTo>
                  <a:moveTo>
                    <a:pt x="2551" y="71"/>
                  </a:moveTo>
                  <a:cubicBezTo>
                    <a:pt x="2549" y="71"/>
                    <a:pt x="2547" y="73"/>
                    <a:pt x="2546" y="76"/>
                  </a:cubicBezTo>
                  <a:cubicBezTo>
                    <a:pt x="2544" y="79"/>
                    <a:pt x="2545" y="82"/>
                    <a:pt x="2547" y="83"/>
                  </a:cubicBezTo>
                  <a:cubicBezTo>
                    <a:pt x="2547" y="83"/>
                    <a:pt x="2548" y="83"/>
                    <a:pt x="2548" y="83"/>
                  </a:cubicBezTo>
                  <a:cubicBezTo>
                    <a:pt x="2550" y="83"/>
                    <a:pt x="2552" y="82"/>
                    <a:pt x="2553" y="79"/>
                  </a:cubicBezTo>
                  <a:cubicBezTo>
                    <a:pt x="2554" y="76"/>
                    <a:pt x="2554" y="73"/>
                    <a:pt x="2552" y="72"/>
                  </a:cubicBezTo>
                  <a:cubicBezTo>
                    <a:pt x="2551" y="72"/>
                    <a:pt x="2551" y="71"/>
                    <a:pt x="2551" y="71"/>
                  </a:cubicBezTo>
                  <a:moveTo>
                    <a:pt x="1913" y="56"/>
                  </a:moveTo>
                  <a:cubicBezTo>
                    <a:pt x="1913" y="56"/>
                    <a:pt x="1912" y="56"/>
                    <a:pt x="1911" y="57"/>
                  </a:cubicBezTo>
                  <a:cubicBezTo>
                    <a:pt x="1908" y="57"/>
                    <a:pt x="1904" y="61"/>
                    <a:pt x="1903" y="64"/>
                  </a:cubicBezTo>
                  <a:cubicBezTo>
                    <a:pt x="1902" y="67"/>
                    <a:pt x="1903" y="68"/>
                    <a:pt x="1906" y="68"/>
                  </a:cubicBezTo>
                  <a:cubicBezTo>
                    <a:pt x="1907" y="68"/>
                    <a:pt x="1907" y="68"/>
                    <a:pt x="1908" y="68"/>
                  </a:cubicBezTo>
                  <a:cubicBezTo>
                    <a:pt x="1912" y="67"/>
                    <a:pt x="1916" y="64"/>
                    <a:pt x="1917" y="61"/>
                  </a:cubicBezTo>
                  <a:cubicBezTo>
                    <a:pt x="1917" y="58"/>
                    <a:pt x="1916" y="56"/>
                    <a:pt x="1913" y="56"/>
                  </a:cubicBezTo>
                  <a:moveTo>
                    <a:pt x="2505" y="50"/>
                  </a:moveTo>
                  <a:cubicBezTo>
                    <a:pt x="2503" y="50"/>
                    <a:pt x="2501" y="52"/>
                    <a:pt x="2500" y="55"/>
                  </a:cubicBezTo>
                  <a:cubicBezTo>
                    <a:pt x="2499" y="58"/>
                    <a:pt x="2499" y="61"/>
                    <a:pt x="2501" y="62"/>
                  </a:cubicBezTo>
                  <a:cubicBezTo>
                    <a:pt x="2501" y="62"/>
                    <a:pt x="2502" y="62"/>
                    <a:pt x="2502" y="62"/>
                  </a:cubicBezTo>
                  <a:cubicBezTo>
                    <a:pt x="2504" y="62"/>
                    <a:pt x="2506" y="60"/>
                    <a:pt x="2507" y="58"/>
                  </a:cubicBezTo>
                  <a:cubicBezTo>
                    <a:pt x="2509" y="55"/>
                    <a:pt x="2508" y="51"/>
                    <a:pt x="2506" y="50"/>
                  </a:cubicBezTo>
                  <a:cubicBezTo>
                    <a:pt x="2506" y="50"/>
                    <a:pt x="2506" y="50"/>
                    <a:pt x="2505" y="50"/>
                  </a:cubicBezTo>
                  <a:moveTo>
                    <a:pt x="1998" y="36"/>
                  </a:moveTo>
                  <a:cubicBezTo>
                    <a:pt x="1998" y="36"/>
                    <a:pt x="1997" y="36"/>
                    <a:pt x="1997" y="36"/>
                  </a:cubicBezTo>
                  <a:cubicBezTo>
                    <a:pt x="1993" y="37"/>
                    <a:pt x="1989" y="40"/>
                    <a:pt x="1988" y="43"/>
                  </a:cubicBezTo>
                  <a:cubicBezTo>
                    <a:pt x="1987" y="46"/>
                    <a:pt x="1988" y="48"/>
                    <a:pt x="1991" y="48"/>
                  </a:cubicBezTo>
                  <a:cubicBezTo>
                    <a:pt x="1991" y="48"/>
                    <a:pt x="1992" y="48"/>
                    <a:pt x="1992" y="48"/>
                  </a:cubicBezTo>
                  <a:cubicBezTo>
                    <a:pt x="1996" y="47"/>
                    <a:pt x="2000" y="44"/>
                    <a:pt x="2001" y="40"/>
                  </a:cubicBezTo>
                  <a:cubicBezTo>
                    <a:pt x="2002" y="38"/>
                    <a:pt x="2001" y="36"/>
                    <a:pt x="1998" y="36"/>
                  </a:cubicBezTo>
                  <a:moveTo>
                    <a:pt x="2458" y="32"/>
                  </a:moveTo>
                  <a:cubicBezTo>
                    <a:pt x="2456" y="32"/>
                    <a:pt x="2453" y="34"/>
                    <a:pt x="2452" y="36"/>
                  </a:cubicBezTo>
                  <a:cubicBezTo>
                    <a:pt x="2450" y="39"/>
                    <a:pt x="2451" y="43"/>
                    <a:pt x="2453" y="43"/>
                  </a:cubicBezTo>
                  <a:cubicBezTo>
                    <a:pt x="2453" y="43"/>
                    <a:pt x="2454" y="44"/>
                    <a:pt x="2454" y="44"/>
                  </a:cubicBezTo>
                  <a:cubicBezTo>
                    <a:pt x="2456" y="44"/>
                    <a:pt x="2458" y="42"/>
                    <a:pt x="2460" y="39"/>
                  </a:cubicBezTo>
                  <a:cubicBezTo>
                    <a:pt x="2461" y="36"/>
                    <a:pt x="2461" y="33"/>
                    <a:pt x="2459" y="32"/>
                  </a:cubicBezTo>
                  <a:cubicBezTo>
                    <a:pt x="2458" y="32"/>
                    <a:pt x="2458" y="32"/>
                    <a:pt x="2458" y="32"/>
                  </a:cubicBezTo>
                  <a:moveTo>
                    <a:pt x="2080" y="19"/>
                  </a:moveTo>
                  <a:cubicBezTo>
                    <a:pt x="2079" y="19"/>
                    <a:pt x="2079" y="19"/>
                    <a:pt x="2078" y="20"/>
                  </a:cubicBezTo>
                  <a:cubicBezTo>
                    <a:pt x="2075" y="20"/>
                    <a:pt x="2071" y="23"/>
                    <a:pt x="2070" y="27"/>
                  </a:cubicBezTo>
                  <a:cubicBezTo>
                    <a:pt x="2068" y="29"/>
                    <a:pt x="2070" y="31"/>
                    <a:pt x="2072" y="31"/>
                  </a:cubicBezTo>
                  <a:cubicBezTo>
                    <a:pt x="2073" y="31"/>
                    <a:pt x="2073" y="31"/>
                    <a:pt x="2073" y="31"/>
                  </a:cubicBezTo>
                  <a:cubicBezTo>
                    <a:pt x="2077" y="31"/>
                    <a:pt x="2081" y="27"/>
                    <a:pt x="2082" y="24"/>
                  </a:cubicBezTo>
                  <a:cubicBezTo>
                    <a:pt x="2083" y="21"/>
                    <a:pt x="2082" y="19"/>
                    <a:pt x="2080" y="19"/>
                  </a:cubicBezTo>
                  <a:moveTo>
                    <a:pt x="2407" y="17"/>
                  </a:moveTo>
                  <a:cubicBezTo>
                    <a:pt x="2405" y="17"/>
                    <a:pt x="2402" y="19"/>
                    <a:pt x="2401" y="21"/>
                  </a:cubicBezTo>
                  <a:cubicBezTo>
                    <a:pt x="2399" y="25"/>
                    <a:pt x="2400" y="28"/>
                    <a:pt x="2402" y="28"/>
                  </a:cubicBezTo>
                  <a:cubicBezTo>
                    <a:pt x="2402" y="28"/>
                    <a:pt x="2402" y="28"/>
                    <a:pt x="2403" y="28"/>
                  </a:cubicBezTo>
                  <a:cubicBezTo>
                    <a:pt x="2405" y="28"/>
                    <a:pt x="2408" y="26"/>
                    <a:pt x="2409" y="24"/>
                  </a:cubicBezTo>
                  <a:cubicBezTo>
                    <a:pt x="2411" y="20"/>
                    <a:pt x="2410" y="17"/>
                    <a:pt x="2408" y="17"/>
                  </a:cubicBezTo>
                  <a:cubicBezTo>
                    <a:pt x="2407" y="17"/>
                    <a:pt x="2407" y="17"/>
                    <a:pt x="2407" y="17"/>
                  </a:cubicBezTo>
                  <a:moveTo>
                    <a:pt x="2157" y="7"/>
                  </a:moveTo>
                  <a:cubicBezTo>
                    <a:pt x="2156" y="7"/>
                    <a:pt x="2156" y="7"/>
                    <a:pt x="2156" y="7"/>
                  </a:cubicBezTo>
                  <a:cubicBezTo>
                    <a:pt x="2153" y="8"/>
                    <a:pt x="2149" y="11"/>
                    <a:pt x="2147" y="14"/>
                  </a:cubicBezTo>
                  <a:cubicBezTo>
                    <a:pt x="2146" y="17"/>
                    <a:pt x="2147" y="19"/>
                    <a:pt x="2150" y="19"/>
                  </a:cubicBezTo>
                  <a:cubicBezTo>
                    <a:pt x="2150" y="19"/>
                    <a:pt x="2150" y="19"/>
                    <a:pt x="2150" y="19"/>
                  </a:cubicBezTo>
                  <a:cubicBezTo>
                    <a:pt x="2154" y="19"/>
                    <a:pt x="2158" y="16"/>
                    <a:pt x="2159" y="13"/>
                  </a:cubicBezTo>
                  <a:cubicBezTo>
                    <a:pt x="2161" y="10"/>
                    <a:pt x="2159" y="7"/>
                    <a:pt x="2157" y="7"/>
                  </a:cubicBezTo>
                  <a:moveTo>
                    <a:pt x="2353" y="6"/>
                  </a:moveTo>
                  <a:cubicBezTo>
                    <a:pt x="2350" y="6"/>
                    <a:pt x="2347" y="8"/>
                    <a:pt x="2346" y="11"/>
                  </a:cubicBezTo>
                  <a:cubicBezTo>
                    <a:pt x="2344" y="14"/>
                    <a:pt x="2345" y="17"/>
                    <a:pt x="2347" y="18"/>
                  </a:cubicBezTo>
                  <a:cubicBezTo>
                    <a:pt x="2347" y="18"/>
                    <a:pt x="2348" y="18"/>
                    <a:pt x="2348" y="18"/>
                  </a:cubicBezTo>
                  <a:cubicBezTo>
                    <a:pt x="2350" y="18"/>
                    <a:pt x="2353" y="15"/>
                    <a:pt x="2355" y="12"/>
                  </a:cubicBezTo>
                  <a:cubicBezTo>
                    <a:pt x="2356" y="9"/>
                    <a:pt x="2355" y="6"/>
                    <a:pt x="2353" y="6"/>
                  </a:cubicBezTo>
                  <a:cubicBezTo>
                    <a:pt x="2353" y="6"/>
                    <a:pt x="2353" y="6"/>
                    <a:pt x="2353" y="6"/>
                  </a:cubicBezTo>
                  <a:moveTo>
                    <a:pt x="2229" y="1"/>
                  </a:moveTo>
                  <a:cubicBezTo>
                    <a:pt x="2229" y="1"/>
                    <a:pt x="2229" y="1"/>
                    <a:pt x="2229" y="1"/>
                  </a:cubicBezTo>
                  <a:cubicBezTo>
                    <a:pt x="2225" y="1"/>
                    <a:pt x="2222" y="4"/>
                    <a:pt x="2220" y="7"/>
                  </a:cubicBezTo>
                  <a:cubicBezTo>
                    <a:pt x="2218" y="10"/>
                    <a:pt x="2220" y="12"/>
                    <a:pt x="2222" y="12"/>
                  </a:cubicBezTo>
                  <a:cubicBezTo>
                    <a:pt x="2222" y="12"/>
                    <a:pt x="2223" y="12"/>
                    <a:pt x="2223" y="12"/>
                  </a:cubicBezTo>
                  <a:cubicBezTo>
                    <a:pt x="2226" y="12"/>
                    <a:pt x="2229" y="10"/>
                    <a:pt x="2231" y="6"/>
                  </a:cubicBezTo>
                  <a:cubicBezTo>
                    <a:pt x="2233" y="3"/>
                    <a:pt x="2232" y="1"/>
                    <a:pt x="2229" y="1"/>
                  </a:cubicBezTo>
                  <a:moveTo>
                    <a:pt x="2294" y="0"/>
                  </a:moveTo>
                  <a:cubicBezTo>
                    <a:pt x="2291" y="0"/>
                    <a:pt x="2288" y="3"/>
                    <a:pt x="2286" y="6"/>
                  </a:cubicBezTo>
                  <a:cubicBezTo>
                    <a:pt x="2285" y="9"/>
                    <a:pt x="2285" y="12"/>
                    <a:pt x="2288" y="12"/>
                  </a:cubicBezTo>
                  <a:cubicBezTo>
                    <a:pt x="2288" y="12"/>
                    <a:pt x="2288" y="12"/>
                    <a:pt x="2288" y="12"/>
                  </a:cubicBezTo>
                  <a:cubicBezTo>
                    <a:pt x="2291" y="12"/>
                    <a:pt x="2294" y="10"/>
                    <a:pt x="2296" y="6"/>
                  </a:cubicBezTo>
                  <a:cubicBezTo>
                    <a:pt x="2298" y="3"/>
                    <a:pt x="2297" y="0"/>
                    <a:pt x="2294" y="0"/>
                  </a:cubicBezTo>
                  <a:cubicBezTo>
                    <a:pt x="2294" y="0"/>
                    <a:pt x="2294" y="0"/>
                    <a:pt x="2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1"/>
            <p:cNvSpPr/>
            <p:nvPr/>
          </p:nvSpPr>
          <p:spPr bwMode="auto">
            <a:xfrm>
              <a:off x="12931775" y="9158288"/>
              <a:ext cx="26988" cy="30163"/>
            </a:xfrm>
            <a:custGeom>
              <a:avLst/>
              <a:gdLst>
                <a:gd name="T0" fmla="*/ 6 w 10"/>
                <a:gd name="T1" fmla="*/ 0 h 11"/>
                <a:gd name="T2" fmla="*/ 4 w 10"/>
                <a:gd name="T3" fmla="*/ 0 h 11"/>
                <a:gd name="T4" fmla="*/ 2 w 10"/>
                <a:gd name="T5" fmla="*/ 1 h 11"/>
                <a:gd name="T6" fmla="*/ 1 w 10"/>
                <a:gd name="T7" fmla="*/ 3 h 11"/>
                <a:gd name="T8" fmla="*/ 0 w 10"/>
                <a:gd name="T9" fmla="*/ 5 h 11"/>
                <a:gd name="T10" fmla="*/ 1 w 10"/>
                <a:gd name="T11" fmla="*/ 10 h 11"/>
                <a:gd name="T12" fmla="*/ 2 w 10"/>
                <a:gd name="T13" fmla="*/ 11 h 11"/>
                <a:gd name="T14" fmla="*/ 4 w 10"/>
                <a:gd name="T15" fmla="*/ 11 h 11"/>
                <a:gd name="T16" fmla="*/ 4 w 10"/>
                <a:gd name="T17" fmla="*/ 11 h 11"/>
                <a:gd name="T18" fmla="*/ 8 w 10"/>
                <a:gd name="T19" fmla="*/ 10 h 11"/>
                <a:gd name="T20" fmla="*/ 9 w 10"/>
                <a:gd name="T21" fmla="*/ 8 h 11"/>
                <a:gd name="T22" fmla="*/ 10 w 10"/>
                <a:gd name="T23" fmla="*/ 5 h 11"/>
                <a:gd name="T24" fmla="*/ 10 w 10"/>
                <a:gd name="T25" fmla="*/ 3 h 11"/>
                <a:gd name="T26" fmla="*/ 9 w 10"/>
                <a:gd name="T27" fmla="*/ 1 h 11"/>
                <a:gd name="T28" fmla="*/ 8 w 10"/>
                <a:gd name="T29" fmla="*/ 0 h 11"/>
                <a:gd name="T30" fmla="*/ 6 w 10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6" y="11"/>
                    <a:pt x="8" y="10"/>
                  </a:cubicBezTo>
                  <a:cubicBezTo>
                    <a:pt x="8" y="9"/>
                    <a:pt x="9" y="8"/>
                    <a:pt x="9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2"/>
            <p:cNvSpPr/>
            <p:nvPr/>
          </p:nvSpPr>
          <p:spPr bwMode="auto">
            <a:xfrm>
              <a:off x="-890588" y="9310688"/>
              <a:ext cx="30163" cy="12700"/>
            </a:xfrm>
            <a:custGeom>
              <a:avLst/>
              <a:gdLst>
                <a:gd name="T0" fmla="*/ 5 w 11"/>
                <a:gd name="T1" fmla="*/ 0 h 5"/>
                <a:gd name="T2" fmla="*/ 1 w 11"/>
                <a:gd name="T3" fmla="*/ 0 h 5"/>
                <a:gd name="T4" fmla="*/ 0 w 11"/>
                <a:gd name="T5" fmla="*/ 2 h 5"/>
                <a:gd name="T6" fmla="*/ 2 w 11"/>
                <a:gd name="T7" fmla="*/ 4 h 5"/>
                <a:gd name="T8" fmla="*/ 6 w 11"/>
                <a:gd name="T9" fmla="*/ 5 h 5"/>
                <a:gd name="T10" fmla="*/ 6 w 11"/>
                <a:gd name="T11" fmla="*/ 5 h 5"/>
                <a:gd name="T12" fmla="*/ 10 w 11"/>
                <a:gd name="T13" fmla="*/ 4 h 5"/>
                <a:gd name="T14" fmla="*/ 11 w 11"/>
                <a:gd name="T15" fmla="*/ 3 h 5"/>
                <a:gd name="T16" fmla="*/ 9 w 11"/>
                <a:gd name="T17" fmla="*/ 0 h 5"/>
                <a:gd name="T18" fmla="*/ 5 w 11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3"/>
            <p:cNvSpPr>
              <a:spLocks noEditPoints="1"/>
            </p:cNvSpPr>
            <p:nvPr/>
          </p:nvSpPr>
          <p:spPr bwMode="auto">
            <a:xfrm>
              <a:off x="-717550" y="8936038"/>
              <a:ext cx="13457238" cy="784225"/>
            </a:xfrm>
            <a:custGeom>
              <a:avLst/>
              <a:gdLst>
                <a:gd name="T0" fmla="*/ 933 w 4999"/>
                <a:gd name="T1" fmla="*/ 284 h 291"/>
                <a:gd name="T2" fmla="*/ 876 w 4999"/>
                <a:gd name="T3" fmla="*/ 287 h 291"/>
                <a:gd name="T4" fmla="*/ 1077 w 4999"/>
                <a:gd name="T5" fmla="*/ 279 h 291"/>
                <a:gd name="T6" fmla="*/ 1143 w 4999"/>
                <a:gd name="T7" fmla="*/ 263 h 291"/>
                <a:gd name="T8" fmla="*/ 744 w 4999"/>
                <a:gd name="T9" fmla="*/ 271 h 291"/>
                <a:gd name="T10" fmla="*/ 3062 w 4999"/>
                <a:gd name="T11" fmla="*/ 258 h 291"/>
                <a:gd name="T12" fmla="*/ 3202 w 4999"/>
                <a:gd name="T13" fmla="*/ 258 h 291"/>
                <a:gd name="T14" fmla="*/ 2994 w 4999"/>
                <a:gd name="T15" fmla="*/ 270 h 291"/>
                <a:gd name="T16" fmla="*/ 3281 w 4999"/>
                <a:gd name="T17" fmla="*/ 263 h 291"/>
                <a:gd name="T18" fmla="*/ 3432 w 4999"/>
                <a:gd name="T19" fmla="*/ 255 h 291"/>
                <a:gd name="T20" fmla="*/ 2934 w 4999"/>
                <a:gd name="T21" fmla="*/ 264 h 291"/>
                <a:gd name="T22" fmla="*/ 3507 w 4999"/>
                <a:gd name="T23" fmla="*/ 264 h 291"/>
                <a:gd name="T24" fmla="*/ 671 w 4999"/>
                <a:gd name="T25" fmla="*/ 250 h 291"/>
                <a:gd name="T26" fmla="*/ 1218 w 4999"/>
                <a:gd name="T27" fmla="*/ 247 h 291"/>
                <a:gd name="T28" fmla="*/ 3666 w 4999"/>
                <a:gd name="T29" fmla="*/ 257 h 291"/>
                <a:gd name="T30" fmla="*/ 2882 w 4999"/>
                <a:gd name="T31" fmla="*/ 242 h 291"/>
                <a:gd name="T32" fmla="*/ 604 w 4999"/>
                <a:gd name="T33" fmla="*/ 238 h 291"/>
                <a:gd name="T34" fmla="*/ 3820 w 4999"/>
                <a:gd name="T35" fmla="*/ 239 h 291"/>
                <a:gd name="T36" fmla="*/ 1300 w 4999"/>
                <a:gd name="T37" fmla="*/ 240 h 291"/>
                <a:gd name="T38" fmla="*/ 2829 w 4999"/>
                <a:gd name="T39" fmla="*/ 227 h 291"/>
                <a:gd name="T40" fmla="*/ 3906 w 4999"/>
                <a:gd name="T41" fmla="*/ 225 h 291"/>
                <a:gd name="T42" fmla="*/ 3972 w 4999"/>
                <a:gd name="T43" fmla="*/ 227 h 291"/>
                <a:gd name="T44" fmla="*/ 471 w 4999"/>
                <a:gd name="T45" fmla="*/ 212 h 291"/>
                <a:gd name="T46" fmla="*/ 1380 w 4999"/>
                <a:gd name="T47" fmla="*/ 205 h 291"/>
                <a:gd name="T48" fmla="*/ 4042 w 4999"/>
                <a:gd name="T49" fmla="*/ 211 h 291"/>
                <a:gd name="T50" fmla="*/ 411 w 4999"/>
                <a:gd name="T51" fmla="*/ 204 h 291"/>
                <a:gd name="T52" fmla="*/ 4122 w 4999"/>
                <a:gd name="T53" fmla="*/ 192 h 291"/>
                <a:gd name="T54" fmla="*/ 332 w 4999"/>
                <a:gd name="T55" fmla="*/ 189 h 291"/>
                <a:gd name="T56" fmla="*/ 1459 w 4999"/>
                <a:gd name="T57" fmla="*/ 194 h 291"/>
                <a:gd name="T58" fmla="*/ 4186 w 4999"/>
                <a:gd name="T59" fmla="*/ 182 h 291"/>
                <a:gd name="T60" fmla="*/ 2686 w 4999"/>
                <a:gd name="T61" fmla="*/ 165 h 291"/>
                <a:gd name="T62" fmla="*/ 4235 w 4999"/>
                <a:gd name="T63" fmla="*/ 169 h 291"/>
                <a:gd name="T64" fmla="*/ 210 w 4999"/>
                <a:gd name="T65" fmla="*/ 167 h 291"/>
                <a:gd name="T66" fmla="*/ 4995 w 4999"/>
                <a:gd name="T67" fmla="*/ 162 h 291"/>
                <a:gd name="T68" fmla="*/ 4872 w 4999"/>
                <a:gd name="T69" fmla="*/ 162 h 291"/>
                <a:gd name="T70" fmla="*/ 1542 w 4999"/>
                <a:gd name="T71" fmla="*/ 168 h 291"/>
                <a:gd name="T72" fmla="*/ 137 w 4999"/>
                <a:gd name="T73" fmla="*/ 153 h 291"/>
                <a:gd name="T74" fmla="*/ 4823 w 4999"/>
                <a:gd name="T75" fmla="*/ 152 h 291"/>
                <a:gd name="T76" fmla="*/ 4765 w 4999"/>
                <a:gd name="T77" fmla="*/ 159 h 291"/>
                <a:gd name="T78" fmla="*/ 77 w 4999"/>
                <a:gd name="T79" fmla="*/ 149 h 291"/>
                <a:gd name="T80" fmla="*/ 4357 w 4999"/>
                <a:gd name="T81" fmla="*/ 144 h 291"/>
                <a:gd name="T82" fmla="*/ 2635 w 4999"/>
                <a:gd name="T83" fmla="*/ 145 h 291"/>
                <a:gd name="T84" fmla="*/ 8 w 4999"/>
                <a:gd name="T85" fmla="*/ 146 h 291"/>
                <a:gd name="T86" fmla="*/ 4666 w 4999"/>
                <a:gd name="T87" fmla="*/ 140 h 291"/>
                <a:gd name="T88" fmla="*/ 4615 w 4999"/>
                <a:gd name="T89" fmla="*/ 137 h 291"/>
                <a:gd name="T90" fmla="*/ 4454 w 4999"/>
                <a:gd name="T91" fmla="*/ 139 h 291"/>
                <a:gd name="T92" fmla="*/ 4565 w 4999"/>
                <a:gd name="T93" fmla="*/ 139 h 291"/>
                <a:gd name="T94" fmla="*/ 4513 w 4999"/>
                <a:gd name="T95" fmla="*/ 134 h 291"/>
                <a:gd name="T96" fmla="*/ 2591 w 4999"/>
                <a:gd name="T97" fmla="*/ 121 h 291"/>
                <a:gd name="T98" fmla="*/ 1708 w 4999"/>
                <a:gd name="T99" fmla="*/ 116 h 291"/>
                <a:gd name="T100" fmla="*/ 2552 w 4999"/>
                <a:gd name="T101" fmla="*/ 93 h 291"/>
                <a:gd name="T102" fmla="*/ 2505 w 4999"/>
                <a:gd name="T103" fmla="*/ 70 h 291"/>
                <a:gd name="T104" fmla="*/ 1868 w 4999"/>
                <a:gd name="T105" fmla="*/ 63 h 291"/>
                <a:gd name="T106" fmla="*/ 2460 w 4999"/>
                <a:gd name="T107" fmla="*/ 57 h 291"/>
                <a:gd name="T108" fmla="*/ 1958 w 4999"/>
                <a:gd name="T109" fmla="*/ 35 h 291"/>
                <a:gd name="T110" fmla="*/ 2034 w 4999"/>
                <a:gd name="T111" fmla="*/ 19 h 291"/>
                <a:gd name="T112" fmla="*/ 2351 w 4999"/>
                <a:gd name="T113" fmla="*/ 29 h 291"/>
                <a:gd name="T114" fmla="*/ 2110 w 4999"/>
                <a:gd name="T115" fmla="*/ 13 h 291"/>
                <a:gd name="T116" fmla="*/ 2177 w 4999"/>
                <a:gd name="T117" fmla="*/ 0 h 291"/>
                <a:gd name="T118" fmla="*/ 2234 w 4999"/>
                <a:gd name="T119" fmla="*/ 1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9" h="291">
                  <a:moveTo>
                    <a:pt x="1000" y="279"/>
                  </a:moveTo>
                  <a:cubicBezTo>
                    <a:pt x="1000" y="279"/>
                    <a:pt x="1000" y="279"/>
                    <a:pt x="1000" y="279"/>
                  </a:cubicBezTo>
                  <a:cubicBezTo>
                    <a:pt x="997" y="279"/>
                    <a:pt x="996" y="281"/>
                    <a:pt x="997" y="285"/>
                  </a:cubicBezTo>
                  <a:cubicBezTo>
                    <a:pt x="999" y="288"/>
                    <a:pt x="1003" y="291"/>
                    <a:pt x="1006" y="291"/>
                  </a:cubicBezTo>
                  <a:cubicBezTo>
                    <a:pt x="1006" y="291"/>
                    <a:pt x="1006" y="291"/>
                    <a:pt x="1006" y="291"/>
                  </a:cubicBezTo>
                  <a:cubicBezTo>
                    <a:pt x="1009" y="291"/>
                    <a:pt x="1010" y="288"/>
                    <a:pt x="1009" y="284"/>
                  </a:cubicBezTo>
                  <a:cubicBezTo>
                    <a:pt x="1007" y="281"/>
                    <a:pt x="1003" y="279"/>
                    <a:pt x="1000" y="279"/>
                  </a:cubicBezTo>
                  <a:moveTo>
                    <a:pt x="935" y="278"/>
                  </a:moveTo>
                  <a:cubicBezTo>
                    <a:pt x="932" y="278"/>
                    <a:pt x="931" y="281"/>
                    <a:pt x="933" y="284"/>
                  </a:cubicBezTo>
                  <a:cubicBezTo>
                    <a:pt x="934" y="287"/>
                    <a:pt x="938" y="290"/>
                    <a:pt x="941" y="290"/>
                  </a:cubicBezTo>
                  <a:cubicBezTo>
                    <a:pt x="941" y="290"/>
                    <a:pt x="941" y="290"/>
                    <a:pt x="941" y="290"/>
                  </a:cubicBezTo>
                  <a:cubicBezTo>
                    <a:pt x="944" y="290"/>
                    <a:pt x="945" y="288"/>
                    <a:pt x="944" y="285"/>
                  </a:cubicBezTo>
                  <a:cubicBezTo>
                    <a:pt x="942" y="281"/>
                    <a:pt x="938" y="278"/>
                    <a:pt x="935" y="278"/>
                  </a:cubicBezTo>
                  <a:cubicBezTo>
                    <a:pt x="935" y="278"/>
                    <a:pt x="935" y="278"/>
                    <a:pt x="935" y="278"/>
                  </a:cubicBezTo>
                  <a:moveTo>
                    <a:pt x="870" y="275"/>
                  </a:moveTo>
                  <a:cubicBezTo>
                    <a:pt x="867" y="275"/>
                    <a:pt x="866" y="277"/>
                    <a:pt x="868" y="280"/>
                  </a:cubicBezTo>
                  <a:cubicBezTo>
                    <a:pt x="869" y="284"/>
                    <a:pt x="873" y="286"/>
                    <a:pt x="876" y="287"/>
                  </a:cubicBezTo>
                  <a:cubicBezTo>
                    <a:pt x="876" y="287"/>
                    <a:pt x="876" y="287"/>
                    <a:pt x="876" y="287"/>
                  </a:cubicBezTo>
                  <a:cubicBezTo>
                    <a:pt x="879" y="287"/>
                    <a:pt x="880" y="284"/>
                    <a:pt x="879" y="281"/>
                  </a:cubicBezTo>
                  <a:cubicBezTo>
                    <a:pt x="877" y="278"/>
                    <a:pt x="873" y="275"/>
                    <a:pt x="870" y="275"/>
                  </a:cubicBezTo>
                  <a:cubicBezTo>
                    <a:pt x="870" y="275"/>
                    <a:pt x="870" y="275"/>
                    <a:pt x="870" y="275"/>
                  </a:cubicBezTo>
                  <a:moveTo>
                    <a:pt x="1069" y="273"/>
                  </a:moveTo>
                  <a:cubicBezTo>
                    <a:pt x="1069" y="273"/>
                    <a:pt x="1069" y="273"/>
                    <a:pt x="1069" y="273"/>
                  </a:cubicBezTo>
                  <a:cubicBezTo>
                    <a:pt x="1065" y="274"/>
                    <a:pt x="1064" y="277"/>
                    <a:pt x="1065" y="280"/>
                  </a:cubicBezTo>
                  <a:cubicBezTo>
                    <a:pt x="1067" y="283"/>
                    <a:pt x="1070" y="286"/>
                    <a:pt x="1074" y="286"/>
                  </a:cubicBezTo>
                  <a:cubicBezTo>
                    <a:pt x="1074" y="286"/>
                    <a:pt x="1074" y="286"/>
                    <a:pt x="1074" y="286"/>
                  </a:cubicBezTo>
                  <a:cubicBezTo>
                    <a:pt x="1078" y="285"/>
                    <a:pt x="1079" y="282"/>
                    <a:pt x="1077" y="279"/>
                  </a:cubicBezTo>
                  <a:cubicBezTo>
                    <a:pt x="1076" y="276"/>
                    <a:pt x="1072" y="273"/>
                    <a:pt x="1069" y="273"/>
                  </a:cubicBezTo>
                  <a:moveTo>
                    <a:pt x="804" y="269"/>
                  </a:moveTo>
                  <a:cubicBezTo>
                    <a:pt x="801" y="269"/>
                    <a:pt x="800" y="271"/>
                    <a:pt x="802" y="274"/>
                  </a:cubicBezTo>
                  <a:cubicBezTo>
                    <a:pt x="803" y="277"/>
                    <a:pt x="807" y="280"/>
                    <a:pt x="810" y="280"/>
                  </a:cubicBezTo>
                  <a:cubicBezTo>
                    <a:pt x="811" y="280"/>
                    <a:pt x="811" y="280"/>
                    <a:pt x="811" y="280"/>
                  </a:cubicBezTo>
                  <a:cubicBezTo>
                    <a:pt x="814" y="280"/>
                    <a:pt x="815" y="278"/>
                    <a:pt x="813" y="275"/>
                  </a:cubicBezTo>
                  <a:cubicBezTo>
                    <a:pt x="811" y="272"/>
                    <a:pt x="808" y="269"/>
                    <a:pt x="805" y="269"/>
                  </a:cubicBezTo>
                  <a:cubicBezTo>
                    <a:pt x="804" y="269"/>
                    <a:pt x="804" y="269"/>
                    <a:pt x="804" y="269"/>
                  </a:cubicBezTo>
                  <a:moveTo>
                    <a:pt x="1143" y="263"/>
                  </a:moveTo>
                  <a:cubicBezTo>
                    <a:pt x="1142" y="263"/>
                    <a:pt x="1142" y="263"/>
                    <a:pt x="1141" y="263"/>
                  </a:cubicBezTo>
                  <a:cubicBezTo>
                    <a:pt x="1138" y="263"/>
                    <a:pt x="1136" y="267"/>
                    <a:pt x="1138" y="270"/>
                  </a:cubicBezTo>
                  <a:cubicBezTo>
                    <a:pt x="1139" y="273"/>
                    <a:pt x="1142" y="275"/>
                    <a:pt x="1145" y="275"/>
                  </a:cubicBezTo>
                  <a:cubicBezTo>
                    <a:pt x="1146" y="275"/>
                    <a:pt x="1146" y="275"/>
                    <a:pt x="1146" y="275"/>
                  </a:cubicBezTo>
                  <a:cubicBezTo>
                    <a:pt x="1150" y="274"/>
                    <a:pt x="1152" y="271"/>
                    <a:pt x="1150" y="268"/>
                  </a:cubicBezTo>
                  <a:cubicBezTo>
                    <a:pt x="1149" y="265"/>
                    <a:pt x="1146" y="263"/>
                    <a:pt x="1143" y="263"/>
                  </a:cubicBezTo>
                  <a:moveTo>
                    <a:pt x="738" y="260"/>
                  </a:moveTo>
                  <a:cubicBezTo>
                    <a:pt x="735" y="260"/>
                    <a:pt x="734" y="262"/>
                    <a:pt x="736" y="265"/>
                  </a:cubicBezTo>
                  <a:cubicBezTo>
                    <a:pt x="737" y="268"/>
                    <a:pt x="741" y="271"/>
                    <a:pt x="744" y="271"/>
                  </a:cubicBezTo>
                  <a:cubicBezTo>
                    <a:pt x="744" y="271"/>
                    <a:pt x="745" y="271"/>
                    <a:pt x="745" y="271"/>
                  </a:cubicBezTo>
                  <a:cubicBezTo>
                    <a:pt x="747" y="271"/>
                    <a:pt x="748" y="269"/>
                    <a:pt x="747" y="267"/>
                  </a:cubicBezTo>
                  <a:cubicBezTo>
                    <a:pt x="745" y="264"/>
                    <a:pt x="742" y="261"/>
                    <a:pt x="738" y="260"/>
                  </a:cubicBezTo>
                  <a:cubicBezTo>
                    <a:pt x="738" y="260"/>
                    <a:pt x="738" y="260"/>
                    <a:pt x="738" y="260"/>
                  </a:cubicBezTo>
                  <a:moveTo>
                    <a:pt x="3062" y="258"/>
                  </a:moveTo>
                  <a:cubicBezTo>
                    <a:pt x="3059" y="258"/>
                    <a:pt x="3055" y="261"/>
                    <a:pt x="3054" y="264"/>
                  </a:cubicBezTo>
                  <a:cubicBezTo>
                    <a:pt x="3054" y="268"/>
                    <a:pt x="3055" y="270"/>
                    <a:pt x="3058" y="270"/>
                  </a:cubicBezTo>
                  <a:cubicBezTo>
                    <a:pt x="3061" y="270"/>
                    <a:pt x="3065" y="268"/>
                    <a:pt x="3066" y="264"/>
                  </a:cubicBezTo>
                  <a:cubicBezTo>
                    <a:pt x="3067" y="261"/>
                    <a:pt x="3065" y="258"/>
                    <a:pt x="3062" y="258"/>
                  </a:cubicBezTo>
                  <a:moveTo>
                    <a:pt x="3130" y="258"/>
                  </a:moveTo>
                  <a:cubicBezTo>
                    <a:pt x="3130" y="258"/>
                    <a:pt x="3130" y="258"/>
                    <a:pt x="3130" y="258"/>
                  </a:cubicBezTo>
                  <a:cubicBezTo>
                    <a:pt x="3127" y="258"/>
                    <a:pt x="3124" y="261"/>
                    <a:pt x="3123" y="264"/>
                  </a:cubicBezTo>
                  <a:cubicBezTo>
                    <a:pt x="3122" y="268"/>
                    <a:pt x="3124" y="270"/>
                    <a:pt x="3127" y="270"/>
                  </a:cubicBezTo>
                  <a:cubicBezTo>
                    <a:pt x="3127" y="270"/>
                    <a:pt x="3127" y="270"/>
                    <a:pt x="3127" y="270"/>
                  </a:cubicBezTo>
                  <a:cubicBezTo>
                    <a:pt x="3130" y="270"/>
                    <a:pt x="3134" y="268"/>
                    <a:pt x="3135" y="264"/>
                  </a:cubicBezTo>
                  <a:cubicBezTo>
                    <a:pt x="3136" y="261"/>
                    <a:pt x="3134" y="258"/>
                    <a:pt x="3130" y="258"/>
                  </a:cubicBezTo>
                  <a:moveTo>
                    <a:pt x="3202" y="258"/>
                  </a:moveTo>
                  <a:cubicBezTo>
                    <a:pt x="3202" y="258"/>
                    <a:pt x="3202" y="258"/>
                    <a:pt x="3202" y="258"/>
                  </a:cubicBezTo>
                  <a:cubicBezTo>
                    <a:pt x="3199" y="258"/>
                    <a:pt x="3195" y="261"/>
                    <a:pt x="3194" y="264"/>
                  </a:cubicBezTo>
                  <a:cubicBezTo>
                    <a:pt x="3193" y="267"/>
                    <a:pt x="3195" y="270"/>
                    <a:pt x="3199" y="270"/>
                  </a:cubicBezTo>
                  <a:cubicBezTo>
                    <a:pt x="3199" y="270"/>
                    <a:pt x="3199" y="270"/>
                    <a:pt x="3199" y="270"/>
                  </a:cubicBezTo>
                  <a:cubicBezTo>
                    <a:pt x="3202" y="270"/>
                    <a:pt x="3206" y="267"/>
                    <a:pt x="3207" y="264"/>
                  </a:cubicBezTo>
                  <a:cubicBezTo>
                    <a:pt x="3208" y="261"/>
                    <a:pt x="3206" y="258"/>
                    <a:pt x="3202" y="258"/>
                  </a:cubicBezTo>
                  <a:moveTo>
                    <a:pt x="2997" y="258"/>
                  </a:moveTo>
                  <a:cubicBezTo>
                    <a:pt x="2994" y="258"/>
                    <a:pt x="2991" y="260"/>
                    <a:pt x="2990" y="263"/>
                  </a:cubicBezTo>
                  <a:cubicBezTo>
                    <a:pt x="2989" y="267"/>
                    <a:pt x="2991" y="269"/>
                    <a:pt x="2994" y="270"/>
                  </a:cubicBezTo>
                  <a:cubicBezTo>
                    <a:pt x="2994" y="270"/>
                    <a:pt x="2994" y="270"/>
                    <a:pt x="2994" y="270"/>
                  </a:cubicBezTo>
                  <a:cubicBezTo>
                    <a:pt x="2997" y="270"/>
                    <a:pt x="3000" y="267"/>
                    <a:pt x="3001" y="264"/>
                  </a:cubicBezTo>
                  <a:cubicBezTo>
                    <a:pt x="3002" y="261"/>
                    <a:pt x="3000" y="258"/>
                    <a:pt x="2997" y="258"/>
                  </a:cubicBezTo>
                  <a:cubicBezTo>
                    <a:pt x="2997" y="258"/>
                    <a:pt x="2997" y="258"/>
                    <a:pt x="2997" y="258"/>
                  </a:cubicBezTo>
                  <a:moveTo>
                    <a:pt x="3277" y="258"/>
                  </a:moveTo>
                  <a:cubicBezTo>
                    <a:pt x="3277" y="258"/>
                    <a:pt x="3277" y="258"/>
                    <a:pt x="3277" y="258"/>
                  </a:cubicBezTo>
                  <a:cubicBezTo>
                    <a:pt x="3273" y="258"/>
                    <a:pt x="3270" y="260"/>
                    <a:pt x="3269" y="264"/>
                  </a:cubicBezTo>
                  <a:cubicBezTo>
                    <a:pt x="3267" y="267"/>
                    <a:pt x="3269" y="269"/>
                    <a:pt x="3273" y="269"/>
                  </a:cubicBezTo>
                  <a:cubicBezTo>
                    <a:pt x="3273" y="269"/>
                    <a:pt x="3273" y="269"/>
                    <a:pt x="3273" y="269"/>
                  </a:cubicBezTo>
                  <a:cubicBezTo>
                    <a:pt x="3276" y="269"/>
                    <a:pt x="3280" y="267"/>
                    <a:pt x="3281" y="263"/>
                  </a:cubicBezTo>
                  <a:cubicBezTo>
                    <a:pt x="3282" y="260"/>
                    <a:pt x="3281" y="258"/>
                    <a:pt x="3277" y="258"/>
                  </a:cubicBezTo>
                  <a:moveTo>
                    <a:pt x="3354" y="256"/>
                  </a:moveTo>
                  <a:cubicBezTo>
                    <a:pt x="3354" y="256"/>
                    <a:pt x="3354" y="256"/>
                    <a:pt x="3354" y="256"/>
                  </a:cubicBezTo>
                  <a:cubicBezTo>
                    <a:pt x="3350" y="256"/>
                    <a:pt x="3346" y="259"/>
                    <a:pt x="3345" y="262"/>
                  </a:cubicBezTo>
                  <a:cubicBezTo>
                    <a:pt x="3344" y="266"/>
                    <a:pt x="3346" y="268"/>
                    <a:pt x="3349" y="268"/>
                  </a:cubicBezTo>
                  <a:cubicBezTo>
                    <a:pt x="3349" y="268"/>
                    <a:pt x="3349" y="268"/>
                    <a:pt x="3349" y="268"/>
                  </a:cubicBezTo>
                  <a:cubicBezTo>
                    <a:pt x="3353" y="268"/>
                    <a:pt x="3357" y="266"/>
                    <a:pt x="3358" y="262"/>
                  </a:cubicBezTo>
                  <a:cubicBezTo>
                    <a:pt x="3359" y="259"/>
                    <a:pt x="3357" y="256"/>
                    <a:pt x="3354" y="256"/>
                  </a:cubicBezTo>
                  <a:moveTo>
                    <a:pt x="3432" y="255"/>
                  </a:moveTo>
                  <a:cubicBezTo>
                    <a:pt x="3432" y="255"/>
                    <a:pt x="3432" y="255"/>
                    <a:pt x="3432" y="255"/>
                  </a:cubicBezTo>
                  <a:cubicBezTo>
                    <a:pt x="3429" y="255"/>
                    <a:pt x="3424" y="257"/>
                    <a:pt x="3423" y="261"/>
                  </a:cubicBezTo>
                  <a:cubicBezTo>
                    <a:pt x="3422" y="264"/>
                    <a:pt x="3424" y="267"/>
                    <a:pt x="3427" y="267"/>
                  </a:cubicBezTo>
                  <a:cubicBezTo>
                    <a:pt x="3427" y="267"/>
                    <a:pt x="3427" y="267"/>
                    <a:pt x="3428" y="267"/>
                  </a:cubicBezTo>
                  <a:cubicBezTo>
                    <a:pt x="3431" y="267"/>
                    <a:pt x="3435" y="264"/>
                    <a:pt x="3437" y="260"/>
                  </a:cubicBezTo>
                  <a:cubicBezTo>
                    <a:pt x="3438" y="257"/>
                    <a:pt x="3436" y="255"/>
                    <a:pt x="3432" y="255"/>
                  </a:cubicBezTo>
                  <a:moveTo>
                    <a:pt x="2937" y="252"/>
                  </a:moveTo>
                  <a:cubicBezTo>
                    <a:pt x="2935" y="252"/>
                    <a:pt x="2932" y="255"/>
                    <a:pt x="2931" y="258"/>
                  </a:cubicBezTo>
                  <a:cubicBezTo>
                    <a:pt x="2930" y="261"/>
                    <a:pt x="2931" y="264"/>
                    <a:pt x="2934" y="264"/>
                  </a:cubicBezTo>
                  <a:cubicBezTo>
                    <a:pt x="2934" y="264"/>
                    <a:pt x="2934" y="264"/>
                    <a:pt x="2935" y="264"/>
                  </a:cubicBezTo>
                  <a:cubicBezTo>
                    <a:pt x="2937" y="264"/>
                    <a:pt x="2940" y="262"/>
                    <a:pt x="2941" y="259"/>
                  </a:cubicBezTo>
                  <a:cubicBezTo>
                    <a:pt x="2942" y="256"/>
                    <a:pt x="2940" y="253"/>
                    <a:pt x="2938" y="252"/>
                  </a:cubicBezTo>
                  <a:cubicBezTo>
                    <a:pt x="2937" y="252"/>
                    <a:pt x="2937" y="252"/>
                    <a:pt x="2937" y="252"/>
                  </a:cubicBezTo>
                  <a:moveTo>
                    <a:pt x="3512" y="252"/>
                  </a:moveTo>
                  <a:cubicBezTo>
                    <a:pt x="3512" y="252"/>
                    <a:pt x="3512" y="252"/>
                    <a:pt x="3512" y="252"/>
                  </a:cubicBezTo>
                  <a:cubicBezTo>
                    <a:pt x="3508" y="252"/>
                    <a:pt x="3504" y="255"/>
                    <a:pt x="3502" y="258"/>
                  </a:cubicBezTo>
                  <a:cubicBezTo>
                    <a:pt x="3501" y="262"/>
                    <a:pt x="3503" y="264"/>
                    <a:pt x="3506" y="264"/>
                  </a:cubicBezTo>
                  <a:cubicBezTo>
                    <a:pt x="3507" y="264"/>
                    <a:pt x="3507" y="264"/>
                    <a:pt x="3507" y="264"/>
                  </a:cubicBezTo>
                  <a:cubicBezTo>
                    <a:pt x="3510" y="264"/>
                    <a:pt x="3515" y="261"/>
                    <a:pt x="3516" y="258"/>
                  </a:cubicBezTo>
                  <a:cubicBezTo>
                    <a:pt x="3517" y="255"/>
                    <a:pt x="3516" y="252"/>
                    <a:pt x="3512" y="252"/>
                  </a:cubicBezTo>
                  <a:moveTo>
                    <a:pt x="671" y="250"/>
                  </a:moveTo>
                  <a:cubicBezTo>
                    <a:pt x="669" y="250"/>
                    <a:pt x="668" y="252"/>
                    <a:pt x="669" y="254"/>
                  </a:cubicBezTo>
                  <a:cubicBezTo>
                    <a:pt x="670" y="257"/>
                    <a:pt x="674" y="260"/>
                    <a:pt x="677" y="261"/>
                  </a:cubicBezTo>
                  <a:cubicBezTo>
                    <a:pt x="677" y="261"/>
                    <a:pt x="678" y="261"/>
                    <a:pt x="678" y="261"/>
                  </a:cubicBezTo>
                  <a:cubicBezTo>
                    <a:pt x="681" y="261"/>
                    <a:pt x="681" y="259"/>
                    <a:pt x="680" y="256"/>
                  </a:cubicBezTo>
                  <a:cubicBezTo>
                    <a:pt x="679" y="253"/>
                    <a:pt x="675" y="251"/>
                    <a:pt x="672" y="250"/>
                  </a:cubicBezTo>
                  <a:cubicBezTo>
                    <a:pt x="672" y="250"/>
                    <a:pt x="671" y="250"/>
                    <a:pt x="671" y="250"/>
                  </a:cubicBezTo>
                  <a:moveTo>
                    <a:pt x="3592" y="249"/>
                  </a:moveTo>
                  <a:cubicBezTo>
                    <a:pt x="3592" y="249"/>
                    <a:pt x="3592" y="249"/>
                    <a:pt x="3592" y="249"/>
                  </a:cubicBezTo>
                  <a:cubicBezTo>
                    <a:pt x="3588" y="249"/>
                    <a:pt x="3584" y="252"/>
                    <a:pt x="3582" y="255"/>
                  </a:cubicBezTo>
                  <a:cubicBezTo>
                    <a:pt x="3581" y="258"/>
                    <a:pt x="3583" y="261"/>
                    <a:pt x="3586" y="261"/>
                  </a:cubicBezTo>
                  <a:cubicBezTo>
                    <a:pt x="3586" y="261"/>
                    <a:pt x="3586" y="261"/>
                    <a:pt x="3586" y="261"/>
                  </a:cubicBezTo>
                  <a:cubicBezTo>
                    <a:pt x="3590" y="261"/>
                    <a:pt x="3594" y="258"/>
                    <a:pt x="3596" y="255"/>
                  </a:cubicBezTo>
                  <a:cubicBezTo>
                    <a:pt x="3597" y="251"/>
                    <a:pt x="3596" y="249"/>
                    <a:pt x="3592" y="249"/>
                  </a:cubicBezTo>
                  <a:moveTo>
                    <a:pt x="1219" y="247"/>
                  </a:moveTo>
                  <a:cubicBezTo>
                    <a:pt x="1219" y="247"/>
                    <a:pt x="1218" y="247"/>
                    <a:pt x="1218" y="247"/>
                  </a:cubicBezTo>
                  <a:cubicBezTo>
                    <a:pt x="1214" y="248"/>
                    <a:pt x="1212" y="252"/>
                    <a:pt x="1213" y="255"/>
                  </a:cubicBezTo>
                  <a:cubicBezTo>
                    <a:pt x="1214" y="258"/>
                    <a:pt x="1217" y="260"/>
                    <a:pt x="1220" y="260"/>
                  </a:cubicBezTo>
                  <a:cubicBezTo>
                    <a:pt x="1221" y="260"/>
                    <a:pt x="1221" y="260"/>
                    <a:pt x="1222" y="260"/>
                  </a:cubicBezTo>
                  <a:cubicBezTo>
                    <a:pt x="1225" y="259"/>
                    <a:pt x="1227" y="255"/>
                    <a:pt x="1226" y="252"/>
                  </a:cubicBezTo>
                  <a:cubicBezTo>
                    <a:pt x="1225" y="249"/>
                    <a:pt x="1222" y="247"/>
                    <a:pt x="1219" y="247"/>
                  </a:cubicBezTo>
                  <a:moveTo>
                    <a:pt x="3672" y="245"/>
                  </a:moveTo>
                  <a:cubicBezTo>
                    <a:pt x="3672" y="245"/>
                    <a:pt x="3672" y="245"/>
                    <a:pt x="3672" y="245"/>
                  </a:cubicBezTo>
                  <a:cubicBezTo>
                    <a:pt x="3668" y="245"/>
                    <a:pt x="3664" y="248"/>
                    <a:pt x="3662" y="251"/>
                  </a:cubicBezTo>
                  <a:cubicBezTo>
                    <a:pt x="3661" y="254"/>
                    <a:pt x="3662" y="257"/>
                    <a:pt x="3666" y="257"/>
                  </a:cubicBezTo>
                  <a:cubicBezTo>
                    <a:pt x="3666" y="257"/>
                    <a:pt x="3666" y="257"/>
                    <a:pt x="3666" y="257"/>
                  </a:cubicBezTo>
                  <a:cubicBezTo>
                    <a:pt x="3670" y="256"/>
                    <a:pt x="3674" y="253"/>
                    <a:pt x="3676" y="250"/>
                  </a:cubicBezTo>
                  <a:cubicBezTo>
                    <a:pt x="3677" y="247"/>
                    <a:pt x="3676" y="245"/>
                    <a:pt x="3672" y="245"/>
                  </a:cubicBezTo>
                  <a:moveTo>
                    <a:pt x="2881" y="242"/>
                  </a:moveTo>
                  <a:cubicBezTo>
                    <a:pt x="2879" y="242"/>
                    <a:pt x="2876" y="244"/>
                    <a:pt x="2875" y="247"/>
                  </a:cubicBezTo>
                  <a:cubicBezTo>
                    <a:pt x="2874" y="250"/>
                    <a:pt x="2876" y="253"/>
                    <a:pt x="2878" y="254"/>
                  </a:cubicBezTo>
                  <a:cubicBezTo>
                    <a:pt x="2878" y="254"/>
                    <a:pt x="2879" y="254"/>
                    <a:pt x="2879" y="254"/>
                  </a:cubicBezTo>
                  <a:cubicBezTo>
                    <a:pt x="2881" y="254"/>
                    <a:pt x="2884" y="252"/>
                    <a:pt x="2885" y="249"/>
                  </a:cubicBezTo>
                  <a:cubicBezTo>
                    <a:pt x="2886" y="246"/>
                    <a:pt x="2884" y="242"/>
                    <a:pt x="2882" y="242"/>
                  </a:cubicBezTo>
                  <a:cubicBezTo>
                    <a:pt x="2882" y="242"/>
                    <a:pt x="2881" y="242"/>
                    <a:pt x="2881" y="242"/>
                  </a:cubicBezTo>
                  <a:moveTo>
                    <a:pt x="3752" y="239"/>
                  </a:moveTo>
                  <a:cubicBezTo>
                    <a:pt x="3752" y="239"/>
                    <a:pt x="3751" y="239"/>
                    <a:pt x="3751" y="239"/>
                  </a:cubicBezTo>
                  <a:cubicBezTo>
                    <a:pt x="3748" y="239"/>
                    <a:pt x="3743" y="242"/>
                    <a:pt x="3741" y="246"/>
                  </a:cubicBezTo>
                  <a:cubicBezTo>
                    <a:pt x="3740" y="249"/>
                    <a:pt x="3741" y="251"/>
                    <a:pt x="3744" y="251"/>
                  </a:cubicBezTo>
                  <a:cubicBezTo>
                    <a:pt x="3745" y="251"/>
                    <a:pt x="3745" y="251"/>
                    <a:pt x="3745" y="251"/>
                  </a:cubicBezTo>
                  <a:cubicBezTo>
                    <a:pt x="3749" y="251"/>
                    <a:pt x="3753" y="248"/>
                    <a:pt x="3755" y="245"/>
                  </a:cubicBezTo>
                  <a:cubicBezTo>
                    <a:pt x="3756" y="242"/>
                    <a:pt x="3755" y="239"/>
                    <a:pt x="3752" y="239"/>
                  </a:cubicBezTo>
                  <a:moveTo>
                    <a:pt x="604" y="238"/>
                  </a:moveTo>
                  <a:cubicBezTo>
                    <a:pt x="602" y="238"/>
                    <a:pt x="601" y="240"/>
                    <a:pt x="602" y="242"/>
                  </a:cubicBezTo>
                  <a:cubicBezTo>
                    <a:pt x="603" y="245"/>
                    <a:pt x="607" y="248"/>
                    <a:pt x="610" y="248"/>
                  </a:cubicBezTo>
                  <a:cubicBezTo>
                    <a:pt x="610" y="248"/>
                    <a:pt x="611" y="248"/>
                    <a:pt x="611" y="248"/>
                  </a:cubicBezTo>
                  <a:cubicBezTo>
                    <a:pt x="613" y="248"/>
                    <a:pt x="614" y="247"/>
                    <a:pt x="613" y="244"/>
                  </a:cubicBezTo>
                  <a:cubicBezTo>
                    <a:pt x="612" y="242"/>
                    <a:pt x="608" y="239"/>
                    <a:pt x="605" y="238"/>
                  </a:cubicBezTo>
                  <a:cubicBezTo>
                    <a:pt x="605" y="238"/>
                    <a:pt x="604" y="238"/>
                    <a:pt x="604" y="238"/>
                  </a:cubicBezTo>
                  <a:moveTo>
                    <a:pt x="3830" y="233"/>
                  </a:moveTo>
                  <a:cubicBezTo>
                    <a:pt x="3830" y="233"/>
                    <a:pt x="3830" y="233"/>
                    <a:pt x="3830" y="233"/>
                  </a:cubicBezTo>
                  <a:cubicBezTo>
                    <a:pt x="3826" y="233"/>
                    <a:pt x="3822" y="236"/>
                    <a:pt x="3820" y="239"/>
                  </a:cubicBezTo>
                  <a:cubicBezTo>
                    <a:pt x="3818" y="242"/>
                    <a:pt x="3819" y="244"/>
                    <a:pt x="3822" y="244"/>
                  </a:cubicBezTo>
                  <a:cubicBezTo>
                    <a:pt x="3823" y="244"/>
                    <a:pt x="3823" y="244"/>
                    <a:pt x="3823" y="244"/>
                  </a:cubicBezTo>
                  <a:cubicBezTo>
                    <a:pt x="3827" y="244"/>
                    <a:pt x="3831" y="241"/>
                    <a:pt x="3833" y="238"/>
                  </a:cubicBezTo>
                  <a:cubicBezTo>
                    <a:pt x="3834" y="235"/>
                    <a:pt x="3833" y="233"/>
                    <a:pt x="3830" y="233"/>
                  </a:cubicBezTo>
                  <a:moveTo>
                    <a:pt x="1298" y="228"/>
                  </a:moveTo>
                  <a:cubicBezTo>
                    <a:pt x="1298" y="228"/>
                    <a:pt x="1297" y="228"/>
                    <a:pt x="1297" y="228"/>
                  </a:cubicBezTo>
                  <a:cubicBezTo>
                    <a:pt x="1293" y="229"/>
                    <a:pt x="1291" y="233"/>
                    <a:pt x="1292" y="236"/>
                  </a:cubicBezTo>
                  <a:cubicBezTo>
                    <a:pt x="1292" y="239"/>
                    <a:pt x="1295" y="241"/>
                    <a:pt x="1298" y="241"/>
                  </a:cubicBezTo>
                  <a:cubicBezTo>
                    <a:pt x="1299" y="241"/>
                    <a:pt x="1299" y="240"/>
                    <a:pt x="1300" y="240"/>
                  </a:cubicBezTo>
                  <a:cubicBezTo>
                    <a:pt x="1304" y="239"/>
                    <a:pt x="1306" y="236"/>
                    <a:pt x="1305" y="232"/>
                  </a:cubicBezTo>
                  <a:cubicBezTo>
                    <a:pt x="1304" y="230"/>
                    <a:pt x="1301" y="228"/>
                    <a:pt x="1298" y="228"/>
                  </a:cubicBezTo>
                  <a:moveTo>
                    <a:pt x="2829" y="227"/>
                  </a:moveTo>
                  <a:cubicBezTo>
                    <a:pt x="2826" y="227"/>
                    <a:pt x="2824" y="229"/>
                    <a:pt x="2823" y="232"/>
                  </a:cubicBezTo>
                  <a:cubicBezTo>
                    <a:pt x="2822" y="235"/>
                    <a:pt x="2823" y="238"/>
                    <a:pt x="2826" y="239"/>
                  </a:cubicBezTo>
                  <a:cubicBezTo>
                    <a:pt x="2826" y="239"/>
                    <a:pt x="2826" y="239"/>
                    <a:pt x="2827" y="239"/>
                  </a:cubicBezTo>
                  <a:cubicBezTo>
                    <a:pt x="2829" y="239"/>
                    <a:pt x="2831" y="237"/>
                    <a:pt x="2832" y="234"/>
                  </a:cubicBezTo>
                  <a:cubicBezTo>
                    <a:pt x="2833" y="231"/>
                    <a:pt x="2832" y="228"/>
                    <a:pt x="2830" y="227"/>
                  </a:cubicBezTo>
                  <a:cubicBezTo>
                    <a:pt x="2829" y="227"/>
                    <a:pt x="2829" y="227"/>
                    <a:pt x="2829" y="227"/>
                  </a:cubicBezTo>
                  <a:moveTo>
                    <a:pt x="537" y="225"/>
                  </a:moveTo>
                  <a:cubicBezTo>
                    <a:pt x="535" y="225"/>
                    <a:pt x="534" y="227"/>
                    <a:pt x="535" y="229"/>
                  </a:cubicBezTo>
                  <a:cubicBezTo>
                    <a:pt x="536" y="232"/>
                    <a:pt x="539" y="234"/>
                    <a:pt x="542" y="235"/>
                  </a:cubicBezTo>
                  <a:cubicBezTo>
                    <a:pt x="543" y="235"/>
                    <a:pt x="543" y="235"/>
                    <a:pt x="544" y="235"/>
                  </a:cubicBezTo>
                  <a:cubicBezTo>
                    <a:pt x="546" y="235"/>
                    <a:pt x="547" y="234"/>
                    <a:pt x="546" y="231"/>
                  </a:cubicBezTo>
                  <a:cubicBezTo>
                    <a:pt x="545" y="229"/>
                    <a:pt x="541" y="226"/>
                    <a:pt x="538" y="226"/>
                  </a:cubicBezTo>
                  <a:cubicBezTo>
                    <a:pt x="538" y="225"/>
                    <a:pt x="537" y="225"/>
                    <a:pt x="537" y="225"/>
                  </a:cubicBezTo>
                  <a:moveTo>
                    <a:pt x="3907" y="225"/>
                  </a:moveTo>
                  <a:cubicBezTo>
                    <a:pt x="3907" y="225"/>
                    <a:pt x="3906" y="225"/>
                    <a:pt x="3906" y="225"/>
                  </a:cubicBezTo>
                  <a:cubicBezTo>
                    <a:pt x="3903" y="225"/>
                    <a:pt x="3898" y="228"/>
                    <a:pt x="3896" y="231"/>
                  </a:cubicBezTo>
                  <a:cubicBezTo>
                    <a:pt x="3895" y="234"/>
                    <a:pt x="3895" y="236"/>
                    <a:pt x="3898" y="236"/>
                  </a:cubicBezTo>
                  <a:cubicBezTo>
                    <a:pt x="3899" y="236"/>
                    <a:pt x="3899" y="236"/>
                    <a:pt x="3899" y="236"/>
                  </a:cubicBezTo>
                  <a:cubicBezTo>
                    <a:pt x="3903" y="236"/>
                    <a:pt x="3907" y="233"/>
                    <a:pt x="3909" y="230"/>
                  </a:cubicBezTo>
                  <a:cubicBezTo>
                    <a:pt x="3911" y="227"/>
                    <a:pt x="3910" y="225"/>
                    <a:pt x="3907" y="225"/>
                  </a:cubicBezTo>
                  <a:moveTo>
                    <a:pt x="3981" y="216"/>
                  </a:moveTo>
                  <a:cubicBezTo>
                    <a:pt x="3981" y="216"/>
                    <a:pt x="3981" y="216"/>
                    <a:pt x="3981" y="216"/>
                  </a:cubicBezTo>
                  <a:cubicBezTo>
                    <a:pt x="3977" y="216"/>
                    <a:pt x="3973" y="219"/>
                    <a:pt x="3971" y="222"/>
                  </a:cubicBezTo>
                  <a:cubicBezTo>
                    <a:pt x="3969" y="225"/>
                    <a:pt x="3970" y="227"/>
                    <a:pt x="3972" y="227"/>
                  </a:cubicBezTo>
                  <a:cubicBezTo>
                    <a:pt x="3973" y="227"/>
                    <a:pt x="3973" y="227"/>
                    <a:pt x="3973" y="227"/>
                  </a:cubicBezTo>
                  <a:cubicBezTo>
                    <a:pt x="3977" y="226"/>
                    <a:pt x="3981" y="223"/>
                    <a:pt x="3983" y="220"/>
                  </a:cubicBezTo>
                  <a:cubicBezTo>
                    <a:pt x="3985" y="218"/>
                    <a:pt x="3984" y="216"/>
                    <a:pt x="3981" y="216"/>
                  </a:cubicBezTo>
                  <a:moveTo>
                    <a:pt x="470" y="212"/>
                  </a:moveTo>
                  <a:cubicBezTo>
                    <a:pt x="467" y="212"/>
                    <a:pt x="466" y="214"/>
                    <a:pt x="467" y="216"/>
                  </a:cubicBezTo>
                  <a:cubicBezTo>
                    <a:pt x="468" y="218"/>
                    <a:pt x="472" y="221"/>
                    <a:pt x="475" y="221"/>
                  </a:cubicBezTo>
                  <a:cubicBezTo>
                    <a:pt x="475" y="221"/>
                    <a:pt x="476" y="221"/>
                    <a:pt x="476" y="221"/>
                  </a:cubicBezTo>
                  <a:cubicBezTo>
                    <a:pt x="478" y="221"/>
                    <a:pt x="479" y="220"/>
                    <a:pt x="479" y="218"/>
                  </a:cubicBezTo>
                  <a:cubicBezTo>
                    <a:pt x="477" y="215"/>
                    <a:pt x="474" y="213"/>
                    <a:pt x="471" y="212"/>
                  </a:cubicBezTo>
                  <a:cubicBezTo>
                    <a:pt x="470" y="212"/>
                    <a:pt x="470" y="212"/>
                    <a:pt x="470" y="212"/>
                  </a:cubicBezTo>
                  <a:moveTo>
                    <a:pt x="2779" y="209"/>
                  </a:moveTo>
                  <a:cubicBezTo>
                    <a:pt x="2777" y="209"/>
                    <a:pt x="2775" y="210"/>
                    <a:pt x="2774" y="213"/>
                  </a:cubicBezTo>
                  <a:cubicBezTo>
                    <a:pt x="2773" y="217"/>
                    <a:pt x="2773" y="220"/>
                    <a:pt x="2776" y="221"/>
                  </a:cubicBezTo>
                  <a:cubicBezTo>
                    <a:pt x="2776" y="221"/>
                    <a:pt x="2776" y="221"/>
                    <a:pt x="2777" y="221"/>
                  </a:cubicBezTo>
                  <a:cubicBezTo>
                    <a:pt x="2779" y="221"/>
                    <a:pt x="2781" y="219"/>
                    <a:pt x="2782" y="217"/>
                  </a:cubicBezTo>
                  <a:cubicBezTo>
                    <a:pt x="2783" y="213"/>
                    <a:pt x="2782" y="210"/>
                    <a:pt x="2780" y="209"/>
                  </a:cubicBezTo>
                  <a:cubicBezTo>
                    <a:pt x="2780" y="209"/>
                    <a:pt x="2779" y="209"/>
                    <a:pt x="2779" y="209"/>
                  </a:cubicBezTo>
                  <a:moveTo>
                    <a:pt x="1380" y="205"/>
                  </a:moveTo>
                  <a:cubicBezTo>
                    <a:pt x="1379" y="205"/>
                    <a:pt x="1378" y="206"/>
                    <a:pt x="1378" y="206"/>
                  </a:cubicBezTo>
                  <a:cubicBezTo>
                    <a:pt x="1374" y="207"/>
                    <a:pt x="1371" y="211"/>
                    <a:pt x="1372" y="214"/>
                  </a:cubicBezTo>
                  <a:cubicBezTo>
                    <a:pt x="1373" y="217"/>
                    <a:pt x="1375" y="218"/>
                    <a:pt x="1378" y="218"/>
                  </a:cubicBezTo>
                  <a:cubicBezTo>
                    <a:pt x="1379" y="218"/>
                    <a:pt x="1379" y="218"/>
                    <a:pt x="1380" y="218"/>
                  </a:cubicBezTo>
                  <a:cubicBezTo>
                    <a:pt x="1384" y="217"/>
                    <a:pt x="1386" y="213"/>
                    <a:pt x="1386" y="210"/>
                  </a:cubicBezTo>
                  <a:cubicBezTo>
                    <a:pt x="1385" y="207"/>
                    <a:pt x="1383" y="205"/>
                    <a:pt x="1380" y="205"/>
                  </a:cubicBezTo>
                  <a:moveTo>
                    <a:pt x="4053" y="205"/>
                  </a:moveTo>
                  <a:cubicBezTo>
                    <a:pt x="4053" y="205"/>
                    <a:pt x="4053" y="205"/>
                    <a:pt x="4052" y="205"/>
                  </a:cubicBezTo>
                  <a:cubicBezTo>
                    <a:pt x="4049" y="205"/>
                    <a:pt x="4045" y="208"/>
                    <a:pt x="4042" y="211"/>
                  </a:cubicBezTo>
                  <a:cubicBezTo>
                    <a:pt x="4041" y="214"/>
                    <a:pt x="4041" y="216"/>
                    <a:pt x="4043" y="216"/>
                  </a:cubicBezTo>
                  <a:cubicBezTo>
                    <a:pt x="4044" y="216"/>
                    <a:pt x="4044" y="215"/>
                    <a:pt x="4044" y="215"/>
                  </a:cubicBezTo>
                  <a:cubicBezTo>
                    <a:pt x="4048" y="215"/>
                    <a:pt x="4052" y="212"/>
                    <a:pt x="4054" y="209"/>
                  </a:cubicBezTo>
                  <a:cubicBezTo>
                    <a:pt x="4056" y="207"/>
                    <a:pt x="4056" y="205"/>
                    <a:pt x="4053" y="205"/>
                  </a:cubicBezTo>
                  <a:moveTo>
                    <a:pt x="402" y="199"/>
                  </a:moveTo>
                  <a:cubicBezTo>
                    <a:pt x="400" y="199"/>
                    <a:pt x="399" y="200"/>
                    <a:pt x="400" y="202"/>
                  </a:cubicBezTo>
                  <a:cubicBezTo>
                    <a:pt x="401" y="204"/>
                    <a:pt x="404" y="207"/>
                    <a:pt x="407" y="207"/>
                  </a:cubicBezTo>
                  <a:cubicBezTo>
                    <a:pt x="408" y="207"/>
                    <a:pt x="408" y="207"/>
                    <a:pt x="409" y="207"/>
                  </a:cubicBezTo>
                  <a:cubicBezTo>
                    <a:pt x="411" y="207"/>
                    <a:pt x="412" y="206"/>
                    <a:pt x="411" y="204"/>
                  </a:cubicBezTo>
                  <a:cubicBezTo>
                    <a:pt x="410" y="202"/>
                    <a:pt x="407" y="199"/>
                    <a:pt x="404" y="199"/>
                  </a:cubicBezTo>
                  <a:cubicBezTo>
                    <a:pt x="403" y="199"/>
                    <a:pt x="403" y="199"/>
                    <a:pt x="402" y="199"/>
                  </a:cubicBezTo>
                  <a:moveTo>
                    <a:pt x="4122" y="192"/>
                  </a:moveTo>
                  <a:cubicBezTo>
                    <a:pt x="4121" y="192"/>
                    <a:pt x="4121" y="192"/>
                    <a:pt x="4121" y="193"/>
                  </a:cubicBezTo>
                  <a:cubicBezTo>
                    <a:pt x="4117" y="193"/>
                    <a:pt x="4113" y="196"/>
                    <a:pt x="4111" y="199"/>
                  </a:cubicBezTo>
                  <a:cubicBezTo>
                    <a:pt x="4109" y="201"/>
                    <a:pt x="4109" y="203"/>
                    <a:pt x="4111" y="203"/>
                  </a:cubicBezTo>
                  <a:cubicBezTo>
                    <a:pt x="4112" y="203"/>
                    <a:pt x="4112" y="202"/>
                    <a:pt x="4112" y="202"/>
                  </a:cubicBezTo>
                  <a:cubicBezTo>
                    <a:pt x="4115" y="202"/>
                    <a:pt x="4120" y="199"/>
                    <a:pt x="4122" y="196"/>
                  </a:cubicBezTo>
                  <a:cubicBezTo>
                    <a:pt x="4124" y="194"/>
                    <a:pt x="4124" y="192"/>
                    <a:pt x="4122" y="192"/>
                  </a:cubicBezTo>
                  <a:moveTo>
                    <a:pt x="2731" y="188"/>
                  </a:moveTo>
                  <a:cubicBezTo>
                    <a:pt x="2730" y="188"/>
                    <a:pt x="2727" y="189"/>
                    <a:pt x="2726" y="192"/>
                  </a:cubicBezTo>
                  <a:cubicBezTo>
                    <a:pt x="2725" y="195"/>
                    <a:pt x="2726" y="199"/>
                    <a:pt x="2728" y="200"/>
                  </a:cubicBezTo>
                  <a:cubicBezTo>
                    <a:pt x="2728" y="200"/>
                    <a:pt x="2729" y="200"/>
                    <a:pt x="2729" y="200"/>
                  </a:cubicBezTo>
                  <a:cubicBezTo>
                    <a:pt x="2731" y="200"/>
                    <a:pt x="2733" y="199"/>
                    <a:pt x="2734" y="196"/>
                  </a:cubicBezTo>
                  <a:cubicBezTo>
                    <a:pt x="2736" y="193"/>
                    <a:pt x="2735" y="189"/>
                    <a:pt x="2733" y="188"/>
                  </a:cubicBezTo>
                  <a:cubicBezTo>
                    <a:pt x="2732" y="188"/>
                    <a:pt x="2732" y="188"/>
                    <a:pt x="2731" y="188"/>
                  </a:cubicBezTo>
                  <a:moveTo>
                    <a:pt x="335" y="186"/>
                  </a:moveTo>
                  <a:cubicBezTo>
                    <a:pt x="333" y="186"/>
                    <a:pt x="332" y="187"/>
                    <a:pt x="332" y="189"/>
                  </a:cubicBezTo>
                  <a:cubicBezTo>
                    <a:pt x="333" y="191"/>
                    <a:pt x="336" y="193"/>
                    <a:pt x="340" y="194"/>
                  </a:cubicBezTo>
                  <a:cubicBezTo>
                    <a:pt x="340" y="194"/>
                    <a:pt x="341" y="194"/>
                    <a:pt x="341" y="194"/>
                  </a:cubicBezTo>
                  <a:cubicBezTo>
                    <a:pt x="343" y="194"/>
                    <a:pt x="345" y="193"/>
                    <a:pt x="344" y="191"/>
                  </a:cubicBezTo>
                  <a:cubicBezTo>
                    <a:pt x="343" y="189"/>
                    <a:pt x="340" y="186"/>
                    <a:pt x="337" y="186"/>
                  </a:cubicBezTo>
                  <a:cubicBezTo>
                    <a:pt x="336" y="186"/>
                    <a:pt x="336" y="186"/>
                    <a:pt x="335" y="186"/>
                  </a:cubicBezTo>
                  <a:moveTo>
                    <a:pt x="1463" y="181"/>
                  </a:moveTo>
                  <a:cubicBezTo>
                    <a:pt x="1462" y="181"/>
                    <a:pt x="1461" y="181"/>
                    <a:pt x="1461" y="181"/>
                  </a:cubicBezTo>
                  <a:cubicBezTo>
                    <a:pt x="1457" y="182"/>
                    <a:pt x="1454" y="186"/>
                    <a:pt x="1454" y="190"/>
                  </a:cubicBezTo>
                  <a:cubicBezTo>
                    <a:pt x="1454" y="192"/>
                    <a:pt x="1457" y="194"/>
                    <a:pt x="1459" y="194"/>
                  </a:cubicBezTo>
                  <a:cubicBezTo>
                    <a:pt x="1460" y="194"/>
                    <a:pt x="1461" y="194"/>
                    <a:pt x="1462" y="194"/>
                  </a:cubicBezTo>
                  <a:cubicBezTo>
                    <a:pt x="1466" y="192"/>
                    <a:pt x="1468" y="189"/>
                    <a:pt x="1468" y="185"/>
                  </a:cubicBezTo>
                  <a:cubicBezTo>
                    <a:pt x="1468" y="183"/>
                    <a:pt x="1466" y="181"/>
                    <a:pt x="1463" y="181"/>
                  </a:cubicBezTo>
                  <a:moveTo>
                    <a:pt x="4186" y="178"/>
                  </a:moveTo>
                  <a:cubicBezTo>
                    <a:pt x="4186" y="178"/>
                    <a:pt x="4185" y="178"/>
                    <a:pt x="4185" y="178"/>
                  </a:cubicBezTo>
                  <a:cubicBezTo>
                    <a:pt x="4182" y="179"/>
                    <a:pt x="4178" y="182"/>
                    <a:pt x="4175" y="184"/>
                  </a:cubicBezTo>
                  <a:cubicBezTo>
                    <a:pt x="4174" y="186"/>
                    <a:pt x="4174" y="188"/>
                    <a:pt x="4175" y="188"/>
                  </a:cubicBezTo>
                  <a:cubicBezTo>
                    <a:pt x="4175" y="188"/>
                    <a:pt x="4176" y="188"/>
                    <a:pt x="4176" y="187"/>
                  </a:cubicBezTo>
                  <a:cubicBezTo>
                    <a:pt x="4179" y="187"/>
                    <a:pt x="4184" y="184"/>
                    <a:pt x="4186" y="182"/>
                  </a:cubicBezTo>
                  <a:cubicBezTo>
                    <a:pt x="4188" y="180"/>
                    <a:pt x="4188" y="178"/>
                    <a:pt x="4186" y="178"/>
                  </a:cubicBezTo>
                  <a:moveTo>
                    <a:pt x="268" y="173"/>
                  </a:moveTo>
                  <a:cubicBezTo>
                    <a:pt x="266" y="173"/>
                    <a:pt x="265" y="174"/>
                    <a:pt x="265" y="176"/>
                  </a:cubicBezTo>
                  <a:cubicBezTo>
                    <a:pt x="266" y="178"/>
                    <a:pt x="269" y="180"/>
                    <a:pt x="272" y="181"/>
                  </a:cubicBezTo>
                  <a:cubicBezTo>
                    <a:pt x="273" y="181"/>
                    <a:pt x="273" y="181"/>
                    <a:pt x="274" y="181"/>
                  </a:cubicBezTo>
                  <a:cubicBezTo>
                    <a:pt x="276" y="181"/>
                    <a:pt x="277" y="180"/>
                    <a:pt x="277" y="178"/>
                  </a:cubicBezTo>
                  <a:cubicBezTo>
                    <a:pt x="276" y="176"/>
                    <a:pt x="273" y="174"/>
                    <a:pt x="270" y="173"/>
                  </a:cubicBezTo>
                  <a:cubicBezTo>
                    <a:pt x="269" y="173"/>
                    <a:pt x="269" y="173"/>
                    <a:pt x="268" y="173"/>
                  </a:cubicBezTo>
                  <a:moveTo>
                    <a:pt x="2686" y="165"/>
                  </a:moveTo>
                  <a:cubicBezTo>
                    <a:pt x="2684" y="165"/>
                    <a:pt x="2682" y="166"/>
                    <a:pt x="2681" y="169"/>
                  </a:cubicBezTo>
                  <a:cubicBezTo>
                    <a:pt x="2679" y="173"/>
                    <a:pt x="2680" y="176"/>
                    <a:pt x="2682" y="177"/>
                  </a:cubicBezTo>
                  <a:cubicBezTo>
                    <a:pt x="2682" y="177"/>
                    <a:pt x="2683" y="178"/>
                    <a:pt x="2683" y="178"/>
                  </a:cubicBezTo>
                  <a:cubicBezTo>
                    <a:pt x="2685" y="178"/>
                    <a:pt x="2687" y="176"/>
                    <a:pt x="2688" y="173"/>
                  </a:cubicBezTo>
                  <a:cubicBezTo>
                    <a:pt x="2690" y="170"/>
                    <a:pt x="2689" y="166"/>
                    <a:pt x="2687" y="165"/>
                  </a:cubicBezTo>
                  <a:cubicBezTo>
                    <a:pt x="2686" y="165"/>
                    <a:pt x="2686" y="165"/>
                    <a:pt x="2686" y="165"/>
                  </a:cubicBezTo>
                  <a:moveTo>
                    <a:pt x="4246" y="164"/>
                  </a:moveTo>
                  <a:cubicBezTo>
                    <a:pt x="4245" y="164"/>
                    <a:pt x="4245" y="164"/>
                    <a:pt x="4245" y="164"/>
                  </a:cubicBezTo>
                  <a:cubicBezTo>
                    <a:pt x="4242" y="164"/>
                    <a:pt x="4238" y="167"/>
                    <a:pt x="4235" y="169"/>
                  </a:cubicBezTo>
                  <a:cubicBezTo>
                    <a:pt x="4233" y="171"/>
                    <a:pt x="4233" y="172"/>
                    <a:pt x="4235" y="172"/>
                  </a:cubicBezTo>
                  <a:cubicBezTo>
                    <a:pt x="4235" y="172"/>
                    <a:pt x="4235" y="172"/>
                    <a:pt x="4236" y="172"/>
                  </a:cubicBezTo>
                  <a:cubicBezTo>
                    <a:pt x="4239" y="171"/>
                    <a:pt x="4243" y="169"/>
                    <a:pt x="4245" y="167"/>
                  </a:cubicBezTo>
                  <a:cubicBezTo>
                    <a:pt x="4247" y="165"/>
                    <a:pt x="4247" y="164"/>
                    <a:pt x="4246" y="164"/>
                  </a:cubicBezTo>
                  <a:moveTo>
                    <a:pt x="202" y="162"/>
                  </a:moveTo>
                  <a:cubicBezTo>
                    <a:pt x="199" y="162"/>
                    <a:pt x="198" y="163"/>
                    <a:pt x="198" y="165"/>
                  </a:cubicBezTo>
                  <a:cubicBezTo>
                    <a:pt x="199" y="167"/>
                    <a:pt x="202" y="169"/>
                    <a:pt x="205" y="169"/>
                  </a:cubicBezTo>
                  <a:cubicBezTo>
                    <a:pt x="206" y="169"/>
                    <a:pt x="206" y="169"/>
                    <a:pt x="207" y="169"/>
                  </a:cubicBezTo>
                  <a:cubicBezTo>
                    <a:pt x="209" y="169"/>
                    <a:pt x="210" y="168"/>
                    <a:pt x="210" y="167"/>
                  </a:cubicBezTo>
                  <a:cubicBezTo>
                    <a:pt x="209" y="165"/>
                    <a:pt x="206" y="163"/>
                    <a:pt x="203" y="162"/>
                  </a:cubicBezTo>
                  <a:cubicBezTo>
                    <a:pt x="202" y="162"/>
                    <a:pt x="202" y="162"/>
                    <a:pt x="202" y="162"/>
                  </a:cubicBezTo>
                  <a:moveTo>
                    <a:pt x="4995" y="162"/>
                  </a:moveTo>
                  <a:cubicBezTo>
                    <a:pt x="4992" y="162"/>
                    <a:pt x="4989" y="164"/>
                    <a:pt x="4988" y="168"/>
                  </a:cubicBezTo>
                  <a:cubicBezTo>
                    <a:pt x="4987" y="171"/>
                    <a:pt x="4989" y="174"/>
                    <a:pt x="4992" y="174"/>
                  </a:cubicBezTo>
                  <a:cubicBezTo>
                    <a:pt x="4992" y="174"/>
                    <a:pt x="4992" y="174"/>
                    <a:pt x="4992" y="174"/>
                  </a:cubicBezTo>
                  <a:cubicBezTo>
                    <a:pt x="4995" y="174"/>
                    <a:pt x="4998" y="171"/>
                    <a:pt x="4998" y="168"/>
                  </a:cubicBezTo>
                  <a:cubicBezTo>
                    <a:pt x="4999" y="165"/>
                    <a:pt x="4998" y="162"/>
                    <a:pt x="4995" y="162"/>
                  </a:cubicBezTo>
                  <a:cubicBezTo>
                    <a:pt x="4995" y="162"/>
                    <a:pt x="4995" y="162"/>
                    <a:pt x="4995" y="162"/>
                  </a:cubicBezTo>
                  <a:moveTo>
                    <a:pt x="4936" y="159"/>
                  </a:moveTo>
                  <a:cubicBezTo>
                    <a:pt x="4933" y="159"/>
                    <a:pt x="4930" y="162"/>
                    <a:pt x="4929" y="165"/>
                  </a:cubicBezTo>
                  <a:cubicBezTo>
                    <a:pt x="4928" y="169"/>
                    <a:pt x="4929" y="171"/>
                    <a:pt x="4932" y="172"/>
                  </a:cubicBezTo>
                  <a:cubicBezTo>
                    <a:pt x="4932" y="172"/>
                    <a:pt x="4932" y="172"/>
                    <a:pt x="4932" y="172"/>
                  </a:cubicBezTo>
                  <a:cubicBezTo>
                    <a:pt x="4935" y="172"/>
                    <a:pt x="4938" y="169"/>
                    <a:pt x="4939" y="166"/>
                  </a:cubicBezTo>
                  <a:cubicBezTo>
                    <a:pt x="4940" y="162"/>
                    <a:pt x="4938" y="159"/>
                    <a:pt x="4936" y="159"/>
                  </a:cubicBezTo>
                  <a:cubicBezTo>
                    <a:pt x="4936" y="159"/>
                    <a:pt x="4936" y="159"/>
                    <a:pt x="4936" y="159"/>
                  </a:cubicBezTo>
                  <a:moveTo>
                    <a:pt x="4878" y="156"/>
                  </a:moveTo>
                  <a:cubicBezTo>
                    <a:pt x="4876" y="156"/>
                    <a:pt x="4873" y="159"/>
                    <a:pt x="4872" y="162"/>
                  </a:cubicBezTo>
                  <a:cubicBezTo>
                    <a:pt x="4871" y="165"/>
                    <a:pt x="4872" y="168"/>
                    <a:pt x="4874" y="168"/>
                  </a:cubicBezTo>
                  <a:cubicBezTo>
                    <a:pt x="4875" y="168"/>
                    <a:pt x="4875" y="168"/>
                    <a:pt x="4875" y="168"/>
                  </a:cubicBezTo>
                  <a:cubicBezTo>
                    <a:pt x="4877" y="168"/>
                    <a:pt x="4880" y="165"/>
                    <a:pt x="4881" y="162"/>
                  </a:cubicBezTo>
                  <a:cubicBezTo>
                    <a:pt x="4882" y="159"/>
                    <a:pt x="4881" y="156"/>
                    <a:pt x="4879" y="156"/>
                  </a:cubicBezTo>
                  <a:cubicBezTo>
                    <a:pt x="4879" y="156"/>
                    <a:pt x="4878" y="156"/>
                    <a:pt x="4878" y="156"/>
                  </a:cubicBezTo>
                  <a:moveTo>
                    <a:pt x="1547" y="155"/>
                  </a:moveTo>
                  <a:cubicBezTo>
                    <a:pt x="1546" y="155"/>
                    <a:pt x="1545" y="155"/>
                    <a:pt x="1544" y="155"/>
                  </a:cubicBezTo>
                  <a:cubicBezTo>
                    <a:pt x="1540" y="157"/>
                    <a:pt x="1537" y="160"/>
                    <a:pt x="1537" y="164"/>
                  </a:cubicBezTo>
                  <a:cubicBezTo>
                    <a:pt x="1537" y="167"/>
                    <a:pt x="1539" y="168"/>
                    <a:pt x="1542" y="168"/>
                  </a:cubicBezTo>
                  <a:cubicBezTo>
                    <a:pt x="1543" y="168"/>
                    <a:pt x="1544" y="168"/>
                    <a:pt x="1544" y="168"/>
                  </a:cubicBezTo>
                  <a:cubicBezTo>
                    <a:pt x="1548" y="167"/>
                    <a:pt x="1551" y="163"/>
                    <a:pt x="1551" y="159"/>
                  </a:cubicBezTo>
                  <a:cubicBezTo>
                    <a:pt x="1551" y="157"/>
                    <a:pt x="1549" y="155"/>
                    <a:pt x="1547" y="155"/>
                  </a:cubicBezTo>
                  <a:moveTo>
                    <a:pt x="135" y="153"/>
                  </a:moveTo>
                  <a:cubicBezTo>
                    <a:pt x="133" y="153"/>
                    <a:pt x="132" y="154"/>
                    <a:pt x="132" y="155"/>
                  </a:cubicBezTo>
                  <a:cubicBezTo>
                    <a:pt x="133" y="157"/>
                    <a:pt x="136" y="159"/>
                    <a:pt x="139" y="159"/>
                  </a:cubicBezTo>
                  <a:cubicBezTo>
                    <a:pt x="139" y="159"/>
                    <a:pt x="139" y="159"/>
                    <a:pt x="140" y="159"/>
                  </a:cubicBezTo>
                  <a:cubicBezTo>
                    <a:pt x="142" y="159"/>
                    <a:pt x="144" y="158"/>
                    <a:pt x="143" y="157"/>
                  </a:cubicBezTo>
                  <a:cubicBezTo>
                    <a:pt x="143" y="155"/>
                    <a:pt x="140" y="153"/>
                    <a:pt x="137" y="153"/>
                  </a:cubicBezTo>
                  <a:cubicBezTo>
                    <a:pt x="136" y="153"/>
                    <a:pt x="136" y="153"/>
                    <a:pt x="135" y="153"/>
                  </a:cubicBezTo>
                  <a:moveTo>
                    <a:pt x="4302" y="152"/>
                  </a:moveTo>
                  <a:cubicBezTo>
                    <a:pt x="4302" y="152"/>
                    <a:pt x="4302" y="152"/>
                    <a:pt x="4301" y="152"/>
                  </a:cubicBezTo>
                  <a:cubicBezTo>
                    <a:pt x="4299" y="153"/>
                    <a:pt x="4295" y="155"/>
                    <a:pt x="4292" y="157"/>
                  </a:cubicBezTo>
                  <a:cubicBezTo>
                    <a:pt x="4290" y="159"/>
                    <a:pt x="4290" y="160"/>
                    <a:pt x="4292" y="160"/>
                  </a:cubicBezTo>
                  <a:cubicBezTo>
                    <a:pt x="4292" y="160"/>
                    <a:pt x="4292" y="160"/>
                    <a:pt x="4293" y="160"/>
                  </a:cubicBezTo>
                  <a:cubicBezTo>
                    <a:pt x="4295" y="160"/>
                    <a:pt x="4299" y="158"/>
                    <a:pt x="4302" y="156"/>
                  </a:cubicBezTo>
                  <a:cubicBezTo>
                    <a:pt x="4304" y="154"/>
                    <a:pt x="4304" y="152"/>
                    <a:pt x="4302" y="152"/>
                  </a:cubicBezTo>
                  <a:moveTo>
                    <a:pt x="4823" y="152"/>
                  </a:moveTo>
                  <a:cubicBezTo>
                    <a:pt x="4821" y="152"/>
                    <a:pt x="4818" y="155"/>
                    <a:pt x="4817" y="158"/>
                  </a:cubicBezTo>
                  <a:cubicBezTo>
                    <a:pt x="4815" y="161"/>
                    <a:pt x="4816" y="163"/>
                    <a:pt x="4819" y="164"/>
                  </a:cubicBezTo>
                  <a:cubicBezTo>
                    <a:pt x="4819" y="164"/>
                    <a:pt x="4819" y="164"/>
                    <a:pt x="4819" y="164"/>
                  </a:cubicBezTo>
                  <a:cubicBezTo>
                    <a:pt x="4822" y="164"/>
                    <a:pt x="4825" y="161"/>
                    <a:pt x="4826" y="158"/>
                  </a:cubicBezTo>
                  <a:cubicBezTo>
                    <a:pt x="4827" y="155"/>
                    <a:pt x="4826" y="152"/>
                    <a:pt x="4823" y="152"/>
                  </a:cubicBezTo>
                  <a:cubicBezTo>
                    <a:pt x="4823" y="152"/>
                    <a:pt x="4823" y="152"/>
                    <a:pt x="4823" y="152"/>
                  </a:cubicBezTo>
                  <a:moveTo>
                    <a:pt x="4770" y="148"/>
                  </a:moveTo>
                  <a:cubicBezTo>
                    <a:pt x="4767" y="148"/>
                    <a:pt x="4764" y="150"/>
                    <a:pt x="4763" y="153"/>
                  </a:cubicBezTo>
                  <a:cubicBezTo>
                    <a:pt x="4761" y="156"/>
                    <a:pt x="4762" y="159"/>
                    <a:pt x="4765" y="159"/>
                  </a:cubicBezTo>
                  <a:cubicBezTo>
                    <a:pt x="4765" y="159"/>
                    <a:pt x="4765" y="159"/>
                    <a:pt x="4765" y="159"/>
                  </a:cubicBezTo>
                  <a:cubicBezTo>
                    <a:pt x="4768" y="159"/>
                    <a:pt x="4771" y="157"/>
                    <a:pt x="4772" y="154"/>
                  </a:cubicBezTo>
                  <a:cubicBezTo>
                    <a:pt x="4773" y="151"/>
                    <a:pt x="4772" y="148"/>
                    <a:pt x="4770" y="148"/>
                  </a:cubicBezTo>
                  <a:cubicBezTo>
                    <a:pt x="4770" y="148"/>
                    <a:pt x="4770" y="148"/>
                    <a:pt x="4770" y="148"/>
                  </a:cubicBezTo>
                  <a:moveTo>
                    <a:pt x="70" y="145"/>
                  </a:moveTo>
                  <a:cubicBezTo>
                    <a:pt x="67" y="145"/>
                    <a:pt x="66" y="147"/>
                    <a:pt x="66" y="148"/>
                  </a:cubicBezTo>
                  <a:cubicBezTo>
                    <a:pt x="67" y="150"/>
                    <a:pt x="69" y="151"/>
                    <a:pt x="73" y="152"/>
                  </a:cubicBezTo>
                  <a:cubicBezTo>
                    <a:pt x="73" y="152"/>
                    <a:pt x="73" y="152"/>
                    <a:pt x="74" y="152"/>
                  </a:cubicBezTo>
                  <a:cubicBezTo>
                    <a:pt x="76" y="152"/>
                    <a:pt x="78" y="151"/>
                    <a:pt x="77" y="149"/>
                  </a:cubicBezTo>
                  <a:cubicBezTo>
                    <a:pt x="77" y="147"/>
                    <a:pt x="74" y="146"/>
                    <a:pt x="71" y="145"/>
                  </a:cubicBezTo>
                  <a:cubicBezTo>
                    <a:pt x="70" y="145"/>
                    <a:pt x="70" y="145"/>
                    <a:pt x="70" y="145"/>
                  </a:cubicBezTo>
                  <a:moveTo>
                    <a:pt x="4357" y="144"/>
                  </a:moveTo>
                  <a:cubicBezTo>
                    <a:pt x="4357" y="144"/>
                    <a:pt x="4357" y="144"/>
                    <a:pt x="4356" y="144"/>
                  </a:cubicBezTo>
                  <a:cubicBezTo>
                    <a:pt x="4354" y="144"/>
                    <a:pt x="4350" y="146"/>
                    <a:pt x="4347" y="149"/>
                  </a:cubicBezTo>
                  <a:cubicBezTo>
                    <a:pt x="4345" y="150"/>
                    <a:pt x="4345" y="152"/>
                    <a:pt x="4347" y="152"/>
                  </a:cubicBezTo>
                  <a:cubicBezTo>
                    <a:pt x="4347" y="152"/>
                    <a:pt x="4348" y="152"/>
                    <a:pt x="4348" y="152"/>
                  </a:cubicBezTo>
                  <a:cubicBezTo>
                    <a:pt x="4350" y="151"/>
                    <a:pt x="4354" y="149"/>
                    <a:pt x="4357" y="147"/>
                  </a:cubicBezTo>
                  <a:cubicBezTo>
                    <a:pt x="4359" y="145"/>
                    <a:pt x="4359" y="144"/>
                    <a:pt x="4357" y="144"/>
                  </a:cubicBezTo>
                  <a:moveTo>
                    <a:pt x="4717" y="144"/>
                  </a:moveTo>
                  <a:cubicBezTo>
                    <a:pt x="4715" y="144"/>
                    <a:pt x="4712" y="146"/>
                    <a:pt x="4710" y="149"/>
                  </a:cubicBezTo>
                  <a:cubicBezTo>
                    <a:pt x="4709" y="151"/>
                    <a:pt x="4709" y="154"/>
                    <a:pt x="4712" y="154"/>
                  </a:cubicBezTo>
                  <a:cubicBezTo>
                    <a:pt x="4712" y="154"/>
                    <a:pt x="4712" y="154"/>
                    <a:pt x="4712" y="154"/>
                  </a:cubicBezTo>
                  <a:cubicBezTo>
                    <a:pt x="4715" y="154"/>
                    <a:pt x="4718" y="152"/>
                    <a:pt x="4719" y="149"/>
                  </a:cubicBezTo>
                  <a:cubicBezTo>
                    <a:pt x="4721" y="147"/>
                    <a:pt x="4720" y="144"/>
                    <a:pt x="4717" y="144"/>
                  </a:cubicBezTo>
                  <a:cubicBezTo>
                    <a:pt x="4717" y="144"/>
                    <a:pt x="4717" y="144"/>
                    <a:pt x="4717" y="144"/>
                  </a:cubicBezTo>
                  <a:moveTo>
                    <a:pt x="2641" y="141"/>
                  </a:moveTo>
                  <a:cubicBezTo>
                    <a:pt x="2639" y="141"/>
                    <a:pt x="2637" y="142"/>
                    <a:pt x="2635" y="145"/>
                  </a:cubicBezTo>
                  <a:cubicBezTo>
                    <a:pt x="2634" y="148"/>
                    <a:pt x="2635" y="152"/>
                    <a:pt x="2637" y="153"/>
                  </a:cubicBezTo>
                  <a:cubicBezTo>
                    <a:pt x="2637" y="154"/>
                    <a:pt x="2637" y="154"/>
                    <a:pt x="2638" y="154"/>
                  </a:cubicBezTo>
                  <a:cubicBezTo>
                    <a:pt x="2640" y="154"/>
                    <a:pt x="2642" y="152"/>
                    <a:pt x="2643" y="149"/>
                  </a:cubicBezTo>
                  <a:cubicBezTo>
                    <a:pt x="2645" y="146"/>
                    <a:pt x="2644" y="142"/>
                    <a:pt x="2642" y="141"/>
                  </a:cubicBezTo>
                  <a:cubicBezTo>
                    <a:pt x="2642" y="141"/>
                    <a:pt x="2641" y="141"/>
                    <a:pt x="2641" y="141"/>
                  </a:cubicBezTo>
                  <a:moveTo>
                    <a:pt x="5" y="141"/>
                  </a:moveTo>
                  <a:cubicBezTo>
                    <a:pt x="2" y="141"/>
                    <a:pt x="0" y="142"/>
                    <a:pt x="1" y="143"/>
                  </a:cubicBezTo>
                  <a:cubicBezTo>
                    <a:pt x="1" y="145"/>
                    <a:pt x="4" y="146"/>
                    <a:pt x="7" y="146"/>
                  </a:cubicBezTo>
                  <a:cubicBezTo>
                    <a:pt x="7" y="146"/>
                    <a:pt x="7" y="146"/>
                    <a:pt x="8" y="146"/>
                  </a:cubicBezTo>
                  <a:cubicBezTo>
                    <a:pt x="10" y="146"/>
                    <a:pt x="12" y="145"/>
                    <a:pt x="12" y="144"/>
                  </a:cubicBezTo>
                  <a:cubicBezTo>
                    <a:pt x="11" y="142"/>
                    <a:pt x="9" y="141"/>
                    <a:pt x="6" y="141"/>
                  </a:cubicBezTo>
                  <a:cubicBezTo>
                    <a:pt x="5" y="141"/>
                    <a:pt x="5" y="141"/>
                    <a:pt x="5" y="141"/>
                  </a:cubicBezTo>
                  <a:moveTo>
                    <a:pt x="4666" y="140"/>
                  </a:moveTo>
                  <a:cubicBezTo>
                    <a:pt x="4663" y="140"/>
                    <a:pt x="4660" y="142"/>
                    <a:pt x="4659" y="145"/>
                  </a:cubicBezTo>
                  <a:cubicBezTo>
                    <a:pt x="4657" y="147"/>
                    <a:pt x="4657" y="149"/>
                    <a:pt x="4660" y="150"/>
                  </a:cubicBezTo>
                  <a:cubicBezTo>
                    <a:pt x="4660" y="150"/>
                    <a:pt x="4660" y="150"/>
                    <a:pt x="4660" y="150"/>
                  </a:cubicBezTo>
                  <a:cubicBezTo>
                    <a:pt x="4663" y="150"/>
                    <a:pt x="4666" y="148"/>
                    <a:pt x="4667" y="145"/>
                  </a:cubicBezTo>
                  <a:cubicBezTo>
                    <a:pt x="4669" y="143"/>
                    <a:pt x="4668" y="140"/>
                    <a:pt x="4666" y="140"/>
                  </a:cubicBezTo>
                  <a:cubicBezTo>
                    <a:pt x="4666" y="140"/>
                    <a:pt x="4666" y="140"/>
                    <a:pt x="4666" y="140"/>
                  </a:cubicBezTo>
                  <a:moveTo>
                    <a:pt x="4410" y="139"/>
                  </a:moveTo>
                  <a:cubicBezTo>
                    <a:pt x="4410" y="139"/>
                    <a:pt x="4410" y="139"/>
                    <a:pt x="4410" y="139"/>
                  </a:cubicBezTo>
                  <a:cubicBezTo>
                    <a:pt x="4407" y="139"/>
                    <a:pt x="4403" y="141"/>
                    <a:pt x="4401" y="143"/>
                  </a:cubicBezTo>
                  <a:cubicBezTo>
                    <a:pt x="4399" y="145"/>
                    <a:pt x="4399" y="146"/>
                    <a:pt x="4401" y="146"/>
                  </a:cubicBezTo>
                  <a:cubicBezTo>
                    <a:pt x="4401" y="146"/>
                    <a:pt x="4401" y="146"/>
                    <a:pt x="4401" y="146"/>
                  </a:cubicBezTo>
                  <a:cubicBezTo>
                    <a:pt x="4404" y="146"/>
                    <a:pt x="4408" y="144"/>
                    <a:pt x="4410" y="142"/>
                  </a:cubicBezTo>
                  <a:cubicBezTo>
                    <a:pt x="4412" y="140"/>
                    <a:pt x="4412" y="139"/>
                    <a:pt x="4410" y="139"/>
                  </a:cubicBezTo>
                  <a:moveTo>
                    <a:pt x="4615" y="137"/>
                  </a:moveTo>
                  <a:cubicBezTo>
                    <a:pt x="4612" y="137"/>
                    <a:pt x="4609" y="139"/>
                    <a:pt x="4607" y="141"/>
                  </a:cubicBezTo>
                  <a:cubicBezTo>
                    <a:pt x="4606" y="144"/>
                    <a:pt x="4606" y="146"/>
                    <a:pt x="4608" y="146"/>
                  </a:cubicBezTo>
                  <a:cubicBezTo>
                    <a:pt x="4609" y="146"/>
                    <a:pt x="4609" y="146"/>
                    <a:pt x="4609" y="146"/>
                  </a:cubicBezTo>
                  <a:cubicBezTo>
                    <a:pt x="4611" y="146"/>
                    <a:pt x="4614" y="144"/>
                    <a:pt x="4616" y="142"/>
                  </a:cubicBezTo>
                  <a:cubicBezTo>
                    <a:pt x="4618" y="139"/>
                    <a:pt x="4617" y="137"/>
                    <a:pt x="4615" y="137"/>
                  </a:cubicBezTo>
                  <a:cubicBezTo>
                    <a:pt x="4615" y="137"/>
                    <a:pt x="4615" y="137"/>
                    <a:pt x="4615" y="137"/>
                  </a:cubicBezTo>
                  <a:moveTo>
                    <a:pt x="4462" y="135"/>
                  </a:moveTo>
                  <a:cubicBezTo>
                    <a:pt x="4462" y="135"/>
                    <a:pt x="4462" y="135"/>
                    <a:pt x="4462" y="135"/>
                  </a:cubicBezTo>
                  <a:cubicBezTo>
                    <a:pt x="4460" y="136"/>
                    <a:pt x="4456" y="137"/>
                    <a:pt x="4454" y="139"/>
                  </a:cubicBezTo>
                  <a:cubicBezTo>
                    <a:pt x="4451" y="141"/>
                    <a:pt x="4452" y="143"/>
                    <a:pt x="4454" y="143"/>
                  </a:cubicBezTo>
                  <a:cubicBezTo>
                    <a:pt x="4454" y="143"/>
                    <a:pt x="4454" y="143"/>
                    <a:pt x="4454" y="143"/>
                  </a:cubicBezTo>
                  <a:cubicBezTo>
                    <a:pt x="4456" y="143"/>
                    <a:pt x="4460" y="141"/>
                    <a:pt x="4462" y="139"/>
                  </a:cubicBezTo>
                  <a:cubicBezTo>
                    <a:pt x="4465" y="137"/>
                    <a:pt x="4464" y="135"/>
                    <a:pt x="4462" y="135"/>
                  </a:cubicBezTo>
                  <a:moveTo>
                    <a:pt x="4564" y="135"/>
                  </a:moveTo>
                  <a:cubicBezTo>
                    <a:pt x="4562" y="135"/>
                    <a:pt x="4558" y="137"/>
                    <a:pt x="4556" y="139"/>
                  </a:cubicBezTo>
                  <a:cubicBezTo>
                    <a:pt x="4554" y="141"/>
                    <a:pt x="4555" y="143"/>
                    <a:pt x="4557" y="143"/>
                  </a:cubicBezTo>
                  <a:cubicBezTo>
                    <a:pt x="4557" y="143"/>
                    <a:pt x="4557" y="143"/>
                    <a:pt x="4557" y="143"/>
                  </a:cubicBezTo>
                  <a:cubicBezTo>
                    <a:pt x="4560" y="143"/>
                    <a:pt x="4563" y="142"/>
                    <a:pt x="4565" y="139"/>
                  </a:cubicBezTo>
                  <a:cubicBezTo>
                    <a:pt x="4567" y="137"/>
                    <a:pt x="4567" y="135"/>
                    <a:pt x="4564" y="135"/>
                  </a:cubicBezTo>
                  <a:cubicBezTo>
                    <a:pt x="4564" y="135"/>
                    <a:pt x="4564" y="135"/>
                    <a:pt x="4564" y="135"/>
                  </a:cubicBezTo>
                  <a:moveTo>
                    <a:pt x="4513" y="134"/>
                  </a:moveTo>
                  <a:cubicBezTo>
                    <a:pt x="4513" y="134"/>
                    <a:pt x="4513" y="134"/>
                    <a:pt x="4513" y="134"/>
                  </a:cubicBezTo>
                  <a:cubicBezTo>
                    <a:pt x="4511" y="134"/>
                    <a:pt x="4507" y="136"/>
                    <a:pt x="4505" y="138"/>
                  </a:cubicBezTo>
                  <a:cubicBezTo>
                    <a:pt x="4503" y="140"/>
                    <a:pt x="4503" y="142"/>
                    <a:pt x="4506" y="142"/>
                  </a:cubicBezTo>
                  <a:cubicBezTo>
                    <a:pt x="4506" y="142"/>
                    <a:pt x="4506" y="142"/>
                    <a:pt x="4506" y="142"/>
                  </a:cubicBezTo>
                  <a:cubicBezTo>
                    <a:pt x="4508" y="142"/>
                    <a:pt x="4512" y="140"/>
                    <a:pt x="4514" y="138"/>
                  </a:cubicBezTo>
                  <a:cubicBezTo>
                    <a:pt x="4516" y="136"/>
                    <a:pt x="4516" y="134"/>
                    <a:pt x="4513" y="134"/>
                  </a:cubicBezTo>
                  <a:moveTo>
                    <a:pt x="1631" y="129"/>
                  </a:moveTo>
                  <a:cubicBezTo>
                    <a:pt x="1630" y="129"/>
                    <a:pt x="1629" y="129"/>
                    <a:pt x="1629" y="129"/>
                  </a:cubicBezTo>
                  <a:cubicBezTo>
                    <a:pt x="1625" y="130"/>
                    <a:pt x="1621" y="134"/>
                    <a:pt x="1621" y="138"/>
                  </a:cubicBezTo>
                  <a:cubicBezTo>
                    <a:pt x="1621" y="140"/>
                    <a:pt x="1622" y="142"/>
                    <a:pt x="1625" y="142"/>
                  </a:cubicBezTo>
                  <a:cubicBezTo>
                    <a:pt x="1626" y="142"/>
                    <a:pt x="1627" y="142"/>
                    <a:pt x="1627" y="142"/>
                  </a:cubicBezTo>
                  <a:cubicBezTo>
                    <a:pt x="1631" y="140"/>
                    <a:pt x="1635" y="137"/>
                    <a:pt x="1635" y="133"/>
                  </a:cubicBezTo>
                  <a:cubicBezTo>
                    <a:pt x="1635" y="130"/>
                    <a:pt x="1634" y="129"/>
                    <a:pt x="1631" y="129"/>
                  </a:cubicBezTo>
                  <a:moveTo>
                    <a:pt x="2596" y="116"/>
                  </a:moveTo>
                  <a:cubicBezTo>
                    <a:pt x="2594" y="116"/>
                    <a:pt x="2592" y="118"/>
                    <a:pt x="2591" y="121"/>
                  </a:cubicBezTo>
                  <a:cubicBezTo>
                    <a:pt x="2589" y="124"/>
                    <a:pt x="2590" y="128"/>
                    <a:pt x="2592" y="129"/>
                  </a:cubicBezTo>
                  <a:cubicBezTo>
                    <a:pt x="2592" y="129"/>
                    <a:pt x="2593" y="129"/>
                    <a:pt x="2593" y="129"/>
                  </a:cubicBezTo>
                  <a:cubicBezTo>
                    <a:pt x="2595" y="129"/>
                    <a:pt x="2597" y="128"/>
                    <a:pt x="2598" y="125"/>
                  </a:cubicBezTo>
                  <a:cubicBezTo>
                    <a:pt x="2600" y="121"/>
                    <a:pt x="2599" y="118"/>
                    <a:pt x="2597" y="117"/>
                  </a:cubicBezTo>
                  <a:cubicBezTo>
                    <a:pt x="2597" y="116"/>
                    <a:pt x="2597" y="116"/>
                    <a:pt x="2596" y="116"/>
                  </a:cubicBezTo>
                  <a:moveTo>
                    <a:pt x="1715" y="103"/>
                  </a:moveTo>
                  <a:cubicBezTo>
                    <a:pt x="1714" y="103"/>
                    <a:pt x="1713" y="103"/>
                    <a:pt x="1712" y="103"/>
                  </a:cubicBezTo>
                  <a:cubicBezTo>
                    <a:pt x="1708" y="104"/>
                    <a:pt x="1705" y="108"/>
                    <a:pt x="1704" y="112"/>
                  </a:cubicBezTo>
                  <a:cubicBezTo>
                    <a:pt x="1704" y="114"/>
                    <a:pt x="1705" y="116"/>
                    <a:pt x="1708" y="116"/>
                  </a:cubicBezTo>
                  <a:cubicBezTo>
                    <a:pt x="1709" y="116"/>
                    <a:pt x="1709" y="116"/>
                    <a:pt x="1710" y="116"/>
                  </a:cubicBezTo>
                  <a:cubicBezTo>
                    <a:pt x="1714" y="114"/>
                    <a:pt x="1718" y="111"/>
                    <a:pt x="1718" y="107"/>
                  </a:cubicBezTo>
                  <a:cubicBezTo>
                    <a:pt x="1719" y="104"/>
                    <a:pt x="1717" y="103"/>
                    <a:pt x="1715" y="103"/>
                  </a:cubicBezTo>
                  <a:moveTo>
                    <a:pt x="2551" y="92"/>
                  </a:moveTo>
                  <a:cubicBezTo>
                    <a:pt x="2549" y="92"/>
                    <a:pt x="2547" y="94"/>
                    <a:pt x="2546" y="97"/>
                  </a:cubicBezTo>
                  <a:cubicBezTo>
                    <a:pt x="2544" y="100"/>
                    <a:pt x="2544" y="104"/>
                    <a:pt x="2546" y="105"/>
                  </a:cubicBezTo>
                  <a:cubicBezTo>
                    <a:pt x="2547" y="105"/>
                    <a:pt x="2547" y="105"/>
                    <a:pt x="2548" y="105"/>
                  </a:cubicBezTo>
                  <a:cubicBezTo>
                    <a:pt x="2550" y="105"/>
                    <a:pt x="2552" y="104"/>
                    <a:pt x="2553" y="101"/>
                  </a:cubicBezTo>
                  <a:cubicBezTo>
                    <a:pt x="2555" y="97"/>
                    <a:pt x="2555" y="94"/>
                    <a:pt x="2552" y="93"/>
                  </a:cubicBezTo>
                  <a:cubicBezTo>
                    <a:pt x="2552" y="92"/>
                    <a:pt x="2552" y="92"/>
                    <a:pt x="2551" y="92"/>
                  </a:cubicBezTo>
                  <a:moveTo>
                    <a:pt x="1798" y="78"/>
                  </a:moveTo>
                  <a:cubicBezTo>
                    <a:pt x="1797" y="78"/>
                    <a:pt x="1796" y="78"/>
                    <a:pt x="1796" y="78"/>
                  </a:cubicBezTo>
                  <a:cubicBezTo>
                    <a:pt x="1792" y="79"/>
                    <a:pt x="1788" y="83"/>
                    <a:pt x="1787" y="87"/>
                  </a:cubicBezTo>
                  <a:cubicBezTo>
                    <a:pt x="1786" y="89"/>
                    <a:pt x="1788" y="91"/>
                    <a:pt x="1790" y="91"/>
                  </a:cubicBezTo>
                  <a:cubicBezTo>
                    <a:pt x="1791" y="91"/>
                    <a:pt x="1791" y="91"/>
                    <a:pt x="1792" y="91"/>
                  </a:cubicBezTo>
                  <a:cubicBezTo>
                    <a:pt x="1796" y="90"/>
                    <a:pt x="1800" y="86"/>
                    <a:pt x="1801" y="83"/>
                  </a:cubicBezTo>
                  <a:cubicBezTo>
                    <a:pt x="1801" y="80"/>
                    <a:pt x="1800" y="78"/>
                    <a:pt x="1798" y="78"/>
                  </a:cubicBezTo>
                  <a:moveTo>
                    <a:pt x="2505" y="70"/>
                  </a:moveTo>
                  <a:cubicBezTo>
                    <a:pt x="2503" y="70"/>
                    <a:pt x="2501" y="71"/>
                    <a:pt x="2500" y="74"/>
                  </a:cubicBezTo>
                  <a:cubicBezTo>
                    <a:pt x="2498" y="78"/>
                    <a:pt x="2498" y="81"/>
                    <a:pt x="2500" y="82"/>
                  </a:cubicBezTo>
                  <a:cubicBezTo>
                    <a:pt x="2501" y="82"/>
                    <a:pt x="2501" y="83"/>
                    <a:pt x="2502" y="83"/>
                  </a:cubicBezTo>
                  <a:cubicBezTo>
                    <a:pt x="2504" y="83"/>
                    <a:pt x="2506" y="81"/>
                    <a:pt x="2507" y="78"/>
                  </a:cubicBezTo>
                  <a:cubicBezTo>
                    <a:pt x="2509" y="74"/>
                    <a:pt x="2509" y="71"/>
                    <a:pt x="2507" y="70"/>
                  </a:cubicBezTo>
                  <a:cubicBezTo>
                    <a:pt x="2506" y="70"/>
                    <a:pt x="2506" y="70"/>
                    <a:pt x="2505" y="70"/>
                  </a:cubicBezTo>
                  <a:moveTo>
                    <a:pt x="1879" y="55"/>
                  </a:moveTo>
                  <a:cubicBezTo>
                    <a:pt x="1878" y="55"/>
                    <a:pt x="1878" y="55"/>
                    <a:pt x="1877" y="55"/>
                  </a:cubicBezTo>
                  <a:cubicBezTo>
                    <a:pt x="1873" y="56"/>
                    <a:pt x="1869" y="60"/>
                    <a:pt x="1868" y="63"/>
                  </a:cubicBezTo>
                  <a:cubicBezTo>
                    <a:pt x="1867" y="66"/>
                    <a:pt x="1868" y="68"/>
                    <a:pt x="1871" y="68"/>
                  </a:cubicBezTo>
                  <a:cubicBezTo>
                    <a:pt x="1871" y="68"/>
                    <a:pt x="1872" y="68"/>
                    <a:pt x="1873" y="68"/>
                  </a:cubicBezTo>
                  <a:cubicBezTo>
                    <a:pt x="1876" y="67"/>
                    <a:pt x="1880" y="63"/>
                    <a:pt x="1882" y="60"/>
                  </a:cubicBezTo>
                  <a:cubicBezTo>
                    <a:pt x="1883" y="57"/>
                    <a:pt x="1882" y="55"/>
                    <a:pt x="1879" y="55"/>
                  </a:cubicBezTo>
                  <a:moveTo>
                    <a:pt x="2458" y="49"/>
                  </a:moveTo>
                  <a:cubicBezTo>
                    <a:pt x="2456" y="49"/>
                    <a:pt x="2453" y="51"/>
                    <a:pt x="2452" y="54"/>
                  </a:cubicBezTo>
                  <a:cubicBezTo>
                    <a:pt x="2450" y="57"/>
                    <a:pt x="2450" y="60"/>
                    <a:pt x="2453" y="61"/>
                  </a:cubicBezTo>
                  <a:cubicBezTo>
                    <a:pt x="2453" y="62"/>
                    <a:pt x="2453" y="62"/>
                    <a:pt x="2454" y="62"/>
                  </a:cubicBezTo>
                  <a:cubicBezTo>
                    <a:pt x="2456" y="62"/>
                    <a:pt x="2459" y="60"/>
                    <a:pt x="2460" y="57"/>
                  </a:cubicBezTo>
                  <a:cubicBezTo>
                    <a:pt x="2462" y="53"/>
                    <a:pt x="2462" y="50"/>
                    <a:pt x="2459" y="49"/>
                  </a:cubicBezTo>
                  <a:cubicBezTo>
                    <a:pt x="2459" y="49"/>
                    <a:pt x="2459" y="49"/>
                    <a:pt x="2458" y="49"/>
                  </a:cubicBezTo>
                  <a:moveTo>
                    <a:pt x="1958" y="35"/>
                  </a:moveTo>
                  <a:cubicBezTo>
                    <a:pt x="1958" y="35"/>
                    <a:pt x="1957" y="35"/>
                    <a:pt x="1957" y="35"/>
                  </a:cubicBezTo>
                  <a:cubicBezTo>
                    <a:pt x="1953" y="36"/>
                    <a:pt x="1949" y="40"/>
                    <a:pt x="1947" y="43"/>
                  </a:cubicBezTo>
                  <a:cubicBezTo>
                    <a:pt x="1946" y="46"/>
                    <a:pt x="1947" y="48"/>
                    <a:pt x="1950" y="48"/>
                  </a:cubicBezTo>
                  <a:cubicBezTo>
                    <a:pt x="1950" y="48"/>
                    <a:pt x="1951" y="48"/>
                    <a:pt x="1951" y="48"/>
                  </a:cubicBezTo>
                  <a:cubicBezTo>
                    <a:pt x="1955" y="47"/>
                    <a:pt x="1959" y="44"/>
                    <a:pt x="1961" y="40"/>
                  </a:cubicBezTo>
                  <a:cubicBezTo>
                    <a:pt x="1962" y="37"/>
                    <a:pt x="1961" y="35"/>
                    <a:pt x="1958" y="35"/>
                  </a:cubicBezTo>
                  <a:moveTo>
                    <a:pt x="2409" y="30"/>
                  </a:moveTo>
                  <a:cubicBezTo>
                    <a:pt x="2407" y="30"/>
                    <a:pt x="2404" y="33"/>
                    <a:pt x="2402" y="36"/>
                  </a:cubicBezTo>
                  <a:cubicBezTo>
                    <a:pt x="2400" y="39"/>
                    <a:pt x="2400" y="42"/>
                    <a:pt x="2403" y="43"/>
                  </a:cubicBezTo>
                  <a:cubicBezTo>
                    <a:pt x="2403" y="43"/>
                    <a:pt x="2403" y="43"/>
                    <a:pt x="2404" y="43"/>
                  </a:cubicBezTo>
                  <a:cubicBezTo>
                    <a:pt x="2406" y="43"/>
                    <a:pt x="2409" y="41"/>
                    <a:pt x="2411" y="38"/>
                  </a:cubicBezTo>
                  <a:cubicBezTo>
                    <a:pt x="2412" y="35"/>
                    <a:pt x="2412" y="31"/>
                    <a:pt x="2410" y="31"/>
                  </a:cubicBezTo>
                  <a:cubicBezTo>
                    <a:pt x="2409" y="31"/>
                    <a:pt x="2409" y="30"/>
                    <a:pt x="2409" y="30"/>
                  </a:cubicBezTo>
                  <a:moveTo>
                    <a:pt x="2035" y="19"/>
                  </a:moveTo>
                  <a:cubicBezTo>
                    <a:pt x="2034" y="19"/>
                    <a:pt x="2034" y="19"/>
                    <a:pt x="2034" y="19"/>
                  </a:cubicBezTo>
                  <a:cubicBezTo>
                    <a:pt x="2030" y="20"/>
                    <a:pt x="2026" y="23"/>
                    <a:pt x="2024" y="26"/>
                  </a:cubicBezTo>
                  <a:cubicBezTo>
                    <a:pt x="2023" y="30"/>
                    <a:pt x="2024" y="32"/>
                    <a:pt x="2026" y="32"/>
                  </a:cubicBezTo>
                  <a:cubicBezTo>
                    <a:pt x="2027" y="32"/>
                    <a:pt x="2027" y="32"/>
                    <a:pt x="2027" y="32"/>
                  </a:cubicBezTo>
                  <a:cubicBezTo>
                    <a:pt x="2031" y="31"/>
                    <a:pt x="2035" y="28"/>
                    <a:pt x="2037" y="24"/>
                  </a:cubicBezTo>
                  <a:cubicBezTo>
                    <a:pt x="2038" y="21"/>
                    <a:pt x="2037" y="19"/>
                    <a:pt x="2035" y="19"/>
                  </a:cubicBezTo>
                  <a:moveTo>
                    <a:pt x="2357" y="16"/>
                  </a:moveTo>
                  <a:cubicBezTo>
                    <a:pt x="2354" y="16"/>
                    <a:pt x="2351" y="18"/>
                    <a:pt x="2349" y="21"/>
                  </a:cubicBezTo>
                  <a:cubicBezTo>
                    <a:pt x="2347" y="25"/>
                    <a:pt x="2348" y="28"/>
                    <a:pt x="2350" y="29"/>
                  </a:cubicBezTo>
                  <a:cubicBezTo>
                    <a:pt x="2350" y="29"/>
                    <a:pt x="2351" y="29"/>
                    <a:pt x="2351" y="29"/>
                  </a:cubicBezTo>
                  <a:cubicBezTo>
                    <a:pt x="2353" y="29"/>
                    <a:pt x="2357" y="26"/>
                    <a:pt x="2358" y="23"/>
                  </a:cubicBezTo>
                  <a:cubicBezTo>
                    <a:pt x="2360" y="20"/>
                    <a:pt x="2360" y="16"/>
                    <a:pt x="2357" y="16"/>
                  </a:cubicBezTo>
                  <a:cubicBezTo>
                    <a:pt x="2357" y="16"/>
                    <a:pt x="2357" y="16"/>
                    <a:pt x="2357" y="16"/>
                  </a:cubicBezTo>
                  <a:moveTo>
                    <a:pt x="2108" y="7"/>
                  </a:moveTo>
                  <a:cubicBezTo>
                    <a:pt x="2108" y="7"/>
                    <a:pt x="2108" y="7"/>
                    <a:pt x="2107" y="7"/>
                  </a:cubicBezTo>
                  <a:cubicBezTo>
                    <a:pt x="2104" y="7"/>
                    <a:pt x="2100" y="11"/>
                    <a:pt x="2098" y="14"/>
                  </a:cubicBezTo>
                  <a:cubicBezTo>
                    <a:pt x="2096" y="17"/>
                    <a:pt x="2097" y="20"/>
                    <a:pt x="2100" y="20"/>
                  </a:cubicBezTo>
                  <a:cubicBezTo>
                    <a:pt x="2100" y="20"/>
                    <a:pt x="2100" y="20"/>
                    <a:pt x="2100" y="20"/>
                  </a:cubicBezTo>
                  <a:cubicBezTo>
                    <a:pt x="2104" y="19"/>
                    <a:pt x="2108" y="16"/>
                    <a:pt x="2110" y="13"/>
                  </a:cubicBezTo>
                  <a:cubicBezTo>
                    <a:pt x="2112" y="9"/>
                    <a:pt x="2111" y="7"/>
                    <a:pt x="2108" y="7"/>
                  </a:cubicBezTo>
                  <a:moveTo>
                    <a:pt x="2301" y="5"/>
                  </a:moveTo>
                  <a:cubicBezTo>
                    <a:pt x="2299" y="5"/>
                    <a:pt x="2295" y="8"/>
                    <a:pt x="2293" y="11"/>
                  </a:cubicBezTo>
                  <a:cubicBezTo>
                    <a:pt x="2291" y="15"/>
                    <a:pt x="2292" y="18"/>
                    <a:pt x="2294" y="18"/>
                  </a:cubicBezTo>
                  <a:cubicBezTo>
                    <a:pt x="2294" y="18"/>
                    <a:pt x="2295" y="18"/>
                    <a:pt x="2295" y="18"/>
                  </a:cubicBezTo>
                  <a:cubicBezTo>
                    <a:pt x="2297" y="18"/>
                    <a:pt x="2301" y="16"/>
                    <a:pt x="2303" y="13"/>
                  </a:cubicBezTo>
                  <a:cubicBezTo>
                    <a:pt x="2305" y="9"/>
                    <a:pt x="2304" y="6"/>
                    <a:pt x="2302" y="5"/>
                  </a:cubicBezTo>
                  <a:cubicBezTo>
                    <a:pt x="2302" y="5"/>
                    <a:pt x="2301" y="5"/>
                    <a:pt x="2301" y="5"/>
                  </a:cubicBezTo>
                  <a:moveTo>
                    <a:pt x="2177" y="0"/>
                  </a:moveTo>
                  <a:cubicBezTo>
                    <a:pt x="2177" y="0"/>
                    <a:pt x="2177" y="0"/>
                    <a:pt x="2177" y="0"/>
                  </a:cubicBezTo>
                  <a:cubicBezTo>
                    <a:pt x="2174" y="1"/>
                    <a:pt x="2170" y="4"/>
                    <a:pt x="2168" y="7"/>
                  </a:cubicBezTo>
                  <a:cubicBezTo>
                    <a:pt x="2166" y="11"/>
                    <a:pt x="2167" y="13"/>
                    <a:pt x="2169" y="13"/>
                  </a:cubicBezTo>
                  <a:cubicBezTo>
                    <a:pt x="2169" y="13"/>
                    <a:pt x="2170" y="13"/>
                    <a:pt x="2170" y="13"/>
                  </a:cubicBezTo>
                  <a:cubicBezTo>
                    <a:pt x="2173" y="13"/>
                    <a:pt x="2177" y="10"/>
                    <a:pt x="2179" y="7"/>
                  </a:cubicBezTo>
                  <a:cubicBezTo>
                    <a:pt x="2181" y="3"/>
                    <a:pt x="2180" y="0"/>
                    <a:pt x="2177" y="0"/>
                  </a:cubicBezTo>
                  <a:moveTo>
                    <a:pt x="2242" y="0"/>
                  </a:moveTo>
                  <a:cubicBezTo>
                    <a:pt x="2239" y="0"/>
                    <a:pt x="2235" y="3"/>
                    <a:pt x="2233" y="6"/>
                  </a:cubicBezTo>
                  <a:cubicBezTo>
                    <a:pt x="2231" y="10"/>
                    <a:pt x="2232" y="13"/>
                    <a:pt x="2234" y="13"/>
                  </a:cubicBezTo>
                  <a:cubicBezTo>
                    <a:pt x="2234" y="13"/>
                    <a:pt x="2235" y="13"/>
                    <a:pt x="2235" y="13"/>
                  </a:cubicBezTo>
                  <a:cubicBezTo>
                    <a:pt x="2238" y="13"/>
                    <a:pt x="2241" y="10"/>
                    <a:pt x="2243" y="7"/>
                  </a:cubicBezTo>
                  <a:cubicBezTo>
                    <a:pt x="2246" y="3"/>
                    <a:pt x="2245" y="0"/>
                    <a:pt x="2242" y="0"/>
                  </a:cubicBezTo>
                  <a:cubicBezTo>
                    <a:pt x="2242" y="0"/>
                    <a:pt x="2242" y="0"/>
                    <a:pt x="22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4"/>
            <p:cNvSpPr/>
            <p:nvPr/>
          </p:nvSpPr>
          <p:spPr bwMode="auto">
            <a:xfrm>
              <a:off x="12877800" y="9374188"/>
              <a:ext cx="30163" cy="33338"/>
            </a:xfrm>
            <a:custGeom>
              <a:avLst/>
              <a:gdLst>
                <a:gd name="T0" fmla="*/ 7 w 11"/>
                <a:gd name="T1" fmla="*/ 0 h 12"/>
                <a:gd name="T2" fmla="*/ 3 w 11"/>
                <a:gd name="T3" fmla="*/ 1 h 12"/>
                <a:gd name="T4" fmla="*/ 0 w 11"/>
                <a:gd name="T5" fmla="*/ 6 h 12"/>
                <a:gd name="T6" fmla="*/ 0 w 11"/>
                <a:gd name="T7" fmla="*/ 8 h 12"/>
                <a:gd name="T8" fmla="*/ 0 w 11"/>
                <a:gd name="T9" fmla="*/ 10 h 12"/>
                <a:gd name="T10" fmla="*/ 4 w 11"/>
                <a:gd name="T11" fmla="*/ 12 h 12"/>
                <a:gd name="T12" fmla="*/ 4 w 11"/>
                <a:gd name="T13" fmla="*/ 12 h 12"/>
                <a:gd name="T14" fmla="*/ 8 w 11"/>
                <a:gd name="T15" fmla="*/ 10 h 12"/>
                <a:gd name="T16" fmla="*/ 10 w 11"/>
                <a:gd name="T17" fmla="*/ 8 h 12"/>
                <a:gd name="T18" fmla="*/ 11 w 11"/>
                <a:gd name="T19" fmla="*/ 6 h 12"/>
                <a:gd name="T20" fmla="*/ 11 w 11"/>
                <a:gd name="T21" fmla="*/ 3 h 12"/>
                <a:gd name="T22" fmla="*/ 10 w 11"/>
                <a:gd name="T23" fmla="*/ 1 h 12"/>
                <a:gd name="T24" fmla="*/ 7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2"/>
                    <a:pt x="2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1" y="4"/>
                    <a:pt x="11" y="3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35"/>
            <p:cNvSpPr/>
            <p:nvPr/>
          </p:nvSpPr>
          <p:spPr bwMode="auto">
            <a:xfrm>
              <a:off x="-865188" y="9404350"/>
              <a:ext cx="31750" cy="19050"/>
            </a:xfrm>
            <a:custGeom>
              <a:avLst/>
              <a:gdLst>
                <a:gd name="T0" fmla="*/ 5 w 12"/>
                <a:gd name="T1" fmla="*/ 0 h 7"/>
                <a:gd name="T2" fmla="*/ 3 w 12"/>
                <a:gd name="T3" fmla="*/ 1 h 7"/>
                <a:gd name="T4" fmla="*/ 1 w 12"/>
                <a:gd name="T5" fmla="*/ 1 h 7"/>
                <a:gd name="T6" fmla="*/ 0 w 12"/>
                <a:gd name="T7" fmla="*/ 3 h 7"/>
                <a:gd name="T8" fmla="*/ 1 w 12"/>
                <a:gd name="T9" fmla="*/ 5 h 7"/>
                <a:gd name="T10" fmla="*/ 2 w 12"/>
                <a:gd name="T11" fmla="*/ 6 h 7"/>
                <a:gd name="T12" fmla="*/ 6 w 12"/>
                <a:gd name="T13" fmla="*/ 7 h 7"/>
                <a:gd name="T14" fmla="*/ 7 w 12"/>
                <a:gd name="T15" fmla="*/ 7 h 7"/>
                <a:gd name="T16" fmla="*/ 8 w 12"/>
                <a:gd name="T17" fmla="*/ 7 h 7"/>
                <a:gd name="T18" fmla="*/ 10 w 12"/>
                <a:gd name="T19" fmla="*/ 6 h 7"/>
                <a:gd name="T20" fmla="*/ 11 w 12"/>
                <a:gd name="T21" fmla="*/ 5 h 7"/>
                <a:gd name="T22" fmla="*/ 11 w 12"/>
                <a:gd name="T23" fmla="*/ 4 h 7"/>
                <a:gd name="T24" fmla="*/ 11 w 12"/>
                <a:gd name="T25" fmla="*/ 3 h 7"/>
                <a:gd name="T26" fmla="*/ 9 w 12"/>
                <a:gd name="T27" fmla="*/ 1 h 7"/>
                <a:gd name="T28" fmla="*/ 7 w 12"/>
                <a:gd name="T29" fmla="*/ 1 h 7"/>
                <a:gd name="T30" fmla="*/ 6 w 12"/>
                <a:gd name="T31" fmla="*/ 1 h 7"/>
                <a:gd name="T32" fmla="*/ 5 w 12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36"/>
            <p:cNvSpPr>
              <a:spLocks noEditPoints="1"/>
            </p:cNvSpPr>
            <p:nvPr/>
          </p:nvSpPr>
          <p:spPr bwMode="auto">
            <a:xfrm>
              <a:off x="-690563" y="9153525"/>
              <a:ext cx="13374688" cy="773113"/>
            </a:xfrm>
            <a:custGeom>
              <a:avLst/>
              <a:gdLst>
                <a:gd name="T0" fmla="*/ 961 w 4968"/>
                <a:gd name="T1" fmla="*/ 279 h 287"/>
                <a:gd name="T2" fmla="*/ 1100 w 4968"/>
                <a:gd name="T3" fmla="*/ 282 h 287"/>
                <a:gd name="T4" fmla="*/ 898 w 4968"/>
                <a:gd name="T5" fmla="*/ 268 h 287"/>
                <a:gd name="T6" fmla="*/ 1165 w 4968"/>
                <a:gd name="T7" fmla="*/ 259 h 287"/>
                <a:gd name="T8" fmla="*/ 3022 w 4968"/>
                <a:gd name="T9" fmla="*/ 258 h 287"/>
                <a:gd name="T10" fmla="*/ 3097 w 4968"/>
                <a:gd name="T11" fmla="*/ 252 h 287"/>
                <a:gd name="T12" fmla="*/ 3232 w 4968"/>
                <a:gd name="T13" fmla="*/ 258 h 287"/>
                <a:gd name="T14" fmla="*/ 2969 w 4968"/>
                <a:gd name="T15" fmla="*/ 258 h 287"/>
                <a:gd name="T16" fmla="*/ 3316 w 4968"/>
                <a:gd name="T17" fmla="*/ 251 h 287"/>
                <a:gd name="T18" fmla="*/ 760 w 4968"/>
                <a:gd name="T19" fmla="*/ 254 h 287"/>
                <a:gd name="T20" fmla="*/ 3464 w 4968"/>
                <a:gd name="T21" fmla="*/ 260 h 287"/>
                <a:gd name="T22" fmla="*/ 2905 w 4968"/>
                <a:gd name="T23" fmla="*/ 246 h 287"/>
                <a:gd name="T24" fmla="*/ 1236 w 4968"/>
                <a:gd name="T25" fmla="*/ 243 h 287"/>
                <a:gd name="T26" fmla="*/ 3615 w 4968"/>
                <a:gd name="T27" fmla="*/ 246 h 287"/>
                <a:gd name="T28" fmla="*/ 2851 w 4968"/>
                <a:gd name="T29" fmla="*/ 243 h 287"/>
                <a:gd name="T30" fmla="*/ 693 w 4968"/>
                <a:gd name="T31" fmla="*/ 236 h 287"/>
                <a:gd name="T32" fmla="*/ 3778 w 4968"/>
                <a:gd name="T33" fmla="*/ 226 h 287"/>
                <a:gd name="T34" fmla="*/ 1309 w 4968"/>
                <a:gd name="T35" fmla="*/ 238 h 287"/>
                <a:gd name="T36" fmla="*/ 2794 w 4968"/>
                <a:gd name="T37" fmla="*/ 222 h 287"/>
                <a:gd name="T38" fmla="*/ 3853 w 4968"/>
                <a:gd name="T39" fmla="*/ 216 h 287"/>
                <a:gd name="T40" fmla="*/ 560 w 4968"/>
                <a:gd name="T41" fmla="*/ 215 h 287"/>
                <a:gd name="T42" fmla="*/ 3916 w 4968"/>
                <a:gd name="T43" fmla="*/ 216 h 287"/>
                <a:gd name="T44" fmla="*/ 2741 w 4968"/>
                <a:gd name="T45" fmla="*/ 204 h 287"/>
                <a:gd name="T46" fmla="*/ 3993 w 4968"/>
                <a:gd name="T47" fmla="*/ 190 h 287"/>
                <a:gd name="T48" fmla="*/ 492 w 4968"/>
                <a:gd name="T49" fmla="*/ 198 h 287"/>
                <a:gd name="T50" fmla="*/ 2693 w 4968"/>
                <a:gd name="T51" fmla="*/ 183 h 287"/>
                <a:gd name="T52" fmla="*/ 4060 w 4968"/>
                <a:gd name="T53" fmla="*/ 173 h 287"/>
                <a:gd name="T54" fmla="*/ 420 w 4968"/>
                <a:gd name="T55" fmla="*/ 181 h 287"/>
                <a:gd name="T56" fmla="*/ 2647 w 4968"/>
                <a:gd name="T57" fmla="*/ 170 h 287"/>
                <a:gd name="T58" fmla="*/ 4963 w 4968"/>
                <a:gd name="T59" fmla="*/ 160 h 287"/>
                <a:gd name="T60" fmla="*/ 342 w 4968"/>
                <a:gd name="T61" fmla="*/ 158 h 287"/>
                <a:gd name="T62" fmla="*/ 4111 w 4968"/>
                <a:gd name="T63" fmla="*/ 164 h 287"/>
                <a:gd name="T64" fmla="*/ 1541 w 4968"/>
                <a:gd name="T65" fmla="*/ 157 h 287"/>
                <a:gd name="T66" fmla="*/ 4784 w 4968"/>
                <a:gd name="T67" fmla="*/ 142 h 287"/>
                <a:gd name="T68" fmla="*/ 280 w 4968"/>
                <a:gd name="T69" fmla="*/ 147 h 287"/>
                <a:gd name="T70" fmla="*/ 2600 w 4968"/>
                <a:gd name="T71" fmla="*/ 146 h 287"/>
                <a:gd name="T72" fmla="*/ 4181 w 4968"/>
                <a:gd name="T73" fmla="*/ 134 h 287"/>
                <a:gd name="T74" fmla="*/ 1611 w 4968"/>
                <a:gd name="T75" fmla="*/ 127 h 287"/>
                <a:gd name="T76" fmla="*/ 4667 w 4968"/>
                <a:gd name="T77" fmla="*/ 137 h 287"/>
                <a:gd name="T78" fmla="*/ 208 w 4968"/>
                <a:gd name="T79" fmla="*/ 125 h 287"/>
                <a:gd name="T80" fmla="*/ 4617 w 4968"/>
                <a:gd name="T81" fmla="*/ 119 h 287"/>
                <a:gd name="T82" fmla="*/ 2545 w 4968"/>
                <a:gd name="T83" fmla="*/ 127 h 287"/>
                <a:gd name="T84" fmla="*/ 147 w 4968"/>
                <a:gd name="T85" fmla="*/ 118 h 287"/>
                <a:gd name="T86" fmla="*/ 4563 w 4968"/>
                <a:gd name="T87" fmla="*/ 112 h 287"/>
                <a:gd name="T88" fmla="*/ 4501 w 4968"/>
                <a:gd name="T89" fmla="*/ 111 h 287"/>
                <a:gd name="T90" fmla="*/ 4338 w 4968"/>
                <a:gd name="T91" fmla="*/ 113 h 287"/>
                <a:gd name="T92" fmla="*/ 72 w 4968"/>
                <a:gd name="T93" fmla="*/ 103 h 287"/>
                <a:gd name="T94" fmla="*/ 4402 w 4968"/>
                <a:gd name="T95" fmla="*/ 102 h 287"/>
                <a:gd name="T96" fmla="*/ 1680 w 4968"/>
                <a:gd name="T97" fmla="*/ 110 h 287"/>
                <a:gd name="T98" fmla="*/ 12 w 4968"/>
                <a:gd name="T99" fmla="*/ 100 h 287"/>
                <a:gd name="T100" fmla="*/ 2503 w 4968"/>
                <a:gd name="T101" fmla="*/ 90 h 287"/>
                <a:gd name="T102" fmla="*/ 2449 w 4968"/>
                <a:gd name="T103" fmla="*/ 72 h 287"/>
                <a:gd name="T104" fmla="*/ 1833 w 4968"/>
                <a:gd name="T105" fmla="*/ 68 h 287"/>
                <a:gd name="T106" fmla="*/ 2407 w 4968"/>
                <a:gd name="T107" fmla="*/ 47 h 287"/>
                <a:gd name="T108" fmla="*/ 2354 w 4968"/>
                <a:gd name="T109" fmla="*/ 29 h 287"/>
                <a:gd name="T110" fmla="*/ 1974 w 4968"/>
                <a:gd name="T111" fmla="*/ 26 h 287"/>
                <a:gd name="T112" fmla="*/ 2303 w 4968"/>
                <a:gd name="T113" fmla="*/ 23 h 287"/>
                <a:gd name="T114" fmla="*/ 2054 w 4968"/>
                <a:gd name="T115" fmla="*/ 6 h 287"/>
                <a:gd name="T116" fmla="*/ 2120 w 4968"/>
                <a:gd name="T117" fmla="*/ 0 h 287"/>
                <a:gd name="T118" fmla="*/ 2176 w 4968"/>
                <a:gd name="T119" fmla="*/ 1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68" h="287">
                  <a:moveTo>
                    <a:pt x="1029" y="274"/>
                  </a:moveTo>
                  <a:cubicBezTo>
                    <a:pt x="1029" y="274"/>
                    <a:pt x="1029" y="274"/>
                    <a:pt x="1029" y="274"/>
                  </a:cubicBezTo>
                  <a:cubicBezTo>
                    <a:pt x="1026" y="274"/>
                    <a:pt x="1025" y="277"/>
                    <a:pt x="1026" y="281"/>
                  </a:cubicBezTo>
                  <a:cubicBezTo>
                    <a:pt x="1028" y="284"/>
                    <a:pt x="1032" y="287"/>
                    <a:pt x="1035" y="287"/>
                  </a:cubicBezTo>
                  <a:cubicBezTo>
                    <a:pt x="1035" y="287"/>
                    <a:pt x="1035" y="287"/>
                    <a:pt x="1035" y="287"/>
                  </a:cubicBezTo>
                  <a:cubicBezTo>
                    <a:pt x="1038" y="287"/>
                    <a:pt x="1039" y="284"/>
                    <a:pt x="1038" y="280"/>
                  </a:cubicBezTo>
                  <a:cubicBezTo>
                    <a:pt x="1036" y="277"/>
                    <a:pt x="1032" y="274"/>
                    <a:pt x="1029" y="274"/>
                  </a:cubicBezTo>
                  <a:moveTo>
                    <a:pt x="964" y="273"/>
                  </a:moveTo>
                  <a:cubicBezTo>
                    <a:pt x="961" y="273"/>
                    <a:pt x="960" y="276"/>
                    <a:pt x="961" y="279"/>
                  </a:cubicBezTo>
                  <a:cubicBezTo>
                    <a:pt x="963" y="283"/>
                    <a:pt x="967" y="286"/>
                    <a:pt x="971" y="286"/>
                  </a:cubicBezTo>
                  <a:cubicBezTo>
                    <a:pt x="971" y="286"/>
                    <a:pt x="971" y="286"/>
                    <a:pt x="971" y="286"/>
                  </a:cubicBezTo>
                  <a:cubicBezTo>
                    <a:pt x="974" y="286"/>
                    <a:pt x="975" y="283"/>
                    <a:pt x="973" y="280"/>
                  </a:cubicBezTo>
                  <a:cubicBezTo>
                    <a:pt x="971" y="276"/>
                    <a:pt x="967" y="273"/>
                    <a:pt x="964" y="273"/>
                  </a:cubicBezTo>
                  <a:cubicBezTo>
                    <a:pt x="964" y="273"/>
                    <a:pt x="964" y="273"/>
                    <a:pt x="964" y="273"/>
                  </a:cubicBezTo>
                  <a:moveTo>
                    <a:pt x="1095" y="269"/>
                  </a:moveTo>
                  <a:cubicBezTo>
                    <a:pt x="1095" y="269"/>
                    <a:pt x="1095" y="269"/>
                    <a:pt x="1095" y="269"/>
                  </a:cubicBezTo>
                  <a:cubicBezTo>
                    <a:pt x="1091" y="270"/>
                    <a:pt x="1090" y="273"/>
                    <a:pt x="1092" y="276"/>
                  </a:cubicBezTo>
                  <a:cubicBezTo>
                    <a:pt x="1093" y="280"/>
                    <a:pt x="1097" y="282"/>
                    <a:pt x="1100" y="282"/>
                  </a:cubicBezTo>
                  <a:cubicBezTo>
                    <a:pt x="1100" y="282"/>
                    <a:pt x="1100" y="282"/>
                    <a:pt x="1101" y="282"/>
                  </a:cubicBezTo>
                  <a:cubicBezTo>
                    <a:pt x="1104" y="282"/>
                    <a:pt x="1105" y="278"/>
                    <a:pt x="1104" y="275"/>
                  </a:cubicBezTo>
                  <a:cubicBezTo>
                    <a:pt x="1102" y="272"/>
                    <a:pt x="1099" y="269"/>
                    <a:pt x="1095" y="269"/>
                  </a:cubicBezTo>
                  <a:moveTo>
                    <a:pt x="898" y="268"/>
                  </a:moveTo>
                  <a:cubicBezTo>
                    <a:pt x="895" y="268"/>
                    <a:pt x="894" y="271"/>
                    <a:pt x="895" y="274"/>
                  </a:cubicBezTo>
                  <a:cubicBezTo>
                    <a:pt x="897" y="277"/>
                    <a:pt x="901" y="280"/>
                    <a:pt x="904" y="281"/>
                  </a:cubicBezTo>
                  <a:cubicBezTo>
                    <a:pt x="904" y="281"/>
                    <a:pt x="905" y="281"/>
                    <a:pt x="905" y="281"/>
                  </a:cubicBezTo>
                  <a:cubicBezTo>
                    <a:pt x="908" y="281"/>
                    <a:pt x="909" y="278"/>
                    <a:pt x="907" y="275"/>
                  </a:cubicBezTo>
                  <a:cubicBezTo>
                    <a:pt x="905" y="272"/>
                    <a:pt x="901" y="269"/>
                    <a:pt x="898" y="268"/>
                  </a:cubicBezTo>
                  <a:cubicBezTo>
                    <a:pt x="898" y="268"/>
                    <a:pt x="898" y="268"/>
                    <a:pt x="898" y="268"/>
                  </a:cubicBezTo>
                  <a:moveTo>
                    <a:pt x="830" y="260"/>
                  </a:moveTo>
                  <a:cubicBezTo>
                    <a:pt x="827" y="260"/>
                    <a:pt x="826" y="262"/>
                    <a:pt x="828" y="265"/>
                  </a:cubicBezTo>
                  <a:cubicBezTo>
                    <a:pt x="830" y="269"/>
                    <a:pt x="834" y="272"/>
                    <a:pt x="837" y="272"/>
                  </a:cubicBezTo>
                  <a:cubicBezTo>
                    <a:pt x="837" y="272"/>
                    <a:pt x="838" y="272"/>
                    <a:pt x="838" y="272"/>
                  </a:cubicBezTo>
                  <a:cubicBezTo>
                    <a:pt x="841" y="272"/>
                    <a:pt x="842" y="270"/>
                    <a:pt x="840" y="267"/>
                  </a:cubicBezTo>
                  <a:cubicBezTo>
                    <a:pt x="838" y="264"/>
                    <a:pt x="834" y="261"/>
                    <a:pt x="831" y="260"/>
                  </a:cubicBezTo>
                  <a:cubicBezTo>
                    <a:pt x="831" y="260"/>
                    <a:pt x="830" y="260"/>
                    <a:pt x="830" y="260"/>
                  </a:cubicBezTo>
                  <a:moveTo>
                    <a:pt x="1165" y="259"/>
                  </a:moveTo>
                  <a:cubicBezTo>
                    <a:pt x="1164" y="259"/>
                    <a:pt x="1164" y="259"/>
                    <a:pt x="1163" y="259"/>
                  </a:cubicBezTo>
                  <a:cubicBezTo>
                    <a:pt x="1160" y="259"/>
                    <a:pt x="1158" y="263"/>
                    <a:pt x="1160" y="266"/>
                  </a:cubicBezTo>
                  <a:cubicBezTo>
                    <a:pt x="1161" y="269"/>
                    <a:pt x="1164" y="272"/>
                    <a:pt x="1167" y="272"/>
                  </a:cubicBezTo>
                  <a:cubicBezTo>
                    <a:pt x="1168" y="272"/>
                    <a:pt x="1168" y="272"/>
                    <a:pt x="1169" y="272"/>
                  </a:cubicBezTo>
                  <a:cubicBezTo>
                    <a:pt x="1172" y="271"/>
                    <a:pt x="1174" y="268"/>
                    <a:pt x="1172" y="264"/>
                  </a:cubicBezTo>
                  <a:cubicBezTo>
                    <a:pt x="1171" y="261"/>
                    <a:pt x="1168" y="259"/>
                    <a:pt x="1165" y="259"/>
                  </a:cubicBezTo>
                  <a:moveTo>
                    <a:pt x="3030" y="252"/>
                  </a:moveTo>
                  <a:cubicBezTo>
                    <a:pt x="3030" y="252"/>
                    <a:pt x="3030" y="252"/>
                    <a:pt x="3030" y="252"/>
                  </a:cubicBezTo>
                  <a:cubicBezTo>
                    <a:pt x="3027" y="252"/>
                    <a:pt x="3023" y="255"/>
                    <a:pt x="3022" y="258"/>
                  </a:cubicBezTo>
                  <a:cubicBezTo>
                    <a:pt x="3021" y="262"/>
                    <a:pt x="3023" y="264"/>
                    <a:pt x="3026" y="264"/>
                  </a:cubicBezTo>
                  <a:cubicBezTo>
                    <a:pt x="3026" y="264"/>
                    <a:pt x="3026" y="264"/>
                    <a:pt x="3026" y="264"/>
                  </a:cubicBezTo>
                  <a:cubicBezTo>
                    <a:pt x="3030" y="264"/>
                    <a:pt x="3033" y="262"/>
                    <a:pt x="3034" y="258"/>
                  </a:cubicBezTo>
                  <a:cubicBezTo>
                    <a:pt x="3035" y="255"/>
                    <a:pt x="3033" y="252"/>
                    <a:pt x="3030" y="252"/>
                  </a:cubicBezTo>
                  <a:moveTo>
                    <a:pt x="3097" y="252"/>
                  </a:moveTo>
                  <a:cubicBezTo>
                    <a:pt x="3094" y="252"/>
                    <a:pt x="3090" y="255"/>
                    <a:pt x="3089" y="258"/>
                  </a:cubicBezTo>
                  <a:cubicBezTo>
                    <a:pt x="3088" y="262"/>
                    <a:pt x="3090" y="264"/>
                    <a:pt x="3094" y="264"/>
                  </a:cubicBezTo>
                  <a:cubicBezTo>
                    <a:pt x="3097" y="264"/>
                    <a:pt x="3101" y="262"/>
                    <a:pt x="3102" y="258"/>
                  </a:cubicBezTo>
                  <a:cubicBezTo>
                    <a:pt x="3103" y="255"/>
                    <a:pt x="3101" y="252"/>
                    <a:pt x="3097" y="252"/>
                  </a:cubicBezTo>
                  <a:moveTo>
                    <a:pt x="3168" y="252"/>
                  </a:moveTo>
                  <a:cubicBezTo>
                    <a:pt x="3168" y="252"/>
                    <a:pt x="3168" y="252"/>
                    <a:pt x="3168" y="252"/>
                  </a:cubicBezTo>
                  <a:cubicBezTo>
                    <a:pt x="3164" y="252"/>
                    <a:pt x="3161" y="255"/>
                    <a:pt x="3160" y="258"/>
                  </a:cubicBezTo>
                  <a:cubicBezTo>
                    <a:pt x="3159" y="262"/>
                    <a:pt x="3161" y="264"/>
                    <a:pt x="3164" y="264"/>
                  </a:cubicBezTo>
                  <a:cubicBezTo>
                    <a:pt x="3168" y="264"/>
                    <a:pt x="3171" y="262"/>
                    <a:pt x="3172" y="258"/>
                  </a:cubicBezTo>
                  <a:cubicBezTo>
                    <a:pt x="3174" y="255"/>
                    <a:pt x="3172" y="252"/>
                    <a:pt x="3168" y="252"/>
                  </a:cubicBezTo>
                  <a:moveTo>
                    <a:pt x="3241" y="252"/>
                  </a:moveTo>
                  <a:cubicBezTo>
                    <a:pt x="3241" y="252"/>
                    <a:pt x="3241" y="252"/>
                    <a:pt x="3241" y="252"/>
                  </a:cubicBezTo>
                  <a:cubicBezTo>
                    <a:pt x="3237" y="252"/>
                    <a:pt x="3233" y="254"/>
                    <a:pt x="3232" y="258"/>
                  </a:cubicBezTo>
                  <a:cubicBezTo>
                    <a:pt x="3231" y="261"/>
                    <a:pt x="3233" y="264"/>
                    <a:pt x="3237" y="264"/>
                  </a:cubicBezTo>
                  <a:cubicBezTo>
                    <a:pt x="3237" y="264"/>
                    <a:pt x="3237" y="264"/>
                    <a:pt x="3237" y="264"/>
                  </a:cubicBezTo>
                  <a:cubicBezTo>
                    <a:pt x="3241" y="264"/>
                    <a:pt x="3244" y="261"/>
                    <a:pt x="3246" y="258"/>
                  </a:cubicBezTo>
                  <a:cubicBezTo>
                    <a:pt x="3247" y="254"/>
                    <a:pt x="3245" y="252"/>
                    <a:pt x="3241" y="252"/>
                  </a:cubicBezTo>
                  <a:moveTo>
                    <a:pt x="2965" y="251"/>
                  </a:moveTo>
                  <a:cubicBezTo>
                    <a:pt x="2962" y="251"/>
                    <a:pt x="2959" y="254"/>
                    <a:pt x="2958" y="257"/>
                  </a:cubicBezTo>
                  <a:cubicBezTo>
                    <a:pt x="2957" y="261"/>
                    <a:pt x="2959" y="264"/>
                    <a:pt x="2962" y="264"/>
                  </a:cubicBezTo>
                  <a:cubicBezTo>
                    <a:pt x="2962" y="264"/>
                    <a:pt x="2962" y="264"/>
                    <a:pt x="2962" y="264"/>
                  </a:cubicBezTo>
                  <a:cubicBezTo>
                    <a:pt x="2965" y="264"/>
                    <a:pt x="2968" y="261"/>
                    <a:pt x="2969" y="258"/>
                  </a:cubicBezTo>
                  <a:cubicBezTo>
                    <a:pt x="2970" y="254"/>
                    <a:pt x="2969" y="252"/>
                    <a:pt x="2965" y="251"/>
                  </a:cubicBezTo>
                  <a:cubicBezTo>
                    <a:pt x="2965" y="251"/>
                    <a:pt x="2965" y="251"/>
                    <a:pt x="2965" y="251"/>
                  </a:cubicBezTo>
                  <a:moveTo>
                    <a:pt x="3316" y="251"/>
                  </a:moveTo>
                  <a:cubicBezTo>
                    <a:pt x="3316" y="251"/>
                    <a:pt x="3316" y="251"/>
                    <a:pt x="3316" y="251"/>
                  </a:cubicBezTo>
                  <a:cubicBezTo>
                    <a:pt x="3312" y="251"/>
                    <a:pt x="3308" y="254"/>
                    <a:pt x="3307" y="257"/>
                  </a:cubicBezTo>
                  <a:cubicBezTo>
                    <a:pt x="3306" y="261"/>
                    <a:pt x="3308" y="264"/>
                    <a:pt x="3311" y="264"/>
                  </a:cubicBezTo>
                  <a:cubicBezTo>
                    <a:pt x="3311" y="264"/>
                    <a:pt x="3311" y="264"/>
                    <a:pt x="3311" y="264"/>
                  </a:cubicBezTo>
                  <a:cubicBezTo>
                    <a:pt x="3315" y="263"/>
                    <a:pt x="3319" y="261"/>
                    <a:pt x="3320" y="257"/>
                  </a:cubicBezTo>
                  <a:cubicBezTo>
                    <a:pt x="3322" y="254"/>
                    <a:pt x="3320" y="251"/>
                    <a:pt x="3316" y="251"/>
                  </a:cubicBezTo>
                  <a:moveTo>
                    <a:pt x="3393" y="250"/>
                  </a:moveTo>
                  <a:cubicBezTo>
                    <a:pt x="3393" y="250"/>
                    <a:pt x="3392" y="250"/>
                    <a:pt x="3392" y="250"/>
                  </a:cubicBezTo>
                  <a:cubicBezTo>
                    <a:pt x="3389" y="250"/>
                    <a:pt x="3384" y="253"/>
                    <a:pt x="3383" y="256"/>
                  </a:cubicBezTo>
                  <a:cubicBezTo>
                    <a:pt x="3382" y="260"/>
                    <a:pt x="3384" y="262"/>
                    <a:pt x="3387" y="262"/>
                  </a:cubicBezTo>
                  <a:cubicBezTo>
                    <a:pt x="3387" y="262"/>
                    <a:pt x="3388" y="262"/>
                    <a:pt x="3388" y="262"/>
                  </a:cubicBezTo>
                  <a:cubicBezTo>
                    <a:pt x="3391" y="262"/>
                    <a:pt x="3396" y="259"/>
                    <a:pt x="3397" y="256"/>
                  </a:cubicBezTo>
                  <a:cubicBezTo>
                    <a:pt x="3398" y="252"/>
                    <a:pt x="3396" y="250"/>
                    <a:pt x="3393" y="250"/>
                  </a:cubicBezTo>
                  <a:moveTo>
                    <a:pt x="762" y="249"/>
                  </a:moveTo>
                  <a:cubicBezTo>
                    <a:pt x="759" y="249"/>
                    <a:pt x="758" y="251"/>
                    <a:pt x="760" y="254"/>
                  </a:cubicBezTo>
                  <a:cubicBezTo>
                    <a:pt x="761" y="257"/>
                    <a:pt x="765" y="260"/>
                    <a:pt x="769" y="261"/>
                  </a:cubicBezTo>
                  <a:cubicBezTo>
                    <a:pt x="769" y="261"/>
                    <a:pt x="769" y="261"/>
                    <a:pt x="770" y="261"/>
                  </a:cubicBezTo>
                  <a:cubicBezTo>
                    <a:pt x="772" y="261"/>
                    <a:pt x="773" y="259"/>
                    <a:pt x="772" y="256"/>
                  </a:cubicBezTo>
                  <a:cubicBezTo>
                    <a:pt x="770" y="253"/>
                    <a:pt x="766" y="250"/>
                    <a:pt x="763" y="249"/>
                  </a:cubicBezTo>
                  <a:cubicBezTo>
                    <a:pt x="763" y="249"/>
                    <a:pt x="762" y="249"/>
                    <a:pt x="762" y="249"/>
                  </a:cubicBezTo>
                  <a:moveTo>
                    <a:pt x="3470" y="247"/>
                  </a:moveTo>
                  <a:cubicBezTo>
                    <a:pt x="3470" y="247"/>
                    <a:pt x="3470" y="247"/>
                    <a:pt x="3470" y="247"/>
                  </a:cubicBezTo>
                  <a:cubicBezTo>
                    <a:pt x="3466" y="247"/>
                    <a:pt x="3462" y="250"/>
                    <a:pt x="3460" y="254"/>
                  </a:cubicBezTo>
                  <a:cubicBezTo>
                    <a:pt x="3459" y="257"/>
                    <a:pt x="3461" y="260"/>
                    <a:pt x="3464" y="260"/>
                  </a:cubicBezTo>
                  <a:cubicBezTo>
                    <a:pt x="3464" y="260"/>
                    <a:pt x="3464" y="260"/>
                    <a:pt x="3465" y="260"/>
                  </a:cubicBezTo>
                  <a:cubicBezTo>
                    <a:pt x="3468" y="260"/>
                    <a:pt x="3473" y="257"/>
                    <a:pt x="3474" y="254"/>
                  </a:cubicBezTo>
                  <a:cubicBezTo>
                    <a:pt x="3475" y="250"/>
                    <a:pt x="3474" y="247"/>
                    <a:pt x="3470" y="247"/>
                  </a:cubicBezTo>
                  <a:moveTo>
                    <a:pt x="2904" y="246"/>
                  </a:moveTo>
                  <a:cubicBezTo>
                    <a:pt x="2901" y="246"/>
                    <a:pt x="2899" y="249"/>
                    <a:pt x="2898" y="252"/>
                  </a:cubicBezTo>
                  <a:cubicBezTo>
                    <a:pt x="2897" y="255"/>
                    <a:pt x="2898" y="258"/>
                    <a:pt x="2901" y="259"/>
                  </a:cubicBezTo>
                  <a:cubicBezTo>
                    <a:pt x="2901" y="259"/>
                    <a:pt x="2902" y="259"/>
                    <a:pt x="2902" y="259"/>
                  </a:cubicBezTo>
                  <a:cubicBezTo>
                    <a:pt x="2905" y="259"/>
                    <a:pt x="2907" y="256"/>
                    <a:pt x="2908" y="253"/>
                  </a:cubicBezTo>
                  <a:cubicBezTo>
                    <a:pt x="2909" y="250"/>
                    <a:pt x="2908" y="247"/>
                    <a:pt x="2905" y="246"/>
                  </a:cubicBezTo>
                  <a:cubicBezTo>
                    <a:pt x="2905" y="246"/>
                    <a:pt x="2904" y="246"/>
                    <a:pt x="2904" y="246"/>
                  </a:cubicBezTo>
                  <a:moveTo>
                    <a:pt x="3548" y="244"/>
                  </a:moveTo>
                  <a:cubicBezTo>
                    <a:pt x="3548" y="244"/>
                    <a:pt x="3548" y="244"/>
                    <a:pt x="3547" y="244"/>
                  </a:cubicBezTo>
                  <a:cubicBezTo>
                    <a:pt x="3544" y="244"/>
                    <a:pt x="3539" y="247"/>
                    <a:pt x="3538" y="251"/>
                  </a:cubicBezTo>
                  <a:cubicBezTo>
                    <a:pt x="3536" y="254"/>
                    <a:pt x="3538" y="257"/>
                    <a:pt x="3541" y="257"/>
                  </a:cubicBezTo>
                  <a:cubicBezTo>
                    <a:pt x="3542" y="257"/>
                    <a:pt x="3542" y="257"/>
                    <a:pt x="3542" y="257"/>
                  </a:cubicBezTo>
                  <a:cubicBezTo>
                    <a:pt x="3546" y="257"/>
                    <a:pt x="3550" y="254"/>
                    <a:pt x="3552" y="250"/>
                  </a:cubicBezTo>
                  <a:cubicBezTo>
                    <a:pt x="3553" y="247"/>
                    <a:pt x="3551" y="244"/>
                    <a:pt x="3548" y="244"/>
                  </a:cubicBezTo>
                  <a:moveTo>
                    <a:pt x="1236" y="243"/>
                  </a:moveTo>
                  <a:cubicBezTo>
                    <a:pt x="1236" y="243"/>
                    <a:pt x="1235" y="243"/>
                    <a:pt x="1235" y="244"/>
                  </a:cubicBezTo>
                  <a:cubicBezTo>
                    <a:pt x="1231" y="244"/>
                    <a:pt x="1229" y="248"/>
                    <a:pt x="1230" y="252"/>
                  </a:cubicBezTo>
                  <a:cubicBezTo>
                    <a:pt x="1231" y="255"/>
                    <a:pt x="1234" y="257"/>
                    <a:pt x="1237" y="257"/>
                  </a:cubicBezTo>
                  <a:cubicBezTo>
                    <a:pt x="1238" y="257"/>
                    <a:pt x="1238" y="257"/>
                    <a:pt x="1239" y="256"/>
                  </a:cubicBezTo>
                  <a:cubicBezTo>
                    <a:pt x="1242" y="256"/>
                    <a:pt x="1244" y="252"/>
                    <a:pt x="1243" y="248"/>
                  </a:cubicBezTo>
                  <a:cubicBezTo>
                    <a:pt x="1242" y="245"/>
                    <a:pt x="1239" y="243"/>
                    <a:pt x="1236" y="243"/>
                  </a:cubicBezTo>
                  <a:moveTo>
                    <a:pt x="3626" y="240"/>
                  </a:moveTo>
                  <a:cubicBezTo>
                    <a:pt x="3625" y="240"/>
                    <a:pt x="3625" y="240"/>
                    <a:pt x="3625" y="240"/>
                  </a:cubicBezTo>
                  <a:cubicBezTo>
                    <a:pt x="3621" y="240"/>
                    <a:pt x="3617" y="243"/>
                    <a:pt x="3615" y="246"/>
                  </a:cubicBezTo>
                  <a:cubicBezTo>
                    <a:pt x="3614" y="250"/>
                    <a:pt x="3615" y="252"/>
                    <a:pt x="3619" y="252"/>
                  </a:cubicBezTo>
                  <a:cubicBezTo>
                    <a:pt x="3619" y="252"/>
                    <a:pt x="3619" y="252"/>
                    <a:pt x="3619" y="252"/>
                  </a:cubicBezTo>
                  <a:cubicBezTo>
                    <a:pt x="3623" y="252"/>
                    <a:pt x="3627" y="249"/>
                    <a:pt x="3629" y="245"/>
                  </a:cubicBezTo>
                  <a:cubicBezTo>
                    <a:pt x="3631" y="242"/>
                    <a:pt x="3629" y="240"/>
                    <a:pt x="3626" y="240"/>
                  </a:cubicBezTo>
                  <a:moveTo>
                    <a:pt x="2847" y="236"/>
                  </a:moveTo>
                  <a:cubicBezTo>
                    <a:pt x="2844" y="236"/>
                    <a:pt x="2842" y="238"/>
                    <a:pt x="2841" y="241"/>
                  </a:cubicBezTo>
                  <a:cubicBezTo>
                    <a:pt x="2840" y="245"/>
                    <a:pt x="2841" y="248"/>
                    <a:pt x="2844" y="249"/>
                  </a:cubicBezTo>
                  <a:cubicBezTo>
                    <a:pt x="2844" y="249"/>
                    <a:pt x="2845" y="249"/>
                    <a:pt x="2845" y="249"/>
                  </a:cubicBezTo>
                  <a:cubicBezTo>
                    <a:pt x="2847" y="249"/>
                    <a:pt x="2850" y="246"/>
                    <a:pt x="2851" y="243"/>
                  </a:cubicBezTo>
                  <a:cubicBezTo>
                    <a:pt x="2852" y="240"/>
                    <a:pt x="2851" y="237"/>
                    <a:pt x="2848" y="236"/>
                  </a:cubicBezTo>
                  <a:cubicBezTo>
                    <a:pt x="2848" y="236"/>
                    <a:pt x="2847" y="236"/>
                    <a:pt x="2847" y="236"/>
                  </a:cubicBezTo>
                  <a:moveTo>
                    <a:pt x="693" y="236"/>
                  </a:moveTo>
                  <a:cubicBezTo>
                    <a:pt x="691" y="236"/>
                    <a:pt x="690" y="238"/>
                    <a:pt x="691" y="240"/>
                  </a:cubicBezTo>
                  <a:cubicBezTo>
                    <a:pt x="692" y="243"/>
                    <a:pt x="696" y="246"/>
                    <a:pt x="700" y="247"/>
                  </a:cubicBezTo>
                  <a:cubicBezTo>
                    <a:pt x="700" y="247"/>
                    <a:pt x="701" y="247"/>
                    <a:pt x="701" y="247"/>
                  </a:cubicBezTo>
                  <a:cubicBezTo>
                    <a:pt x="703" y="247"/>
                    <a:pt x="704" y="246"/>
                    <a:pt x="703" y="243"/>
                  </a:cubicBezTo>
                  <a:cubicBezTo>
                    <a:pt x="702" y="240"/>
                    <a:pt x="698" y="237"/>
                    <a:pt x="694" y="236"/>
                  </a:cubicBezTo>
                  <a:cubicBezTo>
                    <a:pt x="694" y="236"/>
                    <a:pt x="693" y="236"/>
                    <a:pt x="693" y="236"/>
                  </a:cubicBezTo>
                  <a:moveTo>
                    <a:pt x="3703" y="234"/>
                  </a:moveTo>
                  <a:cubicBezTo>
                    <a:pt x="3702" y="234"/>
                    <a:pt x="3702" y="234"/>
                    <a:pt x="3702" y="234"/>
                  </a:cubicBezTo>
                  <a:cubicBezTo>
                    <a:pt x="3698" y="234"/>
                    <a:pt x="3694" y="237"/>
                    <a:pt x="3692" y="241"/>
                  </a:cubicBezTo>
                  <a:cubicBezTo>
                    <a:pt x="3690" y="244"/>
                    <a:pt x="3692" y="246"/>
                    <a:pt x="3695" y="246"/>
                  </a:cubicBezTo>
                  <a:cubicBezTo>
                    <a:pt x="3695" y="246"/>
                    <a:pt x="3695" y="246"/>
                    <a:pt x="3696" y="246"/>
                  </a:cubicBezTo>
                  <a:cubicBezTo>
                    <a:pt x="3699" y="246"/>
                    <a:pt x="3704" y="243"/>
                    <a:pt x="3706" y="239"/>
                  </a:cubicBezTo>
                  <a:cubicBezTo>
                    <a:pt x="3707" y="236"/>
                    <a:pt x="3706" y="234"/>
                    <a:pt x="3703" y="234"/>
                  </a:cubicBezTo>
                  <a:moveTo>
                    <a:pt x="3779" y="226"/>
                  </a:moveTo>
                  <a:cubicBezTo>
                    <a:pt x="3778" y="226"/>
                    <a:pt x="3778" y="226"/>
                    <a:pt x="3778" y="226"/>
                  </a:cubicBezTo>
                  <a:cubicBezTo>
                    <a:pt x="3774" y="226"/>
                    <a:pt x="3769" y="229"/>
                    <a:pt x="3768" y="233"/>
                  </a:cubicBezTo>
                  <a:cubicBezTo>
                    <a:pt x="3766" y="236"/>
                    <a:pt x="3767" y="238"/>
                    <a:pt x="3770" y="238"/>
                  </a:cubicBezTo>
                  <a:cubicBezTo>
                    <a:pt x="3770" y="238"/>
                    <a:pt x="3771" y="238"/>
                    <a:pt x="3771" y="238"/>
                  </a:cubicBezTo>
                  <a:cubicBezTo>
                    <a:pt x="3775" y="238"/>
                    <a:pt x="3779" y="235"/>
                    <a:pt x="3781" y="231"/>
                  </a:cubicBezTo>
                  <a:cubicBezTo>
                    <a:pt x="3783" y="228"/>
                    <a:pt x="3782" y="226"/>
                    <a:pt x="3779" y="226"/>
                  </a:cubicBezTo>
                  <a:moveTo>
                    <a:pt x="1310" y="224"/>
                  </a:moveTo>
                  <a:cubicBezTo>
                    <a:pt x="1309" y="224"/>
                    <a:pt x="1308" y="224"/>
                    <a:pt x="1308" y="225"/>
                  </a:cubicBezTo>
                  <a:cubicBezTo>
                    <a:pt x="1304" y="226"/>
                    <a:pt x="1302" y="229"/>
                    <a:pt x="1303" y="233"/>
                  </a:cubicBezTo>
                  <a:cubicBezTo>
                    <a:pt x="1304" y="236"/>
                    <a:pt x="1306" y="238"/>
                    <a:pt x="1309" y="238"/>
                  </a:cubicBezTo>
                  <a:cubicBezTo>
                    <a:pt x="1310" y="238"/>
                    <a:pt x="1310" y="238"/>
                    <a:pt x="1311" y="237"/>
                  </a:cubicBezTo>
                  <a:cubicBezTo>
                    <a:pt x="1315" y="236"/>
                    <a:pt x="1317" y="233"/>
                    <a:pt x="1316" y="229"/>
                  </a:cubicBezTo>
                  <a:cubicBezTo>
                    <a:pt x="1315" y="226"/>
                    <a:pt x="1313" y="224"/>
                    <a:pt x="1310" y="224"/>
                  </a:cubicBezTo>
                  <a:moveTo>
                    <a:pt x="2793" y="221"/>
                  </a:moveTo>
                  <a:cubicBezTo>
                    <a:pt x="2791" y="221"/>
                    <a:pt x="2788" y="223"/>
                    <a:pt x="2787" y="227"/>
                  </a:cubicBezTo>
                  <a:cubicBezTo>
                    <a:pt x="2786" y="230"/>
                    <a:pt x="2787" y="233"/>
                    <a:pt x="2790" y="234"/>
                  </a:cubicBezTo>
                  <a:cubicBezTo>
                    <a:pt x="2790" y="234"/>
                    <a:pt x="2791" y="234"/>
                    <a:pt x="2791" y="234"/>
                  </a:cubicBezTo>
                  <a:cubicBezTo>
                    <a:pt x="2793" y="234"/>
                    <a:pt x="2796" y="232"/>
                    <a:pt x="2797" y="229"/>
                  </a:cubicBezTo>
                  <a:cubicBezTo>
                    <a:pt x="2798" y="226"/>
                    <a:pt x="2797" y="222"/>
                    <a:pt x="2794" y="222"/>
                  </a:cubicBezTo>
                  <a:cubicBezTo>
                    <a:pt x="2794" y="222"/>
                    <a:pt x="2793" y="221"/>
                    <a:pt x="2793" y="221"/>
                  </a:cubicBezTo>
                  <a:moveTo>
                    <a:pt x="624" y="221"/>
                  </a:moveTo>
                  <a:cubicBezTo>
                    <a:pt x="621" y="221"/>
                    <a:pt x="620" y="223"/>
                    <a:pt x="621" y="225"/>
                  </a:cubicBezTo>
                  <a:cubicBezTo>
                    <a:pt x="623" y="228"/>
                    <a:pt x="627" y="231"/>
                    <a:pt x="630" y="232"/>
                  </a:cubicBezTo>
                  <a:cubicBezTo>
                    <a:pt x="631" y="232"/>
                    <a:pt x="631" y="232"/>
                    <a:pt x="632" y="232"/>
                  </a:cubicBezTo>
                  <a:cubicBezTo>
                    <a:pt x="634" y="232"/>
                    <a:pt x="635" y="230"/>
                    <a:pt x="634" y="228"/>
                  </a:cubicBezTo>
                  <a:cubicBezTo>
                    <a:pt x="632" y="225"/>
                    <a:pt x="629" y="222"/>
                    <a:pt x="625" y="221"/>
                  </a:cubicBezTo>
                  <a:cubicBezTo>
                    <a:pt x="625" y="221"/>
                    <a:pt x="624" y="221"/>
                    <a:pt x="624" y="221"/>
                  </a:cubicBezTo>
                  <a:moveTo>
                    <a:pt x="3853" y="216"/>
                  </a:moveTo>
                  <a:cubicBezTo>
                    <a:pt x="3852" y="216"/>
                    <a:pt x="3852" y="216"/>
                    <a:pt x="3852" y="216"/>
                  </a:cubicBezTo>
                  <a:cubicBezTo>
                    <a:pt x="3848" y="217"/>
                    <a:pt x="3844" y="220"/>
                    <a:pt x="3842" y="223"/>
                  </a:cubicBezTo>
                  <a:cubicBezTo>
                    <a:pt x="3840" y="226"/>
                    <a:pt x="3841" y="228"/>
                    <a:pt x="3844" y="228"/>
                  </a:cubicBezTo>
                  <a:cubicBezTo>
                    <a:pt x="3844" y="228"/>
                    <a:pt x="3844" y="228"/>
                    <a:pt x="3845" y="228"/>
                  </a:cubicBezTo>
                  <a:cubicBezTo>
                    <a:pt x="3848" y="228"/>
                    <a:pt x="3853" y="225"/>
                    <a:pt x="3855" y="221"/>
                  </a:cubicBezTo>
                  <a:cubicBezTo>
                    <a:pt x="3857" y="218"/>
                    <a:pt x="3856" y="216"/>
                    <a:pt x="3853" y="216"/>
                  </a:cubicBezTo>
                  <a:moveTo>
                    <a:pt x="554" y="205"/>
                  </a:moveTo>
                  <a:cubicBezTo>
                    <a:pt x="552" y="205"/>
                    <a:pt x="551" y="206"/>
                    <a:pt x="552" y="209"/>
                  </a:cubicBezTo>
                  <a:cubicBezTo>
                    <a:pt x="553" y="211"/>
                    <a:pt x="557" y="214"/>
                    <a:pt x="560" y="215"/>
                  </a:cubicBezTo>
                  <a:cubicBezTo>
                    <a:pt x="561" y="215"/>
                    <a:pt x="561" y="215"/>
                    <a:pt x="562" y="215"/>
                  </a:cubicBezTo>
                  <a:cubicBezTo>
                    <a:pt x="564" y="215"/>
                    <a:pt x="565" y="214"/>
                    <a:pt x="564" y="212"/>
                  </a:cubicBezTo>
                  <a:cubicBezTo>
                    <a:pt x="563" y="209"/>
                    <a:pt x="559" y="206"/>
                    <a:pt x="556" y="205"/>
                  </a:cubicBezTo>
                  <a:cubicBezTo>
                    <a:pt x="555" y="205"/>
                    <a:pt x="554" y="205"/>
                    <a:pt x="554" y="205"/>
                  </a:cubicBezTo>
                  <a:moveTo>
                    <a:pt x="3925" y="204"/>
                  </a:moveTo>
                  <a:cubicBezTo>
                    <a:pt x="3925" y="204"/>
                    <a:pt x="3924" y="204"/>
                    <a:pt x="3924" y="204"/>
                  </a:cubicBezTo>
                  <a:cubicBezTo>
                    <a:pt x="3920" y="205"/>
                    <a:pt x="3916" y="208"/>
                    <a:pt x="3914" y="211"/>
                  </a:cubicBezTo>
                  <a:cubicBezTo>
                    <a:pt x="3912" y="214"/>
                    <a:pt x="3912" y="216"/>
                    <a:pt x="3915" y="216"/>
                  </a:cubicBezTo>
                  <a:cubicBezTo>
                    <a:pt x="3915" y="216"/>
                    <a:pt x="3916" y="216"/>
                    <a:pt x="3916" y="216"/>
                  </a:cubicBezTo>
                  <a:cubicBezTo>
                    <a:pt x="3920" y="215"/>
                    <a:pt x="3924" y="212"/>
                    <a:pt x="3926" y="209"/>
                  </a:cubicBezTo>
                  <a:cubicBezTo>
                    <a:pt x="3928" y="206"/>
                    <a:pt x="3927" y="204"/>
                    <a:pt x="3925" y="204"/>
                  </a:cubicBezTo>
                  <a:moveTo>
                    <a:pt x="2741" y="204"/>
                  </a:moveTo>
                  <a:cubicBezTo>
                    <a:pt x="2739" y="204"/>
                    <a:pt x="2737" y="206"/>
                    <a:pt x="2736" y="208"/>
                  </a:cubicBezTo>
                  <a:cubicBezTo>
                    <a:pt x="2735" y="212"/>
                    <a:pt x="2736" y="216"/>
                    <a:pt x="2738" y="217"/>
                  </a:cubicBezTo>
                  <a:cubicBezTo>
                    <a:pt x="2739" y="217"/>
                    <a:pt x="2739" y="217"/>
                    <a:pt x="2739" y="217"/>
                  </a:cubicBezTo>
                  <a:cubicBezTo>
                    <a:pt x="2742" y="217"/>
                    <a:pt x="2744" y="215"/>
                    <a:pt x="2745" y="212"/>
                  </a:cubicBezTo>
                  <a:cubicBezTo>
                    <a:pt x="2746" y="208"/>
                    <a:pt x="2745" y="205"/>
                    <a:pt x="2743" y="204"/>
                  </a:cubicBezTo>
                  <a:cubicBezTo>
                    <a:pt x="2742" y="204"/>
                    <a:pt x="2742" y="204"/>
                    <a:pt x="2741" y="204"/>
                  </a:cubicBezTo>
                  <a:moveTo>
                    <a:pt x="1384" y="202"/>
                  </a:moveTo>
                  <a:cubicBezTo>
                    <a:pt x="1384" y="202"/>
                    <a:pt x="1383" y="202"/>
                    <a:pt x="1382" y="203"/>
                  </a:cubicBezTo>
                  <a:cubicBezTo>
                    <a:pt x="1379" y="204"/>
                    <a:pt x="1376" y="208"/>
                    <a:pt x="1377" y="211"/>
                  </a:cubicBezTo>
                  <a:cubicBezTo>
                    <a:pt x="1377" y="214"/>
                    <a:pt x="1380" y="216"/>
                    <a:pt x="1383" y="216"/>
                  </a:cubicBezTo>
                  <a:cubicBezTo>
                    <a:pt x="1383" y="216"/>
                    <a:pt x="1384" y="216"/>
                    <a:pt x="1385" y="216"/>
                  </a:cubicBezTo>
                  <a:cubicBezTo>
                    <a:pt x="1388" y="214"/>
                    <a:pt x="1391" y="211"/>
                    <a:pt x="1390" y="207"/>
                  </a:cubicBezTo>
                  <a:cubicBezTo>
                    <a:pt x="1390" y="204"/>
                    <a:pt x="1387" y="202"/>
                    <a:pt x="1384" y="202"/>
                  </a:cubicBezTo>
                  <a:moveTo>
                    <a:pt x="3994" y="190"/>
                  </a:moveTo>
                  <a:cubicBezTo>
                    <a:pt x="3994" y="190"/>
                    <a:pt x="3993" y="190"/>
                    <a:pt x="3993" y="190"/>
                  </a:cubicBezTo>
                  <a:cubicBezTo>
                    <a:pt x="3990" y="191"/>
                    <a:pt x="3985" y="194"/>
                    <a:pt x="3983" y="197"/>
                  </a:cubicBezTo>
                  <a:cubicBezTo>
                    <a:pt x="3981" y="200"/>
                    <a:pt x="3981" y="202"/>
                    <a:pt x="3984" y="202"/>
                  </a:cubicBezTo>
                  <a:cubicBezTo>
                    <a:pt x="3984" y="202"/>
                    <a:pt x="3984" y="202"/>
                    <a:pt x="3985" y="201"/>
                  </a:cubicBezTo>
                  <a:cubicBezTo>
                    <a:pt x="3988" y="201"/>
                    <a:pt x="3993" y="198"/>
                    <a:pt x="3995" y="195"/>
                  </a:cubicBezTo>
                  <a:cubicBezTo>
                    <a:pt x="3997" y="192"/>
                    <a:pt x="3996" y="190"/>
                    <a:pt x="3994" y="190"/>
                  </a:cubicBezTo>
                  <a:moveTo>
                    <a:pt x="484" y="188"/>
                  </a:moveTo>
                  <a:cubicBezTo>
                    <a:pt x="482" y="188"/>
                    <a:pt x="481" y="189"/>
                    <a:pt x="482" y="192"/>
                  </a:cubicBezTo>
                  <a:cubicBezTo>
                    <a:pt x="483" y="194"/>
                    <a:pt x="486" y="197"/>
                    <a:pt x="490" y="198"/>
                  </a:cubicBezTo>
                  <a:cubicBezTo>
                    <a:pt x="491" y="198"/>
                    <a:pt x="491" y="198"/>
                    <a:pt x="492" y="198"/>
                  </a:cubicBezTo>
                  <a:cubicBezTo>
                    <a:pt x="494" y="198"/>
                    <a:pt x="495" y="197"/>
                    <a:pt x="494" y="195"/>
                  </a:cubicBezTo>
                  <a:cubicBezTo>
                    <a:pt x="493" y="192"/>
                    <a:pt x="489" y="189"/>
                    <a:pt x="486" y="188"/>
                  </a:cubicBezTo>
                  <a:cubicBezTo>
                    <a:pt x="485" y="188"/>
                    <a:pt x="485" y="188"/>
                    <a:pt x="484" y="188"/>
                  </a:cubicBezTo>
                  <a:moveTo>
                    <a:pt x="2692" y="183"/>
                  </a:moveTo>
                  <a:cubicBezTo>
                    <a:pt x="2690" y="183"/>
                    <a:pt x="2688" y="185"/>
                    <a:pt x="2686" y="188"/>
                  </a:cubicBezTo>
                  <a:cubicBezTo>
                    <a:pt x="2685" y="191"/>
                    <a:pt x="2686" y="195"/>
                    <a:pt x="2688" y="196"/>
                  </a:cubicBezTo>
                  <a:cubicBezTo>
                    <a:pt x="2689" y="196"/>
                    <a:pt x="2689" y="196"/>
                    <a:pt x="2690" y="196"/>
                  </a:cubicBezTo>
                  <a:cubicBezTo>
                    <a:pt x="2692" y="196"/>
                    <a:pt x="2694" y="195"/>
                    <a:pt x="2695" y="192"/>
                  </a:cubicBezTo>
                  <a:cubicBezTo>
                    <a:pt x="2696" y="188"/>
                    <a:pt x="2696" y="184"/>
                    <a:pt x="2693" y="183"/>
                  </a:cubicBezTo>
                  <a:cubicBezTo>
                    <a:pt x="2693" y="183"/>
                    <a:pt x="2692" y="183"/>
                    <a:pt x="2692" y="183"/>
                  </a:cubicBezTo>
                  <a:moveTo>
                    <a:pt x="1460" y="178"/>
                  </a:moveTo>
                  <a:cubicBezTo>
                    <a:pt x="1460" y="178"/>
                    <a:pt x="1459" y="178"/>
                    <a:pt x="1458" y="178"/>
                  </a:cubicBezTo>
                  <a:cubicBezTo>
                    <a:pt x="1454" y="180"/>
                    <a:pt x="1452" y="184"/>
                    <a:pt x="1452" y="187"/>
                  </a:cubicBezTo>
                  <a:cubicBezTo>
                    <a:pt x="1452" y="190"/>
                    <a:pt x="1454" y="192"/>
                    <a:pt x="1457" y="192"/>
                  </a:cubicBezTo>
                  <a:cubicBezTo>
                    <a:pt x="1458" y="192"/>
                    <a:pt x="1459" y="192"/>
                    <a:pt x="1459" y="191"/>
                  </a:cubicBezTo>
                  <a:cubicBezTo>
                    <a:pt x="1463" y="190"/>
                    <a:pt x="1466" y="186"/>
                    <a:pt x="1466" y="183"/>
                  </a:cubicBezTo>
                  <a:cubicBezTo>
                    <a:pt x="1465" y="180"/>
                    <a:pt x="1463" y="178"/>
                    <a:pt x="1460" y="178"/>
                  </a:cubicBezTo>
                  <a:moveTo>
                    <a:pt x="4060" y="173"/>
                  </a:moveTo>
                  <a:cubicBezTo>
                    <a:pt x="4060" y="173"/>
                    <a:pt x="4059" y="173"/>
                    <a:pt x="4059" y="174"/>
                  </a:cubicBezTo>
                  <a:cubicBezTo>
                    <a:pt x="4056" y="175"/>
                    <a:pt x="4051" y="178"/>
                    <a:pt x="4049" y="181"/>
                  </a:cubicBezTo>
                  <a:cubicBezTo>
                    <a:pt x="4047" y="183"/>
                    <a:pt x="4047" y="184"/>
                    <a:pt x="4049" y="184"/>
                  </a:cubicBezTo>
                  <a:cubicBezTo>
                    <a:pt x="4049" y="184"/>
                    <a:pt x="4050" y="184"/>
                    <a:pt x="4051" y="184"/>
                  </a:cubicBezTo>
                  <a:cubicBezTo>
                    <a:pt x="4054" y="183"/>
                    <a:pt x="4058" y="180"/>
                    <a:pt x="4060" y="177"/>
                  </a:cubicBezTo>
                  <a:cubicBezTo>
                    <a:pt x="4062" y="175"/>
                    <a:pt x="4062" y="173"/>
                    <a:pt x="4060" y="173"/>
                  </a:cubicBezTo>
                  <a:moveTo>
                    <a:pt x="414" y="171"/>
                  </a:moveTo>
                  <a:cubicBezTo>
                    <a:pt x="412" y="171"/>
                    <a:pt x="411" y="172"/>
                    <a:pt x="412" y="175"/>
                  </a:cubicBezTo>
                  <a:cubicBezTo>
                    <a:pt x="413" y="177"/>
                    <a:pt x="416" y="180"/>
                    <a:pt x="420" y="181"/>
                  </a:cubicBezTo>
                  <a:cubicBezTo>
                    <a:pt x="420" y="181"/>
                    <a:pt x="421" y="181"/>
                    <a:pt x="422" y="181"/>
                  </a:cubicBezTo>
                  <a:cubicBezTo>
                    <a:pt x="424" y="181"/>
                    <a:pt x="425" y="180"/>
                    <a:pt x="424" y="178"/>
                  </a:cubicBezTo>
                  <a:cubicBezTo>
                    <a:pt x="423" y="175"/>
                    <a:pt x="419" y="172"/>
                    <a:pt x="416" y="171"/>
                  </a:cubicBezTo>
                  <a:cubicBezTo>
                    <a:pt x="415" y="171"/>
                    <a:pt x="415" y="171"/>
                    <a:pt x="414" y="171"/>
                  </a:cubicBezTo>
                  <a:moveTo>
                    <a:pt x="2644" y="161"/>
                  </a:moveTo>
                  <a:cubicBezTo>
                    <a:pt x="2642" y="161"/>
                    <a:pt x="2640" y="162"/>
                    <a:pt x="2638" y="165"/>
                  </a:cubicBezTo>
                  <a:cubicBezTo>
                    <a:pt x="2637" y="169"/>
                    <a:pt x="2638" y="173"/>
                    <a:pt x="2640" y="174"/>
                  </a:cubicBezTo>
                  <a:cubicBezTo>
                    <a:pt x="2641" y="174"/>
                    <a:pt x="2641" y="174"/>
                    <a:pt x="2642" y="174"/>
                  </a:cubicBezTo>
                  <a:cubicBezTo>
                    <a:pt x="2644" y="174"/>
                    <a:pt x="2646" y="172"/>
                    <a:pt x="2647" y="170"/>
                  </a:cubicBezTo>
                  <a:cubicBezTo>
                    <a:pt x="2648" y="166"/>
                    <a:pt x="2648" y="162"/>
                    <a:pt x="2645" y="161"/>
                  </a:cubicBezTo>
                  <a:cubicBezTo>
                    <a:pt x="2645" y="161"/>
                    <a:pt x="2644" y="161"/>
                    <a:pt x="2644" y="161"/>
                  </a:cubicBezTo>
                  <a:moveTo>
                    <a:pt x="4963" y="160"/>
                  </a:moveTo>
                  <a:cubicBezTo>
                    <a:pt x="4960" y="160"/>
                    <a:pt x="4957" y="163"/>
                    <a:pt x="4956" y="167"/>
                  </a:cubicBezTo>
                  <a:cubicBezTo>
                    <a:pt x="4955" y="170"/>
                    <a:pt x="4956" y="173"/>
                    <a:pt x="4959" y="174"/>
                  </a:cubicBezTo>
                  <a:cubicBezTo>
                    <a:pt x="4960" y="174"/>
                    <a:pt x="4960" y="174"/>
                    <a:pt x="4960" y="174"/>
                  </a:cubicBezTo>
                  <a:cubicBezTo>
                    <a:pt x="4963" y="174"/>
                    <a:pt x="4966" y="171"/>
                    <a:pt x="4967" y="167"/>
                  </a:cubicBezTo>
                  <a:cubicBezTo>
                    <a:pt x="4968" y="164"/>
                    <a:pt x="4966" y="160"/>
                    <a:pt x="4963" y="160"/>
                  </a:cubicBezTo>
                  <a:cubicBezTo>
                    <a:pt x="4963" y="160"/>
                    <a:pt x="4963" y="160"/>
                    <a:pt x="4963" y="160"/>
                  </a:cubicBezTo>
                  <a:moveTo>
                    <a:pt x="4901" y="156"/>
                  </a:moveTo>
                  <a:cubicBezTo>
                    <a:pt x="4899" y="156"/>
                    <a:pt x="4896" y="158"/>
                    <a:pt x="4894" y="162"/>
                  </a:cubicBezTo>
                  <a:cubicBezTo>
                    <a:pt x="4893" y="165"/>
                    <a:pt x="4895" y="169"/>
                    <a:pt x="4898" y="169"/>
                  </a:cubicBezTo>
                  <a:cubicBezTo>
                    <a:pt x="4898" y="169"/>
                    <a:pt x="4898" y="169"/>
                    <a:pt x="4898" y="169"/>
                  </a:cubicBezTo>
                  <a:cubicBezTo>
                    <a:pt x="4901" y="169"/>
                    <a:pt x="4904" y="166"/>
                    <a:pt x="4905" y="163"/>
                  </a:cubicBezTo>
                  <a:cubicBezTo>
                    <a:pt x="4906" y="159"/>
                    <a:pt x="4905" y="156"/>
                    <a:pt x="4902" y="156"/>
                  </a:cubicBezTo>
                  <a:cubicBezTo>
                    <a:pt x="4902" y="156"/>
                    <a:pt x="4902" y="156"/>
                    <a:pt x="4901" y="156"/>
                  </a:cubicBezTo>
                  <a:moveTo>
                    <a:pt x="344" y="155"/>
                  </a:moveTo>
                  <a:cubicBezTo>
                    <a:pt x="342" y="155"/>
                    <a:pt x="341" y="156"/>
                    <a:pt x="342" y="158"/>
                  </a:cubicBezTo>
                  <a:cubicBezTo>
                    <a:pt x="343" y="160"/>
                    <a:pt x="346" y="163"/>
                    <a:pt x="350" y="164"/>
                  </a:cubicBezTo>
                  <a:cubicBezTo>
                    <a:pt x="350" y="164"/>
                    <a:pt x="351" y="164"/>
                    <a:pt x="351" y="164"/>
                  </a:cubicBezTo>
                  <a:cubicBezTo>
                    <a:pt x="354" y="164"/>
                    <a:pt x="355" y="163"/>
                    <a:pt x="354" y="161"/>
                  </a:cubicBezTo>
                  <a:cubicBezTo>
                    <a:pt x="353" y="158"/>
                    <a:pt x="350" y="156"/>
                    <a:pt x="346" y="155"/>
                  </a:cubicBezTo>
                  <a:cubicBezTo>
                    <a:pt x="346" y="155"/>
                    <a:pt x="345" y="155"/>
                    <a:pt x="344" y="155"/>
                  </a:cubicBezTo>
                  <a:moveTo>
                    <a:pt x="4123" y="154"/>
                  </a:moveTo>
                  <a:cubicBezTo>
                    <a:pt x="4122" y="154"/>
                    <a:pt x="4122" y="154"/>
                    <a:pt x="4121" y="154"/>
                  </a:cubicBezTo>
                  <a:cubicBezTo>
                    <a:pt x="4118" y="155"/>
                    <a:pt x="4114" y="158"/>
                    <a:pt x="4111" y="161"/>
                  </a:cubicBezTo>
                  <a:cubicBezTo>
                    <a:pt x="4110" y="163"/>
                    <a:pt x="4109" y="164"/>
                    <a:pt x="4111" y="164"/>
                  </a:cubicBezTo>
                  <a:cubicBezTo>
                    <a:pt x="4111" y="164"/>
                    <a:pt x="4112" y="164"/>
                    <a:pt x="4112" y="164"/>
                  </a:cubicBezTo>
                  <a:cubicBezTo>
                    <a:pt x="4115" y="163"/>
                    <a:pt x="4120" y="160"/>
                    <a:pt x="4122" y="157"/>
                  </a:cubicBezTo>
                  <a:cubicBezTo>
                    <a:pt x="4124" y="155"/>
                    <a:pt x="4124" y="154"/>
                    <a:pt x="4123" y="154"/>
                  </a:cubicBezTo>
                  <a:moveTo>
                    <a:pt x="1537" y="153"/>
                  </a:moveTo>
                  <a:cubicBezTo>
                    <a:pt x="1536" y="153"/>
                    <a:pt x="1535" y="153"/>
                    <a:pt x="1535" y="153"/>
                  </a:cubicBezTo>
                  <a:cubicBezTo>
                    <a:pt x="1531" y="154"/>
                    <a:pt x="1528" y="158"/>
                    <a:pt x="1528" y="162"/>
                  </a:cubicBezTo>
                  <a:cubicBezTo>
                    <a:pt x="1528" y="165"/>
                    <a:pt x="1530" y="166"/>
                    <a:pt x="1532" y="166"/>
                  </a:cubicBezTo>
                  <a:cubicBezTo>
                    <a:pt x="1533" y="166"/>
                    <a:pt x="1534" y="166"/>
                    <a:pt x="1535" y="166"/>
                  </a:cubicBezTo>
                  <a:cubicBezTo>
                    <a:pt x="1538" y="165"/>
                    <a:pt x="1541" y="161"/>
                    <a:pt x="1541" y="157"/>
                  </a:cubicBezTo>
                  <a:cubicBezTo>
                    <a:pt x="1541" y="154"/>
                    <a:pt x="1540" y="153"/>
                    <a:pt x="1537" y="153"/>
                  </a:cubicBezTo>
                  <a:moveTo>
                    <a:pt x="4842" y="150"/>
                  </a:moveTo>
                  <a:cubicBezTo>
                    <a:pt x="4839" y="150"/>
                    <a:pt x="4836" y="152"/>
                    <a:pt x="4835" y="155"/>
                  </a:cubicBezTo>
                  <a:cubicBezTo>
                    <a:pt x="4834" y="159"/>
                    <a:pt x="4835" y="162"/>
                    <a:pt x="4838" y="162"/>
                  </a:cubicBezTo>
                  <a:cubicBezTo>
                    <a:pt x="4838" y="162"/>
                    <a:pt x="4839" y="162"/>
                    <a:pt x="4839" y="162"/>
                  </a:cubicBezTo>
                  <a:cubicBezTo>
                    <a:pt x="4842" y="162"/>
                    <a:pt x="4844" y="160"/>
                    <a:pt x="4846" y="157"/>
                  </a:cubicBezTo>
                  <a:cubicBezTo>
                    <a:pt x="4847" y="153"/>
                    <a:pt x="4845" y="150"/>
                    <a:pt x="4842" y="150"/>
                  </a:cubicBezTo>
                  <a:cubicBezTo>
                    <a:pt x="4842" y="150"/>
                    <a:pt x="4842" y="150"/>
                    <a:pt x="4842" y="150"/>
                  </a:cubicBezTo>
                  <a:moveTo>
                    <a:pt x="4784" y="142"/>
                  </a:moveTo>
                  <a:cubicBezTo>
                    <a:pt x="4781" y="142"/>
                    <a:pt x="4778" y="145"/>
                    <a:pt x="4777" y="148"/>
                  </a:cubicBezTo>
                  <a:cubicBezTo>
                    <a:pt x="4776" y="151"/>
                    <a:pt x="4777" y="154"/>
                    <a:pt x="4780" y="154"/>
                  </a:cubicBezTo>
                  <a:cubicBezTo>
                    <a:pt x="4780" y="154"/>
                    <a:pt x="4780" y="154"/>
                    <a:pt x="4780" y="154"/>
                  </a:cubicBezTo>
                  <a:cubicBezTo>
                    <a:pt x="4783" y="154"/>
                    <a:pt x="4786" y="152"/>
                    <a:pt x="4787" y="149"/>
                  </a:cubicBezTo>
                  <a:cubicBezTo>
                    <a:pt x="4789" y="146"/>
                    <a:pt x="4787" y="143"/>
                    <a:pt x="4785" y="142"/>
                  </a:cubicBezTo>
                  <a:cubicBezTo>
                    <a:pt x="4784" y="142"/>
                    <a:pt x="4784" y="142"/>
                    <a:pt x="4784" y="142"/>
                  </a:cubicBezTo>
                  <a:moveTo>
                    <a:pt x="275" y="139"/>
                  </a:moveTo>
                  <a:cubicBezTo>
                    <a:pt x="273" y="139"/>
                    <a:pt x="272" y="140"/>
                    <a:pt x="272" y="142"/>
                  </a:cubicBezTo>
                  <a:cubicBezTo>
                    <a:pt x="273" y="144"/>
                    <a:pt x="276" y="147"/>
                    <a:pt x="280" y="147"/>
                  </a:cubicBezTo>
                  <a:cubicBezTo>
                    <a:pt x="280" y="148"/>
                    <a:pt x="281" y="148"/>
                    <a:pt x="282" y="148"/>
                  </a:cubicBezTo>
                  <a:cubicBezTo>
                    <a:pt x="284" y="148"/>
                    <a:pt x="285" y="147"/>
                    <a:pt x="285" y="145"/>
                  </a:cubicBezTo>
                  <a:cubicBezTo>
                    <a:pt x="284" y="143"/>
                    <a:pt x="280" y="140"/>
                    <a:pt x="277" y="139"/>
                  </a:cubicBezTo>
                  <a:cubicBezTo>
                    <a:pt x="276" y="139"/>
                    <a:pt x="276" y="139"/>
                    <a:pt x="275" y="139"/>
                  </a:cubicBezTo>
                  <a:moveTo>
                    <a:pt x="2597" y="137"/>
                  </a:moveTo>
                  <a:cubicBezTo>
                    <a:pt x="2595" y="137"/>
                    <a:pt x="2592" y="139"/>
                    <a:pt x="2591" y="142"/>
                  </a:cubicBezTo>
                  <a:cubicBezTo>
                    <a:pt x="2590" y="145"/>
                    <a:pt x="2590" y="149"/>
                    <a:pt x="2593" y="150"/>
                  </a:cubicBezTo>
                  <a:cubicBezTo>
                    <a:pt x="2593" y="151"/>
                    <a:pt x="2594" y="151"/>
                    <a:pt x="2594" y="151"/>
                  </a:cubicBezTo>
                  <a:cubicBezTo>
                    <a:pt x="2596" y="151"/>
                    <a:pt x="2598" y="149"/>
                    <a:pt x="2600" y="146"/>
                  </a:cubicBezTo>
                  <a:cubicBezTo>
                    <a:pt x="2601" y="142"/>
                    <a:pt x="2600" y="139"/>
                    <a:pt x="2598" y="137"/>
                  </a:cubicBezTo>
                  <a:cubicBezTo>
                    <a:pt x="2598" y="137"/>
                    <a:pt x="2597" y="137"/>
                    <a:pt x="2597" y="137"/>
                  </a:cubicBezTo>
                  <a:moveTo>
                    <a:pt x="4181" y="134"/>
                  </a:moveTo>
                  <a:cubicBezTo>
                    <a:pt x="4181" y="134"/>
                    <a:pt x="4180" y="135"/>
                    <a:pt x="4180" y="135"/>
                  </a:cubicBezTo>
                  <a:cubicBezTo>
                    <a:pt x="4177" y="136"/>
                    <a:pt x="4172" y="138"/>
                    <a:pt x="4170" y="141"/>
                  </a:cubicBezTo>
                  <a:cubicBezTo>
                    <a:pt x="4168" y="143"/>
                    <a:pt x="4168" y="144"/>
                    <a:pt x="4169" y="144"/>
                  </a:cubicBezTo>
                  <a:cubicBezTo>
                    <a:pt x="4170" y="144"/>
                    <a:pt x="4170" y="144"/>
                    <a:pt x="4171" y="143"/>
                  </a:cubicBezTo>
                  <a:cubicBezTo>
                    <a:pt x="4174" y="143"/>
                    <a:pt x="4178" y="140"/>
                    <a:pt x="4180" y="138"/>
                  </a:cubicBezTo>
                  <a:cubicBezTo>
                    <a:pt x="4182" y="136"/>
                    <a:pt x="4182" y="134"/>
                    <a:pt x="4181" y="134"/>
                  </a:cubicBezTo>
                  <a:moveTo>
                    <a:pt x="4727" y="134"/>
                  </a:moveTo>
                  <a:cubicBezTo>
                    <a:pt x="4725" y="134"/>
                    <a:pt x="4722" y="137"/>
                    <a:pt x="4720" y="139"/>
                  </a:cubicBezTo>
                  <a:cubicBezTo>
                    <a:pt x="4719" y="142"/>
                    <a:pt x="4720" y="145"/>
                    <a:pt x="4723" y="146"/>
                  </a:cubicBezTo>
                  <a:cubicBezTo>
                    <a:pt x="4723" y="146"/>
                    <a:pt x="4723" y="146"/>
                    <a:pt x="4723" y="146"/>
                  </a:cubicBezTo>
                  <a:cubicBezTo>
                    <a:pt x="4726" y="146"/>
                    <a:pt x="4729" y="144"/>
                    <a:pt x="4730" y="141"/>
                  </a:cubicBezTo>
                  <a:cubicBezTo>
                    <a:pt x="4732" y="138"/>
                    <a:pt x="4731" y="135"/>
                    <a:pt x="4728" y="134"/>
                  </a:cubicBezTo>
                  <a:cubicBezTo>
                    <a:pt x="4728" y="134"/>
                    <a:pt x="4727" y="134"/>
                    <a:pt x="4727" y="134"/>
                  </a:cubicBezTo>
                  <a:moveTo>
                    <a:pt x="1614" y="127"/>
                  </a:moveTo>
                  <a:cubicBezTo>
                    <a:pt x="1613" y="127"/>
                    <a:pt x="1612" y="127"/>
                    <a:pt x="1611" y="127"/>
                  </a:cubicBezTo>
                  <a:cubicBezTo>
                    <a:pt x="1608" y="128"/>
                    <a:pt x="1604" y="132"/>
                    <a:pt x="1604" y="136"/>
                  </a:cubicBezTo>
                  <a:cubicBezTo>
                    <a:pt x="1604" y="139"/>
                    <a:pt x="1605" y="140"/>
                    <a:pt x="1608" y="140"/>
                  </a:cubicBezTo>
                  <a:cubicBezTo>
                    <a:pt x="1609" y="140"/>
                    <a:pt x="1609" y="140"/>
                    <a:pt x="1610" y="140"/>
                  </a:cubicBezTo>
                  <a:cubicBezTo>
                    <a:pt x="1614" y="139"/>
                    <a:pt x="1617" y="135"/>
                    <a:pt x="1618" y="131"/>
                  </a:cubicBezTo>
                  <a:cubicBezTo>
                    <a:pt x="1618" y="128"/>
                    <a:pt x="1616" y="127"/>
                    <a:pt x="1614" y="127"/>
                  </a:cubicBezTo>
                  <a:moveTo>
                    <a:pt x="4672" y="126"/>
                  </a:moveTo>
                  <a:cubicBezTo>
                    <a:pt x="4669" y="126"/>
                    <a:pt x="4666" y="128"/>
                    <a:pt x="4664" y="131"/>
                  </a:cubicBezTo>
                  <a:cubicBezTo>
                    <a:pt x="4663" y="134"/>
                    <a:pt x="4664" y="137"/>
                    <a:pt x="4667" y="137"/>
                  </a:cubicBezTo>
                  <a:cubicBezTo>
                    <a:pt x="4667" y="137"/>
                    <a:pt x="4667" y="137"/>
                    <a:pt x="4667" y="137"/>
                  </a:cubicBezTo>
                  <a:cubicBezTo>
                    <a:pt x="4670" y="137"/>
                    <a:pt x="4673" y="135"/>
                    <a:pt x="4674" y="133"/>
                  </a:cubicBezTo>
                  <a:cubicBezTo>
                    <a:pt x="4676" y="130"/>
                    <a:pt x="4675" y="127"/>
                    <a:pt x="4672" y="126"/>
                  </a:cubicBezTo>
                  <a:cubicBezTo>
                    <a:pt x="4672" y="126"/>
                    <a:pt x="4672" y="126"/>
                    <a:pt x="4672" y="126"/>
                  </a:cubicBezTo>
                  <a:moveTo>
                    <a:pt x="206" y="125"/>
                  </a:moveTo>
                  <a:cubicBezTo>
                    <a:pt x="204" y="125"/>
                    <a:pt x="202" y="126"/>
                    <a:pt x="203" y="128"/>
                  </a:cubicBezTo>
                  <a:cubicBezTo>
                    <a:pt x="204" y="130"/>
                    <a:pt x="207" y="132"/>
                    <a:pt x="210" y="133"/>
                  </a:cubicBezTo>
                  <a:cubicBezTo>
                    <a:pt x="211" y="133"/>
                    <a:pt x="212" y="133"/>
                    <a:pt x="212" y="133"/>
                  </a:cubicBezTo>
                  <a:cubicBezTo>
                    <a:pt x="215" y="133"/>
                    <a:pt x="216" y="132"/>
                    <a:pt x="215" y="130"/>
                  </a:cubicBezTo>
                  <a:cubicBezTo>
                    <a:pt x="215" y="128"/>
                    <a:pt x="211" y="126"/>
                    <a:pt x="208" y="125"/>
                  </a:cubicBezTo>
                  <a:cubicBezTo>
                    <a:pt x="207" y="125"/>
                    <a:pt x="207" y="125"/>
                    <a:pt x="206" y="125"/>
                  </a:cubicBezTo>
                  <a:moveTo>
                    <a:pt x="4238" y="120"/>
                  </a:moveTo>
                  <a:cubicBezTo>
                    <a:pt x="4237" y="120"/>
                    <a:pt x="4237" y="120"/>
                    <a:pt x="4237" y="120"/>
                  </a:cubicBezTo>
                  <a:cubicBezTo>
                    <a:pt x="4234" y="121"/>
                    <a:pt x="4229" y="123"/>
                    <a:pt x="4227" y="126"/>
                  </a:cubicBezTo>
                  <a:cubicBezTo>
                    <a:pt x="4225" y="127"/>
                    <a:pt x="4225" y="129"/>
                    <a:pt x="4226" y="129"/>
                  </a:cubicBezTo>
                  <a:cubicBezTo>
                    <a:pt x="4227" y="129"/>
                    <a:pt x="4227" y="129"/>
                    <a:pt x="4228" y="129"/>
                  </a:cubicBezTo>
                  <a:cubicBezTo>
                    <a:pt x="4230" y="128"/>
                    <a:pt x="4235" y="126"/>
                    <a:pt x="4237" y="123"/>
                  </a:cubicBezTo>
                  <a:cubicBezTo>
                    <a:pt x="4239" y="121"/>
                    <a:pt x="4239" y="120"/>
                    <a:pt x="4238" y="120"/>
                  </a:cubicBezTo>
                  <a:moveTo>
                    <a:pt x="4617" y="119"/>
                  </a:moveTo>
                  <a:cubicBezTo>
                    <a:pt x="4614" y="119"/>
                    <a:pt x="4611" y="121"/>
                    <a:pt x="4609" y="123"/>
                  </a:cubicBezTo>
                  <a:cubicBezTo>
                    <a:pt x="4608" y="126"/>
                    <a:pt x="4609" y="128"/>
                    <a:pt x="4611" y="129"/>
                  </a:cubicBezTo>
                  <a:cubicBezTo>
                    <a:pt x="4611" y="129"/>
                    <a:pt x="4612" y="129"/>
                    <a:pt x="4612" y="129"/>
                  </a:cubicBezTo>
                  <a:cubicBezTo>
                    <a:pt x="4615" y="129"/>
                    <a:pt x="4618" y="127"/>
                    <a:pt x="4619" y="124"/>
                  </a:cubicBezTo>
                  <a:cubicBezTo>
                    <a:pt x="4621" y="122"/>
                    <a:pt x="4620" y="119"/>
                    <a:pt x="4617" y="119"/>
                  </a:cubicBezTo>
                  <a:cubicBezTo>
                    <a:pt x="4617" y="119"/>
                    <a:pt x="4617" y="119"/>
                    <a:pt x="4617" y="119"/>
                  </a:cubicBezTo>
                  <a:moveTo>
                    <a:pt x="2550" y="113"/>
                  </a:moveTo>
                  <a:cubicBezTo>
                    <a:pt x="2548" y="113"/>
                    <a:pt x="2545" y="115"/>
                    <a:pt x="2544" y="118"/>
                  </a:cubicBezTo>
                  <a:cubicBezTo>
                    <a:pt x="2543" y="122"/>
                    <a:pt x="2543" y="125"/>
                    <a:pt x="2545" y="127"/>
                  </a:cubicBezTo>
                  <a:cubicBezTo>
                    <a:pt x="2546" y="127"/>
                    <a:pt x="2546" y="127"/>
                    <a:pt x="2547" y="127"/>
                  </a:cubicBezTo>
                  <a:cubicBezTo>
                    <a:pt x="2549" y="127"/>
                    <a:pt x="2551" y="125"/>
                    <a:pt x="2553" y="122"/>
                  </a:cubicBezTo>
                  <a:cubicBezTo>
                    <a:pt x="2554" y="119"/>
                    <a:pt x="2554" y="115"/>
                    <a:pt x="2551" y="114"/>
                  </a:cubicBezTo>
                  <a:cubicBezTo>
                    <a:pt x="2551" y="113"/>
                    <a:pt x="2550" y="113"/>
                    <a:pt x="2550" y="113"/>
                  </a:cubicBezTo>
                  <a:moveTo>
                    <a:pt x="138" y="113"/>
                  </a:moveTo>
                  <a:cubicBezTo>
                    <a:pt x="136" y="113"/>
                    <a:pt x="134" y="114"/>
                    <a:pt x="135" y="116"/>
                  </a:cubicBezTo>
                  <a:cubicBezTo>
                    <a:pt x="135" y="118"/>
                    <a:pt x="138" y="120"/>
                    <a:pt x="142" y="120"/>
                  </a:cubicBezTo>
                  <a:cubicBezTo>
                    <a:pt x="142" y="120"/>
                    <a:pt x="143" y="120"/>
                    <a:pt x="143" y="120"/>
                  </a:cubicBezTo>
                  <a:cubicBezTo>
                    <a:pt x="146" y="120"/>
                    <a:pt x="147" y="119"/>
                    <a:pt x="147" y="118"/>
                  </a:cubicBezTo>
                  <a:cubicBezTo>
                    <a:pt x="146" y="116"/>
                    <a:pt x="143" y="114"/>
                    <a:pt x="140" y="113"/>
                  </a:cubicBezTo>
                  <a:cubicBezTo>
                    <a:pt x="139" y="113"/>
                    <a:pt x="139" y="113"/>
                    <a:pt x="138" y="113"/>
                  </a:cubicBezTo>
                  <a:moveTo>
                    <a:pt x="4563" y="112"/>
                  </a:moveTo>
                  <a:cubicBezTo>
                    <a:pt x="4560" y="112"/>
                    <a:pt x="4557" y="114"/>
                    <a:pt x="4555" y="116"/>
                  </a:cubicBezTo>
                  <a:cubicBezTo>
                    <a:pt x="4553" y="119"/>
                    <a:pt x="4554" y="121"/>
                    <a:pt x="4557" y="121"/>
                  </a:cubicBezTo>
                  <a:cubicBezTo>
                    <a:pt x="4557" y="121"/>
                    <a:pt x="4557" y="121"/>
                    <a:pt x="4557" y="121"/>
                  </a:cubicBezTo>
                  <a:cubicBezTo>
                    <a:pt x="4560" y="121"/>
                    <a:pt x="4563" y="120"/>
                    <a:pt x="4565" y="117"/>
                  </a:cubicBezTo>
                  <a:cubicBezTo>
                    <a:pt x="4567" y="115"/>
                    <a:pt x="4566" y="112"/>
                    <a:pt x="4563" y="112"/>
                  </a:cubicBezTo>
                  <a:cubicBezTo>
                    <a:pt x="4563" y="112"/>
                    <a:pt x="4563" y="112"/>
                    <a:pt x="4563" y="112"/>
                  </a:cubicBezTo>
                  <a:moveTo>
                    <a:pt x="4293" y="110"/>
                  </a:moveTo>
                  <a:cubicBezTo>
                    <a:pt x="4293" y="110"/>
                    <a:pt x="4293" y="110"/>
                    <a:pt x="4292" y="110"/>
                  </a:cubicBezTo>
                  <a:cubicBezTo>
                    <a:pt x="4290" y="111"/>
                    <a:pt x="4285" y="113"/>
                    <a:pt x="4283" y="115"/>
                  </a:cubicBezTo>
                  <a:cubicBezTo>
                    <a:pt x="4281" y="117"/>
                    <a:pt x="4281" y="118"/>
                    <a:pt x="4283" y="118"/>
                  </a:cubicBezTo>
                  <a:cubicBezTo>
                    <a:pt x="4283" y="118"/>
                    <a:pt x="4283" y="118"/>
                    <a:pt x="4284" y="118"/>
                  </a:cubicBezTo>
                  <a:cubicBezTo>
                    <a:pt x="4286" y="118"/>
                    <a:pt x="4291" y="116"/>
                    <a:pt x="4293" y="114"/>
                  </a:cubicBezTo>
                  <a:cubicBezTo>
                    <a:pt x="4295" y="112"/>
                    <a:pt x="4295" y="110"/>
                    <a:pt x="4293" y="110"/>
                  </a:cubicBezTo>
                  <a:moveTo>
                    <a:pt x="4509" y="107"/>
                  </a:moveTo>
                  <a:cubicBezTo>
                    <a:pt x="4506" y="107"/>
                    <a:pt x="4503" y="108"/>
                    <a:pt x="4501" y="111"/>
                  </a:cubicBezTo>
                  <a:cubicBezTo>
                    <a:pt x="4499" y="113"/>
                    <a:pt x="4499" y="115"/>
                    <a:pt x="4502" y="115"/>
                  </a:cubicBezTo>
                  <a:cubicBezTo>
                    <a:pt x="4502" y="116"/>
                    <a:pt x="4502" y="116"/>
                    <a:pt x="4503" y="116"/>
                  </a:cubicBezTo>
                  <a:cubicBezTo>
                    <a:pt x="4505" y="116"/>
                    <a:pt x="4509" y="114"/>
                    <a:pt x="4511" y="112"/>
                  </a:cubicBezTo>
                  <a:cubicBezTo>
                    <a:pt x="4513" y="109"/>
                    <a:pt x="4512" y="107"/>
                    <a:pt x="4509" y="107"/>
                  </a:cubicBezTo>
                  <a:cubicBezTo>
                    <a:pt x="4509" y="107"/>
                    <a:pt x="4509" y="107"/>
                    <a:pt x="4509" y="107"/>
                  </a:cubicBezTo>
                  <a:moveTo>
                    <a:pt x="4348" y="105"/>
                  </a:moveTo>
                  <a:cubicBezTo>
                    <a:pt x="4348" y="105"/>
                    <a:pt x="4347" y="105"/>
                    <a:pt x="4347" y="105"/>
                  </a:cubicBezTo>
                  <a:cubicBezTo>
                    <a:pt x="4345" y="105"/>
                    <a:pt x="4340" y="107"/>
                    <a:pt x="4338" y="109"/>
                  </a:cubicBezTo>
                  <a:cubicBezTo>
                    <a:pt x="4336" y="111"/>
                    <a:pt x="4336" y="113"/>
                    <a:pt x="4338" y="113"/>
                  </a:cubicBezTo>
                  <a:cubicBezTo>
                    <a:pt x="4339" y="113"/>
                    <a:pt x="4339" y="113"/>
                    <a:pt x="4339" y="113"/>
                  </a:cubicBezTo>
                  <a:cubicBezTo>
                    <a:pt x="4342" y="112"/>
                    <a:pt x="4346" y="111"/>
                    <a:pt x="4348" y="108"/>
                  </a:cubicBezTo>
                  <a:cubicBezTo>
                    <a:pt x="4350" y="106"/>
                    <a:pt x="4350" y="105"/>
                    <a:pt x="4348" y="105"/>
                  </a:cubicBezTo>
                  <a:moveTo>
                    <a:pt x="71" y="103"/>
                  </a:moveTo>
                  <a:cubicBezTo>
                    <a:pt x="68" y="103"/>
                    <a:pt x="66" y="104"/>
                    <a:pt x="67" y="106"/>
                  </a:cubicBezTo>
                  <a:cubicBezTo>
                    <a:pt x="67" y="108"/>
                    <a:pt x="70" y="110"/>
                    <a:pt x="74" y="110"/>
                  </a:cubicBezTo>
                  <a:cubicBezTo>
                    <a:pt x="74" y="110"/>
                    <a:pt x="75" y="110"/>
                    <a:pt x="75" y="110"/>
                  </a:cubicBezTo>
                  <a:cubicBezTo>
                    <a:pt x="78" y="110"/>
                    <a:pt x="79" y="109"/>
                    <a:pt x="79" y="108"/>
                  </a:cubicBezTo>
                  <a:cubicBezTo>
                    <a:pt x="78" y="106"/>
                    <a:pt x="75" y="104"/>
                    <a:pt x="72" y="103"/>
                  </a:cubicBezTo>
                  <a:cubicBezTo>
                    <a:pt x="72" y="103"/>
                    <a:pt x="71" y="103"/>
                    <a:pt x="71" y="103"/>
                  </a:cubicBezTo>
                  <a:moveTo>
                    <a:pt x="4455" y="103"/>
                  </a:moveTo>
                  <a:cubicBezTo>
                    <a:pt x="4453" y="103"/>
                    <a:pt x="4449" y="105"/>
                    <a:pt x="4447" y="107"/>
                  </a:cubicBezTo>
                  <a:cubicBezTo>
                    <a:pt x="4445" y="110"/>
                    <a:pt x="4445" y="112"/>
                    <a:pt x="4448" y="112"/>
                  </a:cubicBezTo>
                  <a:cubicBezTo>
                    <a:pt x="4448" y="112"/>
                    <a:pt x="4448" y="112"/>
                    <a:pt x="4448" y="112"/>
                  </a:cubicBezTo>
                  <a:cubicBezTo>
                    <a:pt x="4451" y="112"/>
                    <a:pt x="4454" y="110"/>
                    <a:pt x="4456" y="108"/>
                  </a:cubicBezTo>
                  <a:cubicBezTo>
                    <a:pt x="4459" y="105"/>
                    <a:pt x="4458" y="103"/>
                    <a:pt x="4456" y="103"/>
                  </a:cubicBezTo>
                  <a:cubicBezTo>
                    <a:pt x="4456" y="103"/>
                    <a:pt x="4455" y="103"/>
                    <a:pt x="4455" y="103"/>
                  </a:cubicBezTo>
                  <a:moveTo>
                    <a:pt x="4402" y="102"/>
                  </a:moveTo>
                  <a:cubicBezTo>
                    <a:pt x="4402" y="102"/>
                    <a:pt x="4402" y="102"/>
                    <a:pt x="4402" y="102"/>
                  </a:cubicBezTo>
                  <a:cubicBezTo>
                    <a:pt x="4399" y="103"/>
                    <a:pt x="4395" y="104"/>
                    <a:pt x="4393" y="107"/>
                  </a:cubicBezTo>
                  <a:cubicBezTo>
                    <a:pt x="4390" y="109"/>
                    <a:pt x="4391" y="111"/>
                    <a:pt x="4393" y="111"/>
                  </a:cubicBezTo>
                  <a:cubicBezTo>
                    <a:pt x="4393" y="111"/>
                    <a:pt x="4393" y="111"/>
                    <a:pt x="4393" y="111"/>
                  </a:cubicBezTo>
                  <a:cubicBezTo>
                    <a:pt x="4396" y="111"/>
                    <a:pt x="4400" y="109"/>
                    <a:pt x="4402" y="107"/>
                  </a:cubicBezTo>
                  <a:cubicBezTo>
                    <a:pt x="4405" y="104"/>
                    <a:pt x="4404" y="102"/>
                    <a:pt x="4402" y="102"/>
                  </a:cubicBezTo>
                  <a:moveTo>
                    <a:pt x="1690" y="101"/>
                  </a:moveTo>
                  <a:cubicBezTo>
                    <a:pt x="1689" y="101"/>
                    <a:pt x="1689" y="101"/>
                    <a:pt x="1688" y="101"/>
                  </a:cubicBezTo>
                  <a:cubicBezTo>
                    <a:pt x="1684" y="102"/>
                    <a:pt x="1681" y="106"/>
                    <a:pt x="1680" y="110"/>
                  </a:cubicBezTo>
                  <a:cubicBezTo>
                    <a:pt x="1679" y="113"/>
                    <a:pt x="1681" y="115"/>
                    <a:pt x="1683" y="115"/>
                  </a:cubicBezTo>
                  <a:cubicBezTo>
                    <a:pt x="1684" y="115"/>
                    <a:pt x="1685" y="115"/>
                    <a:pt x="1686" y="114"/>
                  </a:cubicBezTo>
                  <a:cubicBezTo>
                    <a:pt x="1689" y="113"/>
                    <a:pt x="1693" y="109"/>
                    <a:pt x="1694" y="106"/>
                  </a:cubicBezTo>
                  <a:cubicBezTo>
                    <a:pt x="1694" y="103"/>
                    <a:pt x="1693" y="101"/>
                    <a:pt x="1690" y="101"/>
                  </a:cubicBezTo>
                  <a:moveTo>
                    <a:pt x="5" y="97"/>
                  </a:moveTo>
                  <a:cubicBezTo>
                    <a:pt x="2" y="97"/>
                    <a:pt x="0" y="98"/>
                    <a:pt x="0" y="99"/>
                  </a:cubicBezTo>
                  <a:cubicBezTo>
                    <a:pt x="1" y="101"/>
                    <a:pt x="4" y="103"/>
                    <a:pt x="7" y="103"/>
                  </a:cubicBezTo>
                  <a:cubicBezTo>
                    <a:pt x="7" y="103"/>
                    <a:pt x="8" y="103"/>
                    <a:pt x="8" y="103"/>
                  </a:cubicBezTo>
                  <a:cubicBezTo>
                    <a:pt x="11" y="103"/>
                    <a:pt x="13" y="102"/>
                    <a:pt x="12" y="100"/>
                  </a:cubicBezTo>
                  <a:cubicBezTo>
                    <a:pt x="12" y="99"/>
                    <a:pt x="9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moveTo>
                    <a:pt x="2503" y="90"/>
                  </a:moveTo>
                  <a:cubicBezTo>
                    <a:pt x="2501" y="90"/>
                    <a:pt x="2498" y="92"/>
                    <a:pt x="2497" y="95"/>
                  </a:cubicBezTo>
                  <a:cubicBezTo>
                    <a:pt x="2495" y="98"/>
                    <a:pt x="2496" y="102"/>
                    <a:pt x="2498" y="103"/>
                  </a:cubicBezTo>
                  <a:cubicBezTo>
                    <a:pt x="2498" y="103"/>
                    <a:pt x="2499" y="103"/>
                    <a:pt x="2499" y="103"/>
                  </a:cubicBezTo>
                  <a:cubicBezTo>
                    <a:pt x="2502" y="103"/>
                    <a:pt x="2504" y="102"/>
                    <a:pt x="2505" y="99"/>
                  </a:cubicBezTo>
                  <a:cubicBezTo>
                    <a:pt x="2507" y="95"/>
                    <a:pt x="2507" y="91"/>
                    <a:pt x="2504" y="90"/>
                  </a:cubicBezTo>
                  <a:cubicBezTo>
                    <a:pt x="2504" y="90"/>
                    <a:pt x="2503" y="90"/>
                    <a:pt x="2503" y="90"/>
                  </a:cubicBezTo>
                  <a:moveTo>
                    <a:pt x="1766" y="76"/>
                  </a:moveTo>
                  <a:cubicBezTo>
                    <a:pt x="1765" y="76"/>
                    <a:pt x="1765" y="76"/>
                    <a:pt x="1764" y="77"/>
                  </a:cubicBezTo>
                  <a:cubicBezTo>
                    <a:pt x="1760" y="78"/>
                    <a:pt x="1756" y="82"/>
                    <a:pt x="1755" y="85"/>
                  </a:cubicBezTo>
                  <a:cubicBezTo>
                    <a:pt x="1755" y="88"/>
                    <a:pt x="1756" y="90"/>
                    <a:pt x="1758" y="90"/>
                  </a:cubicBezTo>
                  <a:cubicBezTo>
                    <a:pt x="1759" y="90"/>
                    <a:pt x="1760" y="90"/>
                    <a:pt x="1760" y="90"/>
                  </a:cubicBezTo>
                  <a:cubicBezTo>
                    <a:pt x="1764" y="89"/>
                    <a:pt x="1768" y="85"/>
                    <a:pt x="1769" y="81"/>
                  </a:cubicBezTo>
                  <a:cubicBezTo>
                    <a:pt x="1770" y="78"/>
                    <a:pt x="1768" y="76"/>
                    <a:pt x="1766" y="76"/>
                  </a:cubicBezTo>
                  <a:moveTo>
                    <a:pt x="2455" y="67"/>
                  </a:moveTo>
                  <a:cubicBezTo>
                    <a:pt x="2453" y="67"/>
                    <a:pt x="2450" y="69"/>
                    <a:pt x="2449" y="72"/>
                  </a:cubicBezTo>
                  <a:cubicBezTo>
                    <a:pt x="2447" y="76"/>
                    <a:pt x="2447" y="80"/>
                    <a:pt x="2450" y="81"/>
                  </a:cubicBezTo>
                  <a:cubicBezTo>
                    <a:pt x="2450" y="81"/>
                    <a:pt x="2451" y="81"/>
                    <a:pt x="2451" y="81"/>
                  </a:cubicBezTo>
                  <a:cubicBezTo>
                    <a:pt x="2453" y="81"/>
                    <a:pt x="2456" y="79"/>
                    <a:pt x="2457" y="76"/>
                  </a:cubicBezTo>
                  <a:cubicBezTo>
                    <a:pt x="2459" y="73"/>
                    <a:pt x="2459" y="69"/>
                    <a:pt x="2456" y="68"/>
                  </a:cubicBezTo>
                  <a:cubicBezTo>
                    <a:pt x="2456" y="67"/>
                    <a:pt x="2455" y="67"/>
                    <a:pt x="2455" y="67"/>
                  </a:cubicBezTo>
                  <a:moveTo>
                    <a:pt x="1841" y="54"/>
                  </a:moveTo>
                  <a:cubicBezTo>
                    <a:pt x="1840" y="54"/>
                    <a:pt x="1840" y="54"/>
                    <a:pt x="1839" y="54"/>
                  </a:cubicBezTo>
                  <a:cubicBezTo>
                    <a:pt x="1835" y="55"/>
                    <a:pt x="1831" y="59"/>
                    <a:pt x="1830" y="63"/>
                  </a:cubicBezTo>
                  <a:cubicBezTo>
                    <a:pt x="1829" y="66"/>
                    <a:pt x="1830" y="68"/>
                    <a:pt x="1833" y="68"/>
                  </a:cubicBezTo>
                  <a:cubicBezTo>
                    <a:pt x="1833" y="68"/>
                    <a:pt x="1834" y="68"/>
                    <a:pt x="1834" y="67"/>
                  </a:cubicBezTo>
                  <a:cubicBezTo>
                    <a:pt x="1838" y="66"/>
                    <a:pt x="1842" y="63"/>
                    <a:pt x="1843" y="59"/>
                  </a:cubicBezTo>
                  <a:cubicBezTo>
                    <a:pt x="1844" y="56"/>
                    <a:pt x="1843" y="54"/>
                    <a:pt x="1841" y="54"/>
                  </a:cubicBezTo>
                  <a:moveTo>
                    <a:pt x="2406" y="47"/>
                  </a:moveTo>
                  <a:cubicBezTo>
                    <a:pt x="2403" y="47"/>
                    <a:pt x="2400" y="49"/>
                    <a:pt x="2399" y="52"/>
                  </a:cubicBezTo>
                  <a:cubicBezTo>
                    <a:pt x="2397" y="56"/>
                    <a:pt x="2397" y="60"/>
                    <a:pt x="2400" y="60"/>
                  </a:cubicBezTo>
                  <a:cubicBezTo>
                    <a:pt x="2400" y="61"/>
                    <a:pt x="2401" y="61"/>
                    <a:pt x="2401" y="61"/>
                  </a:cubicBezTo>
                  <a:cubicBezTo>
                    <a:pt x="2404" y="61"/>
                    <a:pt x="2406" y="59"/>
                    <a:pt x="2408" y="56"/>
                  </a:cubicBezTo>
                  <a:cubicBezTo>
                    <a:pt x="2410" y="52"/>
                    <a:pt x="2409" y="48"/>
                    <a:pt x="2407" y="47"/>
                  </a:cubicBezTo>
                  <a:cubicBezTo>
                    <a:pt x="2406" y="47"/>
                    <a:pt x="2406" y="47"/>
                    <a:pt x="2406" y="47"/>
                  </a:cubicBezTo>
                  <a:moveTo>
                    <a:pt x="1914" y="34"/>
                  </a:moveTo>
                  <a:cubicBezTo>
                    <a:pt x="1913" y="34"/>
                    <a:pt x="1913" y="34"/>
                    <a:pt x="1912" y="34"/>
                  </a:cubicBezTo>
                  <a:cubicBezTo>
                    <a:pt x="1909" y="35"/>
                    <a:pt x="1905" y="39"/>
                    <a:pt x="1903" y="43"/>
                  </a:cubicBezTo>
                  <a:cubicBezTo>
                    <a:pt x="1902" y="46"/>
                    <a:pt x="1903" y="48"/>
                    <a:pt x="1905" y="48"/>
                  </a:cubicBezTo>
                  <a:cubicBezTo>
                    <a:pt x="1906" y="48"/>
                    <a:pt x="1906" y="48"/>
                    <a:pt x="1907" y="48"/>
                  </a:cubicBezTo>
                  <a:cubicBezTo>
                    <a:pt x="1910" y="47"/>
                    <a:pt x="1915" y="43"/>
                    <a:pt x="1916" y="39"/>
                  </a:cubicBezTo>
                  <a:cubicBezTo>
                    <a:pt x="1917" y="36"/>
                    <a:pt x="1916" y="34"/>
                    <a:pt x="1914" y="34"/>
                  </a:cubicBezTo>
                  <a:moveTo>
                    <a:pt x="2354" y="29"/>
                  </a:moveTo>
                  <a:cubicBezTo>
                    <a:pt x="2352" y="29"/>
                    <a:pt x="2349" y="31"/>
                    <a:pt x="2347" y="35"/>
                  </a:cubicBezTo>
                  <a:cubicBezTo>
                    <a:pt x="2345" y="38"/>
                    <a:pt x="2346" y="42"/>
                    <a:pt x="2348" y="43"/>
                  </a:cubicBezTo>
                  <a:cubicBezTo>
                    <a:pt x="2349" y="43"/>
                    <a:pt x="2349" y="43"/>
                    <a:pt x="2349" y="43"/>
                  </a:cubicBezTo>
                  <a:cubicBezTo>
                    <a:pt x="2352" y="43"/>
                    <a:pt x="2355" y="41"/>
                    <a:pt x="2357" y="38"/>
                  </a:cubicBezTo>
                  <a:cubicBezTo>
                    <a:pt x="2359" y="34"/>
                    <a:pt x="2358" y="30"/>
                    <a:pt x="2355" y="29"/>
                  </a:cubicBezTo>
                  <a:cubicBezTo>
                    <a:pt x="2355" y="29"/>
                    <a:pt x="2355" y="29"/>
                    <a:pt x="2354" y="29"/>
                  </a:cubicBezTo>
                  <a:moveTo>
                    <a:pt x="1985" y="18"/>
                  </a:moveTo>
                  <a:cubicBezTo>
                    <a:pt x="1985" y="18"/>
                    <a:pt x="1984" y="18"/>
                    <a:pt x="1984" y="18"/>
                  </a:cubicBezTo>
                  <a:cubicBezTo>
                    <a:pt x="1981" y="19"/>
                    <a:pt x="1976" y="22"/>
                    <a:pt x="1974" y="26"/>
                  </a:cubicBezTo>
                  <a:cubicBezTo>
                    <a:pt x="1973" y="29"/>
                    <a:pt x="1974" y="32"/>
                    <a:pt x="1977" y="32"/>
                  </a:cubicBezTo>
                  <a:cubicBezTo>
                    <a:pt x="1977" y="32"/>
                    <a:pt x="1977" y="32"/>
                    <a:pt x="1978" y="32"/>
                  </a:cubicBezTo>
                  <a:cubicBezTo>
                    <a:pt x="1981" y="31"/>
                    <a:pt x="1985" y="27"/>
                    <a:pt x="1987" y="24"/>
                  </a:cubicBezTo>
                  <a:cubicBezTo>
                    <a:pt x="1989" y="20"/>
                    <a:pt x="1988" y="18"/>
                    <a:pt x="1985" y="18"/>
                  </a:cubicBezTo>
                  <a:moveTo>
                    <a:pt x="2301" y="15"/>
                  </a:moveTo>
                  <a:cubicBezTo>
                    <a:pt x="2298" y="15"/>
                    <a:pt x="2295" y="17"/>
                    <a:pt x="2293" y="21"/>
                  </a:cubicBezTo>
                  <a:cubicBezTo>
                    <a:pt x="2291" y="24"/>
                    <a:pt x="2291" y="28"/>
                    <a:pt x="2294" y="28"/>
                  </a:cubicBezTo>
                  <a:cubicBezTo>
                    <a:pt x="2294" y="28"/>
                    <a:pt x="2295" y="28"/>
                    <a:pt x="2295" y="28"/>
                  </a:cubicBezTo>
                  <a:cubicBezTo>
                    <a:pt x="2298" y="28"/>
                    <a:pt x="2301" y="26"/>
                    <a:pt x="2303" y="23"/>
                  </a:cubicBezTo>
                  <a:cubicBezTo>
                    <a:pt x="2305" y="19"/>
                    <a:pt x="2304" y="16"/>
                    <a:pt x="2302" y="15"/>
                  </a:cubicBezTo>
                  <a:cubicBezTo>
                    <a:pt x="2301" y="15"/>
                    <a:pt x="2301" y="15"/>
                    <a:pt x="2301" y="15"/>
                  </a:cubicBezTo>
                  <a:moveTo>
                    <a:pt x="2054" y="6"/>
                  </a:moveTo>
                  <a:cubicBezTo>
                    <a:pt x="2054" y="6"/>
                    <a:pt x="2054" y="6"/>
                    <a:pt x="2053" y="6"/>
                  </a:cubicBezTo>
                  <a:cubicBezTo>
                    <a:pt x="2050" y="7"/>
                    <a:pt x="2046" y="10"/>
                    <a:pt x="2044" y="14"/>
                  </a:cubicBezTo>
                  <a:cubicBezTo>
                    <a:pt x="2042" y="17"/>
                    <a:pt x="2043" y="20"/>
                    <a:pt x="2046" y="20"/>
                  </a:cubicBezTo>
                  <a:cubicBezTo>
                    <a:pt x="2046" y="20"/>
                    <a:pt x="2046" y="20"/>
                    <a:pt x="2046" y="20"/>
                  </a:cubicBezTo>
                  <a:cubicBezTo>
                    <a:pt x="2050" y="19"/>
                    <a:pt x="2054" y="16"/>
                    <a:pt x="2056" y="12"/>
                  </a:cubicBezTo>
                  <a:cubicBezTo>
                    <a:pt x="2058" y="9"/>
                    <a:pt x="2057" y="6"/>
                    <a:pt x="2054" y="6"/>
                  </a:cubicBezTo>
                  <a:moveTo>
                    <a:pt x="2244" y="5"/>
                  </a:moveTo>
                  <a:cubicBezTo>
                    <a:pt x="2241" y="5"/>
                    <a:pt x="2237" y="7"/>
                    <a:pt x="2235" y="11"/>
                  </a:cubicBezTo>
                  <a:cubicBezTo>
                    <a:pt x="2233" y="15"/>
                    <a:pt x="2234" y="18"/>
                    <a:pt x="2237" y="18"/>
                  </a:cubicBezTo>
                  <a:cubicBezTo>
                    <a:pt x="2237" y="18"/>
                    <a:pt x="2237" y="18"/>
                    <a:pt x="2238" y="18"/>
                  </a:cubicBezTo>
                  <a:cubicBezTo>
                    <a:pt x="2240" y="18"/>
                    <a:pt x="2244" y="16"/>
                    <a:pt x="2246" y="12"/>
                  </a:cubicBezTo>
                  <a:cubicBezTo>
                    <a:pt x="2248" y="9"/>
                    <a:pt x="2247" y="5"/>
                    <a:pt x="2245" y="5"/>
                  </a:cubicBezTo>
                  <a:cubicBezTo>
                    <a:pt x="2244" y="5"/>
                    <a:pt x="2244" y="5"/>
                    <a:pt x="2244" y="5"/>
                  </a:cubicBezTo>
                  <a:moveTo>
                    <a:pt x="2120" y="0"/>
                  </a:moveTo>
                  <a:cubicBezTo>
                    <a:pt x="2120" y="0"/>
                    <a:pt x="2120" y="0"/>
                    <a:pt x="2120" y="0"/>
                  </a:cubicBezTo>
                  <a:cubicBezTo>
                    <a:pt x="2117" y="0"/>
                    <a:pt x="2112" y="3"/>
                    <a:pt x="2110" y="7"/>
                  </a:cubicBezTo>
                  <a:cubicBezTo>
                    <a:pt x="2108" y="11"/>
                    <a:pt x="2109" y="13"/>
                    <a:pt x="2112" y="13"/>
                  </a:cubicBezTo>
                  <a:cubicBezTo>
                    <a:pt x="2112" y="13"/>
                    <a:pt x="2112" y="13"/>
                    <a:pt x="2112" y="13"/>
                  </a:cubicBezTo>
                  <a:cubicBezTo>
                    <a:pt x="2116" y="13"/>
                    <a:pt x="2120" y="10"/>
                    <a:pt x="2122" y="7"/>
                  </a:cubicBezTo>
                  <a:cubicBezTo>
                    <a:pt x="2124" y="3"/>
                    <a:pt x="2123" y="0"/>
                    <a:pt x="2120" y="0"/>
                  </a:cubicBezTo>
                  <a:moveTo>
                    <a:pt x="2184" y="0"/>
                  </a:moveTo>
                  <a:cubicBezTo>
                    <a:pt x="2181" y="0"/>
                    <a:pt x="2176" y="2"/>
                    <a:pt x="2174" y="6"/>
                  </a:cubicBezTo>
                  <a:cubicBezTo>
                    <a:pt x="2172" y="10"/>
                    <a:pt x="2173" y="13"/>
                    <a:pt x="2176" y="13"/>
                  </a:cubicBezTo>
                  <a:cubicBezTo>
                    <a:pt x="2176" y="13"/>
                    <a:pt x="2176" y="13"/>
                    <a:pt x="2176" y="13"/>
                  </a:cubicBezTo>
                  <a:cubicBezTo>
                    <a:pt x="2179" y="13"/>
                    <a:pt x="2184" y="10"/>
                    <a:pt x="2186" y="7"/>
                  </a:cubicBezTo>
                  <a:cubicBezTo>
                    <a:pt x="2188" y="3"/>
                    <a:pt x="2187" y="0"/>
                    <a:pt x="2184" y="0"/>
                  </a:cubicBezTo>
                  <a:cubicBezTo>
                    <a:pt x="2184" y="0"/>
                    <a:pt x="2184" y="0"/>
                    <a:pt x="2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37"/>
            <p:cNvSpPr/>
            <p:nvPr/>
          </p:nvSpPr>
          <p:spPr bwMode="auto">
            <a:xfrm>
              <a:off x="12819063" y="9590088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4 w 13"/>
                <a:gd name="T3" fmla="*/ 2 h 14"/>
                <a:gd name="T4" fmla="*/ 1 w 13"/>
                <a:gd name="T5" fmla="*/ 7 h 14"/>
                <a:gd name="T6" fmla="*/ 1 w 13"/>
                <a:gd name="T7" fmla="*/ 10 h 14"/>
                <a:gd name="T8" fmla="*/ 1 w 13"/>
                <a:gd name="T9" fmla="*/ 12 h 14"/>
                <a:gd name="T10" fmla="*/ 3 w 13"/>
                <a:gd name="T11" fmla="*/ 13 h 14"/>
                <a:gd name="T12" fmla="*/ 5 w 13"/>
                <a:gd name="T13" fmla="*/ 14 h 14"/>
                <a:gd name="T14" fmla="*/ 5 w 13"/>
                <a:gd name="T15" fmla="*/ 14 h 14"/>
                <a:gd name="T16" fmla="*/ 9 w 13"/>
                <a:gd name="T17" fmla="*/ 12 h 14"/>
                <a:gd name="T18" fmla="*/ 11 w 13"/>
                <a:gd name="T19" fmla="*/ 10 h 14"/>
                <a:gd name="T20" fmla="*/ 12 w 13"/>
                <a:gd name="T21" fmla="*/ 7 h 14"/>
                <a:gd name="T22" fmla="*/ 12 w 13"/>
                <a:gd name="T23" fmla="*/ 5 h 14"/>
                <a:gd name="T24" fmla="*/ 12 w 13"/>
                <a:gd name="T25" fmla="*/ 4 h 14"/>
                <a:gd name="T26" fmla="*/ 12 w 13"/>
                <a:gd name="T27" fmla="*/ 2 h 14"/>
                <a:gd name="T28" fmla="*/ 10 w 13"/>
                <a:gd name="T29" fmla="*/ 1 h 14"/>
                <a:gd name="T30" fmla="*/ 8 w 13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8" y="13"/>
                    <a:pt x="9" y="12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6"/>
                    <a:pt x="13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38"/>
            <p:cNvSpPr/>
            <p:nvPr/>
          </p:nvSpPr>
          <p:spPr bwMode="auto">
            <a:xfrm>
              <a:off x="-846138" y="9512300"/>
              <a:ext cx="34925" cy="20638"/>
            </a:xfrm>
            <a:custGeom>
              <a:avLst/>
              <a:gdLst>
                <a:gd name="T0" fmla="*/ 5 w 13"/>
                <a:gd name="T1" fmla="*/ 0 h 8"/>
                <a:gd name="T2" fmla="*/ 2 w 13"/>
                <a:gd name="T3" fmla="*/ 1 h 8"/>
                <a:gd name="T4" fmla="*/ 0 w 13"/>
                <a:gd name="T5" fmla="*/ 4 h 8"/>
                <a:gd name="T6" fmla="*/ 2 w 13"/>
                <a:gd name="T7" fmla="*/ 7 h 8"/>
                <a:gd name="T8" fmla="*/ 7 w 13"/>
                <a:gd name="T9" fmla="*/ 8 h 8"/>
                <a:gd name="T10" fmla="*/ 7 w 13"/>
                <a:gd name="T11" fmla="*/ 8 h 8"/>
                <a:gd name="T12" fmla="*/ 11 w 13"/>
                <a:gd name="T13" fmla="*/ 7 h 8"/>
                <a:gd name="T14" fmla="*/ 12 w 13"/>
                <a:gd name="T15" fmla="*/ 6 h 8"/>
                <a:gd name="T16" fmla="*/ 13 w 13"/>
                <a:gd name="T17" fmla="*/ 4 h 8"/>
                <a:gd name="T18" fmla="*/ 10 w 13"/>
                <a:gd name="T19" fmla="*/ 2 h 8"/>
                <a:gd name="T20" fmla="*/ 5 w 13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3"/>
                    <a:pt x="12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39"/>
            <p:cNvSpPr>
              <a:spLocks noEditPoints="1"/>
            </p:cNvSpPr>
            <p:nvPr/>
          </p:nvSpPr>
          <p:spPr bwMode="auto">
            <a:xfrm>
              <a:off x="-669925" y="9366250"/>
              <a:ext cx="13303251" cy="765175"/>
            </a:xfrm>
            <a:custGeom>
              <a:avLst/>
              <a:gdLst>
                <a:gd name="T0" fmla="*/ 987 w 4941"/>
                <a:gd name="T1" fmla="*/ 276 h 284"/>
                <a:gd name="T2" fmla="*/ 1123 w 4941"/>
                <a:gd name="T3" fmla="*/ 279 h 284"/>
                <a:gd name="T4" fmla="*/ 924 w 4941"/>
                <a:gd name="T5" fmla="*/ 263 h 284"/>
                <a:gd name="T6" fmla="*/ 854 w 4941"/>
                <a:gd name="T7" fmla="*/ 253 h 284"/>
                <a:gd name="T8" fmla="*/ 3207 w 4941"/>
                <a:gd name="T9" fmla="*/ 261 h 284"/>
                <a:gd name="T10" fmla="*/ 3281 w 4941"/>
                <a:gd name="T11" fmla="*/ 261 h 284"/>
                <a:gd name="T12" fmla="*/ 3139 w 4941"/>
                <a:gd name="T13" fmla="*/ 247 h 284"/>
                <a:gd name="T14" fmla="*/ 3003 w 4941"/>
                <a:gd name="T15" fmla="*/ 247 h 284"/>
                <a:gd name="T16" fmla="*/ 3355 w 4941"/>
                <a:gd name="T17" fmla="*/ 260 h 284"/>
                <a:gd name="T18" fmla="*/ 2938 w 4941"/>
                <a:gd name="T19" fmla="*/ 246 h 284"/>
                <a:gd name="T20" fmla="*/ 3510 w 4941"/>
                <a:gd name="T21" fmla="*/ 242 h 284"/>
                <a:gd name="T22" fmla="*/ 2874 w 4941"/>
                <a:gd name="T23" fmla="*/ 254 h 284"/>
                <a:gd name="T24" fmla="*/ 1255 w 4941"/>
                <a:gd name="T25" fmla="*/ 254 h 284"/>
                <a:gd name="T26" fmla="*/ 784 w 4941"/>
                <a:gd name="T27" fmla="*/ 240 h 284"/>
                <a:gd name="T28" fmla="*/ 2812 w 4941"/>
                <a:gd name="T29" fmla="*/ 237 h 284"/>
                <a:gd name="T30" fmla="*/ 3654 w 4941"/>
                <a:gd name="T31" fmla="*/ 244 h 284"/>
                <a:gd name="T32" fmla="*/ 715 w 4941"/>
                <a:gd name="T33" fmla="*/ 224 h 284"/>
                <a:gd name="T34" fmla="*/ 1321 w 4941"/>
                <a:gd name="T35" fmla="*/ 222 h 284"/>
                <a:gd name="T36" fmla="*/ 2760 w 4941"/>
                <a:gd name="T37" fmla="*/ 230 h 284"/>
                <a:gd name="T38" fmla="*/ 3799 w 4941"/>
                <a:gd name="T39" fmla="*/ 224 h 284"/>
                <a:gd name="T40" fmla="*/ 642 w 4941"/>
                <a:gd name="T41" fmla="*/ 206 h 284"/>
                <a:gd name="T42" fmla="*/ 2704 w 4941"/>
                <a:gd name="T43" fmla="*/ 205 h 284"/>
                <a:gd name="T44" fmla="*/ 3867 w 4941"/>
                <a:gd name="T45" fmla="*/ 209 h 284"/>
                <a:gd name="T46" fmla="*/ 572 w 4941"/>
                <a:gd name="T47" fmla="*/ 188 h 284"/>
                <a:gd name="T48" fmla="*/ 3943 w 4941"/>
                <a:gd name="T49" fmla="*/ 179 h 284"/>
                <a:gd name="T50" fmla="*/ 1451 w 4941"/>
                <a:gd name="T51" fmla="*/ 185 h 284"/>
                <a:gd name="T52" fmla="*/ 508 w 4941"/>
                <a:gd name="T53" fmla="*/ 175 h 284"/>
                <a:gd name="T54" fmla="*/ 4935 w 4941"/>
                <a:gd name="T55" fmla="*/ 160 h 284"/>
                <a:gd name="T56" fmla="*/ 2603 w 4941"/>
                <a:gd name="T57" fmla="*/ 162 h 284"/>
                <a:gd name="T58" fmla="*/ 4871 w 4941"/>
                <a:gd name="T59" fmla="*/ 167 h 284"/>
                <a:gd name="T60" fmla="*/ 1534 w 4941"/>
                <a:gd name="T61" fmla="*/ 155 h 284"/>
                <a:gd name="T62" fmla="*/ 4811 w 4941"/>
                <a:gd name="T63" fmla="*/ 144 h 284"/>
                <a:gd name="T64" fmla="*/ 2556 w 4941"/>
                <a:gd name="T65" fmla="*/ 148 h 284"/>
                <a:gd name="T66" fmla="*/ 4755 w 4941"/>
                <a:gd name="T67" fmla="*/ 141 h 284"/>
                <a:gd name="T68" fmla="*/ 4068 w 4941"/>
                <a:gd name="T69" fmla="*/ 133 h 284"/>
                <a:gd name="T70" fmla="*/ 1597 w 4941"/>
                <a:gd name="T71" fmla="*/ 125 h 284"/>
                <a:gd name="T72" fmla="*/ 4689 w 4941"/>
                <a:gd name="T73" fmla="*/ 134 h 284"/>
                <a:gd name="T74" fmla="*/ 2512 w 4941"/>
                <a:gd name="T75" fmla="*/ 111 h 284"/>
                <a:gd name="T76" fmla="*/ 282 w 4941"/>
                <a:gd name="T77" fmla="*/ 109 h 284"/>
                <a:gd name="T78" fmla="*/ 4114 w 4941"/>
                <a:gd name="T79" fmla="*/ 116 h 284"/>
                <a:gd name="T80" fmla="*/ 1665 w 4941"/>
                <a:gd name="T81" fmla="*/ 114 h 284"/>
                <a:gd name="T82" fmla="*/ 4574 w 4941"/>
                <a:gd name="T83" fmla="*/ 99 h 284"/>
                <a:gd name="T84" fmla="*/ 4180 w 4941"/>
                <a:gd name="T85" fmla="*/ 91 h 284"/>
                <a:gd name="T86" fmla="*/ 4514 w 4941"/>
                <a:gd name="T87" fmla="*/ 99 h 284"/>
                <a:gd name="T88" fmla="*/ 2462 w 4941"/>
                <a:gd name="T89" fmla="*/ 88 h 284"/>
                <a:gd name="T90" fmla="*/ 4237 w 4941"/>
                <a:gd name="T91" fmla="*/ 80 h 284"/>
                <a:gd name="T92" fmla="*/ 144 w 4941"/>
                <a:gd name="T93" fmla="*/ 87 h 284"/>
                <a:gd name="T94" fmla="*/ 1733 w 4941"/>
                <a:gd name="T95" fmla="*/ 89 h 284"/>
                <a:gd name="T96" fmla="*/ 4404 w 4941"/>
                <a:gd name="T97" fmla="*/ 75 h 284"/>
                <a:gd name="T98" fmla="*/ 4340 w 4941"/>
                <a:gd name="T99" fmla="*/ 77 h 284"/>
                <a:gd name="T100" fmla="*/ 77 w 4941"/>
                <a:gd name="T101" fmla="*/ 75 h 284"/>
                <a:gd name="T102" fmla="*/ 2412 w 4941"/>
                <a:gd name="T103" fmla="*/ 66 h 284"/>
                <a:gd name="T104" fmla="*/ 1807 w 4941"/>
                <a:gd name="T105" fmla="*/ 53 h 284"/>
                <a:gd name="T106" fmla="*/ 2356 w 4941"/>
                <a:gd name="T107" fmla="*/ 60 h 284"/>
                <a:gd name="T108" fmla="*/ 1869 w 4941"/>
                <a:gd name="T109" fmla="*/ 48 h 284"/>
                <a:gd name="T110" fmla="*/ 2307 w 4941"/>
                <a:gd name="T111" fmla="*/ 29 h 284"/>
                <a:gd name="T112" fmla="*/ 2245 w 4941"/>
                <a:gd name="T113" fmla="*/ 21 h 284"/>
                <a:gd name="T114" fmla="*/ 2000 w 4941"/>
                <a:gd name="T115" fmla="*/ 20 h 284"/>
                <a:gd name="T116" fmla="*/ 2195 w 4941"/>
                <a:gd name="T117" fmla="*/ 5 h 284"/>
                <a:gd name="T118" fmla="*/ 2133 w 4941"/>
                <a:gd name="T1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41" h="284">
                  <a:moveTo>
                    <a:pt x="1055" y="271"/>
                  </a:moveTo>
                  <a:cubicBezTo>
                    <a:pt x="1055" y="271"/>
                    <a:pt x="1055" y="271"/>
                    <a:pt x="1055" y="271"/>
                  </a:cubicBezTo>
                  <a:cubicBezTo>
                    <a:pt x="1052" y="271"/>
                    <a:pt x="1051" y="274"/>
                    <a:pt x="1052" y="278"/>
                  </a:cubicBezTo>
                  <a:cubicBezTo>
                    <a:pt x="1053" y="281"/>
                    <a:pt x="1057" y="284"/>
                    <a:pt x="1060" y="284"/>
                  </a:cubicBezTo>
                  <a:cubicBezTo>
                    <a:pt x="1060" y="284"/>
                    <a:pt x="1060" y="284"/>
                    <a:pt x="1060" y="284"/>
                  </a:cubicBezTo>
                  <a:cubicBezTo>
                    <a:pt x="1064" y="284"/>
                    <a:pt x="1065" y="281"/>
                    <a:pt x="1064" y="277"/>
                  </a:cubicBezTo>
                  <a:cubicBezTo>
                    <a:pt x="1062" y="274"/>
                    <a:pt x="1059" y="271"/>
                    <a:pt x="1055" y="271"/>
                  </a:cubicBezTo>
                  <a:moveTo>
                    <a:pt x="990" y="269"/>
                  </a:moveTo>
                  <a:cubicBezTo>
                    <a:pt x="987" y="269"/>
                    <a:pt x="986" y="272"/>
                    <a:pt x="987" y="276"/>
                  </a:cubicBezTo>
                  <a:cubicBezTo>
                    <a:pt x="988" y="279"/>
                    <a:pt x="992" y="282"/>
                    <a:pt x="996" y="283"/>
                  </a:cubicBezTo>
                  <a:cubicBezTo>
                    <a:pt x="996" y="283"/>
                    <a:pt x="996" y="283"/>
                    <a:pt x="996" y="283"/>
                  </a:cubicBezTo>
                  <a:cubicBezTo>
                    <a:pt x="999" y="283"/>
                    <a:pt x="1001" y="280"/>
                    <a:pt x="1000" y="276"/>
                  </a:cubicBezTo>
                  <a:cubicBezTo>
                    <a:pt x="998" y="273"/>
                    <a:pt x="994" y="270"/>
                    <a:pt x="991" y="269"/>
                  </a:cubicBezTo>
                  <a:cubicBezTo>
                    <a:pt x="991" y="269"/>
                    <a:pt x="990" y="269"/>
                    <a:pt x="990" y="269"/>
                  </a:cubicBezTo>
                  <a:moveTo>
                    <a:pt x="1120" y="266"/>
                  </a:moveTo>
                  <a:cubicBezTo>
                    <a:pt x="1119" y="266"/>
                    <a:pt x="1119" y="266"/>
                    <a:pt x="1119" y="266"/>
                  </a:cubicBezTo>
                  <a:cubicBezTo>
                    <a:pt x="1116" y="266"/>
                    <a:pt x="1114" y="270"/>
                    <a:pt x="1115" y="273"/>
                  </a:cubicBezTo>
                  <a:cubicBezTo>
                    <a:pt x="1117" y="277"/>
                    <a:pt x="1120" y="279"/>
                    <a:pt x="1123" y="279"/>
                  </a:cubicBezTo>
                  <a:cubicBezTo>
                    <a:pt x="1123" y="279"/>
                    <a:pt x="1124" y="279"/>
                    <a:pt x="1124" y="279"/>
                  </a:cubicBezTo>
                  <a:cubicBezTo>
                    <a:pt x="1127" y="279"/>
                    <a:pt x="1129" y="275"/>
                    <a:pt x="1128" y="272"/>
                  </a:cubicBezTo>
                  <a:cubicBezTo>
                    <a:pt x="1126" y="268"/>
                    <a:pt x="1123" y="266"/>
                    <a:pt x="1120" y="266"/>
                  </a:cubicBezTo>
                  <a:moveTo>
                    <a:pt x="923" y="263"/>
                  </a:moveTo>
                  <a:cubicBezTo>
                    <a:pt x="920" y="263"/>
                    <a:pt x="918" y="266"/>
                    <a:pt x="920" y="269"/>
                  </a:cubicBezTo>
                  <a:cubicBezTo>
                    <a:pt x="921" y="272"/>
                    <a:pt x="925" y="276"/>
                    <a:pt x="929" y="276"/>
                  </a:cubicBezTo>
                  <a:cubicBezTo>
                    <a:pt x="929" y="276"/>
                    <a:pt x="929" y="276"/>
                    <a:pt x="929" y="276"/>
                  </a:cubicBezTo>
                  <a:cubicBezTo>
                    <a:pt x="932" y="276"/>
                    <a:pt x="934" y="274"/>
                    <a:pt x="933" y="271"/>
                  </a:cubicBezTo>
                  <a:cubicBezTo>
                    <a:pt x="931" y="267"/>
                    <a:pt x="927" y="264"/>
                    <a:pt x="924" y="263"/>
                  </a:cubicBezTo>
                  <a:cubicBezTo>
                    <a:pt x="923" y="263"/>
                    <a:pt x="923" y="263"/>
                    <a:pt x="923" y="263"/>
                  </a:cubicBezTo>
                  <a:moveTo>
                    <a:pt x="1185" y="255"/>
                  </a:moveTo>
                  <a:cubicBezTo>
                    <a:pt x="1185" y="255"/>
                    <a:pt x="1185" y="255"/>
                    <a:pt x="1184" y="256"/>
                  </a:cubicBezTo>
                  <a:cubicBezTo>
                    <a:pt x="1181" y="256"/>
                    <a:pt x="1179" y="260"/>
                    <a:pt x="1180" y="263"/>
                  </a:cubicBezTo>
                  <a:cubicBezTo>
                    <a:pt x="1181" y="267"/>
                    <a:pt x="1184" y="269"/>
                    <a:pt x="1187" y="269"/>
                  </a:cubicBezTo>
                  <a:cubicBezTo>
                    <a:pt x="1188" y="269"/>
                    <a:pt x="1188" y="269"/>
                    <a:pt x="1189" y="269"/>
                  </a:cubicBezTo>
                  <a:cubicBezTo>
                    <a:pt x="1192" y="268"/>
                    <a:pt x="1194" y="265"/>
                    <a:pt x="1193" y="261"/>
                  </a:cubicBezTo>
                  <a:cubicBezTo>
                    <a:pt x="1192" y="258"/>
                    <a:pt x="1188" y="255"/>
                    <a:pt x="1185" y="255"/>
                  </a:cubicBezTo>
                  <a:moveTo>
                    <a:pt x="854" y="253"/>
                  </a:moveTo>
                  <a:cubicBezTo>
                    <a:pt x="851" y="253"/>
                    <a:pt x="850" y="255"/>
                    <a:pt x="851" y="258"/>
                  </a:cubicBezTo>
                  <a:cubicBezTo>
                    <a:pt x="852" y="262"/>
                    <a:pt x="856" y="265"/>
                    <a:pt x="860" y="266"/>
                  </a:cubicBezTo>
                  <a:cubicBezTo>
                    <a:pt x="860" y="266"/>
                    <a:pt x="861" y="266"/>
                    <a:pt x="861" y="266"/>
                  </a:cubicBezTo>
                  <a:cubicBezTo>
                    <a:pt x="864" y="266"/>
                    <a:pt x="865" y="264"/>
                    <a:pt x="864" y="261"/>
                  </a:cubicBezTo>
                  <a:cubicBezTo>
                    <a:pt x="863" y="257"/>
                    <a:pt x="859" y="254"/>
                    <a:pt x="855" y="253"/>
                  </a:cubicBezTo>
                  <a:cubicBezTo>
                    <a:pt x="855" y="253"/>
                    <a:pt x="854" y="253"/>
                    <a:pt x="854" y="253"/>
                  </a:cubicBezTo>
                  <a:moveTo>
                    <a:pt x="3211" y="247"/>
                  </a:moveTo>
                  <a:cubicBezTo>
                    <a:pt x="3207" y="247"/>
                    <a:pt x="3203" y="250"/>
                    <a:pt x="3202" y="254"/>
                  </a:cubicBezTo>
                  <a:cubicBezTo>
                    <a:pt x="3201" y="258"/>
                    <a:pt x="3204" y="261"/>
                    <a:pt x="3207" y="261"/>
                  </a:cubicBezTo>
                  <a:cubicBezTo>
                    <a:pt x="3207" y="261"/>
                    <a:pt x="3207" y="261"/>
                    <a:pt x="3207" y="261"/>
                  </a:cubicBezTo>
                  <a:cubicBezTo>
                    <a:pt x="3211" y="261"/>
                    <a:pt x="3215" y="258"/>
                    <a:pt x="3216" y="254"/>
                  </a:cubicBezTo>
                  <a:cubicBezTo>
                    <a:pt x="3217" y="250"/>
                    <a:pt x="3214" y="247"/>
                    <a:pt x="3211" y="247"/>
                  </a:cubicBezTo>
                  <a:cubicBezTo>
                    <a:pt x="3211" y="247"/>
                    <a:pt x="3211" y="247"/>
                    <a:pt x="3211" y="247"/>
                  </a:cubicBezTo>
                  <a:moveTo>
                    <a:pt x="3284" y="247"/>
                  </a:moveTo>
                  <a:cubicBezTo>
                    <a:pt x="3284" y="247"/>
                    <a:pt x="3284" y="247"/>
                    <a:pt x="3284" y="247"/>
                  </a:cubicBezTo>
                  <a:cubicBezTo>
                    <a:pt x="3280" y="247"/>
                    <a:pt x="3276" y="250"/>
                    <a:pt x="3275" y="254"/>
                  </a:cubicBezTo>
                  <a:cubicBezTo>
                    <a:pt x="3274" y="258"/>
                    <a:pt x="3277" y="261"/>
                    <a:pt x="3281" y="261"/>
                  </a:cubicBezTo>
                  <a:cubicBezTo>
                    <a:pt x="3281" y="261"/>
                    <a:pt x="3281" y="261"/>
                    <a:pt x="3281" y="261"/>
                  </a:cubicBezTo>
                  <a:cubicBezTo>
                    <a:pt x="3284" y="261"/>
                    <a:pt x="3288" y="258"/>
                    <a:pt x="3289" y="254"/>
                  </a:cubicBezTo>
                  <a:cubicBezTo>
                    <a:pt x="3290" y="250"/>
                    <a:pt x="3288" y="247"/>
                    <a:pt x="3284" y="247"/>
                  </a:cubicBezTo>
                  <a:moveTo>
                    <a:pt x="3139" y="247"/>
                  </a:moveTo>
                  <a:cubicBezTo>
                    <a:pt x="3135" y="247"/>
                    <a:pt x="3131" y="250"/>
                    <a:pt x="3131" y="254"/>
                  </a:cubicBezTo>
                  <a:cubicBezTo>
                    <a:pt x="3130" y="257"/>
                    <a:pt x="3132" y="260"/>
                    <a:pt x="3136" y="260"/>
                  </a:cubicBezTo>
                  <a:cubicBezTo>
                    <a:pt x="3136" y="260"/>
                    <a:pt x="3136" y="260"/>
                    <a:pt x="3136" y="260"/>
                  </a:cubicBezTo>
                  <a:cubicBezTo>
                    <a:pt x="3140" y="260"/>
                    <a:pt x="3143" y="257"/>
                    <a:pt x="3144" y="254"/>
                  </a:cubicBezTo>
                  <a:cubicBezTo>
                    <a:pt x="3145" y="250"/>
                    <a:pt x="3143" y="247"/>
                    <a:pt x="3139" y="247"/>
                  </a:cubicBezTo>
                  <a:cubicBezTo>
                    <a:pt x="3139" y="247"/>
                    <a:pt x="3139" y="247"/>
                    <a:pt x="3139" y="247"/>
                  </a:cubicBezTo>
                  <a:moveTo>
                    <a:pt x="3069" y="247"/>
                  </a:moveTo>
                  <a:cubicBezTo>
                    <a:pt x="3066" y="247"/>
                    <a:pt x="3062" y="250"/>
                    <a:pt x="3061" y="253"/>
                  </a:cubicBezTo>
                  <a:cubicBezTo>
                    <a:pt x="3061" y="257"/>
                    <a:pt x="3063" y="260"/>
                    <a:pt x="3067" y="260"/>
                  </a:cubicBezTo>
                  <a:cubicBezTo>
                    <a:pt x="3067" y="260"/>
                    <a:pt x="3067" y="260"/>
                    <a:pt x="3067" y="260"/>
                  </a:cubicBezTo>
                  <a:cubicBezTo>
                    <a:pt x="3070" y="260"/>
                    <a:pt x="3074" y="257"/>
                    <a:pt x="3074" y="253"/>
                  </a:cubicBezTo>
                  <a:cubicBezTo>
                    <a:pt x="3075" y="250"/>
                    <a:pt x="3073" y="247"/>
                    <a:pt x="3069" y="247"/>
                  </a:cubicBezTo>
                  <a:cubicBezTo>
                    <a:pt x="3069" y="247"/>
                    <a:pt x="3069" y="247"/>
                    <a:pt x="3069" y="247"/>
                  </a:cubicBezTo>
                  <a:moveTo>
                    <a:pt x="3003" y="247"/>
                  </a:moveTo>
                  <a:cubicBezTo>
                    <a:pt x="3003" y="247"/>
                    <a:pt x="3003" y="247"/>
                    <a:pt x="3003" y="247"/>
                  </a:cubicBezTo>
                  <a:cubicBezTo>
                    <a:pt x="2999" y="247"/>
                    <a:pt x="2996" y="250"/>
                    <a:pt x="2995" y="253"/>
                  </a:cubicBezTo>
                  <a:cubicBezTo>
                    <a:pt x="2994" y="257"/>
                    <a:pt x="2996" y="260"/>
                    <a:pt x="3000" y="260"/>
                  </a:cubicBezTo>
                  <a:cubicBezTo>
                    <a:pt x="3000" y="260"/>
                    <a:pt x="3000" y="260"/>
                    <a:pt x="3000" y="260"/>
                  </a:cubicBezTo>
                  <a:cubicBezTo>
                    <a:pt x="3003" y="260"/>
                    <a:pt x="3007" y="257"/>
                    <a:pt x="3007" y="253"/>
                  </a:cubicBezTo>
                  <a:cubicBezTo>
                    <a:pt x="3008" y="250"/>
                    <a:pt x="3006" y="247"/>
                    <a:pt x="3003" y="247"/>
                  </a:cubicBezTo>
                  <a:moveTo>
                    <a:pt x="3359" y="247"/>
                  </a:moveTo>
                  <a:cubicBezTo>
                    <a:pt x="3359" y="247"/>
                    <a:pt x="3359" y="247"/>
                    <a:pt x="3359" y="247"/>
                  </a:cubicBezTo>
                  <a:cubicBezTo>
                    <a:pt x="3355" y="247"/>
                    <a:pt x="3351" y="250"/>
                    <a:pt x="3350" y="253"/>
                  </a:cubicBezTo>
                  <a:cubicBezTo>
                    <a:pt x="3349" y="257"/>
                    <a:pt x="3351" y="260"/>
                    <a:pt x="3355" y="260"/>
                  </a:cubicBezTo>
                  <a:cubicBezTo>
                    <a:pt x="3355" y="260"/>
                    <a:pt x="3355" y="260"/>
                    <a:pt x="3355" y="260"/>
                  </a:cubicBezTo>
                  <a:cubicBezTo>
                    <a:pt x="3359" y="260"/>
                    <a:pt x="3363" y="257"/>
                    <a:pt x="3364" y="253"/>
                  </a:cubicBezTo>
                  <a:cubicBezTo>
                    <a:pt x="3365" y="249"/>
                    <a:pt x="3363" y="247"/>
                    <a:pt x="3359" y="247"/>
                  </a:cubicBezTo>
                  <a:moveTo>
                    <a:pt x="2938" y="246"/>
                  </a:moveTo>
                  <a:cubicBezTo>
                    <a:pt x="2935" y="246"/>
                    <a:pt x="2932" y="249"/>
                    <a:pt x="2931" y="253"/>
                  </a:cubicBezTo>
                  <a:cubicBezTo>
                    <a:pt x="2930" y="256"/>
                    <a:pt x="2932" y="259"/>
                    <a:pt x="2936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9" y="259"/>
                    <a:pt x="2942" y="257"/>
                    <a:pt x="2943" y="253"/>
                  </a:cubicBezTo>
                  <a:cubicBezTo>
                    <a:pt x="2944" y="249"/>
                    <a:pt x="2942" y="246"/>
                    <a:pt x="2938" y="246"/>
                  </a:cubicBezTo>
                  <a:cubicBezTo>
                    <a:pt x="2938" y="246"/>
                    <a:pt x="2938" y="246"/>
                    <a:pt x="2938" y="246"/>
                  </a:cubicBezTo>
                  <a:moveTo>
                    <a:pt x="3434" y="245"/>
                  </a:moveTo>
                  <a:cubicBezTo>
                    <a:pt x="3434" y="245"/>
                    <a:pt x="3434" y="245"/>
                    <a:pt x="3434" y="245"/>
                  </a:cubicBezTo>
                  <a:cubicBezTo>
                    <a:pt x="3430" y="245"/>
                    <a:pt x="3426" y="248"/>
                    <a:pt x="3425" y="252"/>
                  </a:cubicBezTo>
                  <a:cubicBezTo>
                    <a:pt x="3424" y="256"/>
                    <a:pt x="3426" y="258"/>
                    <a:pt x="3430" y="258"/>
                  </a:cubicBezTo>
                  <a:cubicBezTo>
                    <a:pt x="3430" y="258"/>
                    <a:pt x="3430" y="258"/>
                    <a:pt x="3430" y="258"/>
                  </a:cubicBezTo>
                  <a:cubicBezTo>
                    <a:pt x="3434" y="258"/>
                    <a:pt x="3438" y="255"/>
                    <a:pt x="3439" y="251"/>
                  </a:cubicBezTo>
                  <a:cubicBezTo>
                    <a:pt x="3440" y="248"/>
                    <a:pt x="3438" y="245"/>
                    <a:pt x="3434" y="245"/>
                  </a:cubicBezTo>
                  <a:moveTo>
                    <a:pt x="3510" y="242"/>
                  </a:moveTo>
                  <a:cubicBezTo>
                    <a:pt x="3510" y="242"/>
                    <a:pt x="3510" y="242"/>
                    <a:pt x="3510" y="242"/>
                  </a:cubicBezTo>
                  <a:cubicBezTo>
                    <a:pt x="3506" y="242"/>
                    <a:pt x="3501" y="245"/>
                    <a:pt x="3500" y="249"/>
                  </a:cubicBezTo>
                  <a:cubicBezTo>
                    <a:pt x="3499" y="253"/>
                    <a:pt x="3501" y="256"/>
                    <a:pt x="3505" y="256"/>
                  </a:cubicBezTo>
                  <a:cubicBezTo>
                    <a:pt x="3505" y="256"/>
                    <a:pt x="3505" y="256"/>
                    <a:pt x="3505" y="256"/>
                  </a:cubicBezTo>
                  <a:cubicBezTo>
                    <a:pt x="3509" y="255"/>
                    <a:pt x="3513" y="252"/>
                    <a:pt x="3514" y="248"/>
                  </a:cubicBezTo>
                  <a:cubicBezTo>
                    <a:pt x="3516" y="245"/>
                    <a:pt x="3514" y="242"/>
                    <a:pt x="3510" y="242"/>
                  </a:cubicBezTo>
                  <a:moveTo>
                    <a:pt x="2876" y="241"/>
                  </a:moveTo>
                  <a:cubicBezTo>
                    <a:pt x="2873" y="241"/>
                    <a:pt x="2871" y="244"/>
                    <a:pt x="2870" y="247"/>
                  </a:cubicBezTo>
                  <a:cubicBezTo>
                    <a:pt x="2869" y="251"/>
                    <a:pt x="2871" y="254"/>
                    <a:pt x="2874" y="254"/>
                  </a:cubicBezTo>
                  <a:cubicBezTo>
                    <a:pt x="2874" y="254"/>
                    <a:pt x="2875" y="254"/>
                    <a:pt x="2875" y="254"/>
                  </a:cubicBezTo>
                  <a:cubicBezTo>
                    <a:pt x="2878" y="254"/>
                    <a:pt x="2880" y="252"/>
                    <a:pt x="2881" y="248"/>
                  </a:cubicBezTo>
                  <a:cubicBezTo>
                    <a:pt x="2882" y="245"/>
                    <a:pt x="2880" y="242"/>
                    <a:pt x="2877" y="241"/>
                  </a:cubicBezTo>
                  <a:cubicBezTo>
                    <a:pt x="2877" y="241"/>
                    <a:pt x="2877" y="241"/>
                    <a:pt x="2876" y="241"/>
                  </a:cubicBezTo>
                  <a:moveTo>
                    <a:pt x="1253" y="240"/>
                  </a:moveTo>
                  <a:cubicBezTo>
                    <a:pt x="1252" y="240"/>
                    <a:pt x="1251" y="240"/>
                    <a:pt x="1251" y="241"/>
                  </a:cubicBezTo>
                  <a:cubicBezTo>
                    <a:pt x="1247" y="242"/>
                    <a:pt x="1245" y="245"/>
                    <a:pt x="1247" y="249"/>
                  </a:cubicBezTo>
                  <a:cubicBezTo>
                    <a:pt x="1247" y="252"/>
                    <a:pt x="1250" y="254"/>
                    <a:pt x="1253" y="254"/>
                  </a:cubicBezTo>
                  <a:cubicBezTo>
                    <a:pt x="1254" y="254"/>
                    <a:pt x="1254" y="254"/>
                    <a:pt x="1255" y="254"/>
                  </a:cubicBezTo>
                  <a:cubicBezTo>
                    <a:pt x="1258" y="253"/>
                    <a:pt x="1260" y="249"/>
                    <a:pt x="1259" y="246"/>
                  </a:cubicBezTo>
                  <a:cubicBezTo>
                    <a:pt x="1258" y="243"/>
                    <a:pt x="1256" y="240"/>
                    <a:pt x="1253" y="240"/>
                  </a:cubicBezTo>
                  <a:moveTo>
                    <a:pt x="784" y="240"/>
                  </a:moveTo>
                  <a:cubicBezTo>
                    <a:pt x="781" y="240"/>
                    <a:pt x="780" y="242"/>
                    <a:pt x="781" y="245"/>
                  </a:cubicBezTo>
                  <a:cubicBezTo>
                    <a:pt x="782" y="248"/>
                    <a:pt x="786" y="252"/>
                    <a:pt x="790" y="253"/>
                  </a:cubicBezTo>
                  <a:cubicBezTo>
                    <a:pt x="791" y="253"/>
                    <a:pt x="791" y="253"/>
                    <a:pt x="792" y="253"/>
                  </a:cubicBezTo>
                  <a:cubicBezTo>
                    <a:pt x="794" y="253"/>
                    <a:pt x="796" y="251"/>
                    <a:pt x="795" y="248"/>
                  </a:cubicBezTo>
                  <a:cubicBezTo>
                    <a:pt x="793" y="244"/>
                    <a:pt x="789" y="241"/>
                    <a:pt x="786" y="240"/>
                  </a:cubicBezTo>
                  <a:cubicBezTo>
                    <a:pt x="785" y="240"/>
                    <a:pt x="785" y="240"/>
                    <a:pt x="784" y="240"/>
                  </a:cubicBezTo>
                  <a:moveTo>
                    <a:pt x="3585" y="237"/>
                  </a:moveTo>
                  <a:cubicBezTo>
                    <a:pt x="3585" y="237"/>
                    <a:pt x="3585" y="237"/>
                    <a:pt x="3585" y="237"/>
                  </a:cubicBezTo>
                  <a:cubicBezTo>
                    <a:pt x="3581" y="237"/>
                    <a:pt x="3577" y="241"/>
                    <a:pt x="3575" y="245"/>
                  </a:cubicBezTo>
                  <a:cubicBezTo>
                    <a:pt x="3574" y="248"/>
                    <a:pt x="3576" y="251"/>
                    <a:pt x="3580" y="251"/>
                  </a:cubicBezTo>
                  <a:cubicBezTo>
                    <a:pt x="3580" y="251"/>
                    <a:pt x="3580" y="251"/>
                    <a:pt x="3580" y="251"/>
                  </a:cubicBezTo>
                  <a:cubicBezTo>
                    <a:pt x="3584" y="251"/>
                    <a:pt x="3588" y="247"/>
                    <a:pt x="3590" y="243"/>
                  </a:cubicBezTo>
                  <a:cubicBezTo>
                    <a:pt x="3591" y="240"/>
                    <a:pt x="3589" y="237"/>
                    <a:pt x="3585" y="237"/>
                  </a:cubicBezTo>
                  <a:moveTo>
                    <a:pt x="2818" y="231"/>
                  </a:moveTo>
                  <a:cubicBezTo>
                    <a:pt x="2815" y="231"/>
                    <a:pt x="2813" y="233"/>
                    <a:pt x="2812" y="237"/>
                  </a:cubicBezTo>
                  <a:cubicBezTo>
                    <a:pt x="2811" y="240"/>
                    <a:pt x="2813" y="244"/>
                    <a:pt x="2816" y="244"/>
                  </a:cubicBezTo>
                  <a:cubicBezTo>
                    <a:pt x="2816" y="244"/>
                    <a:pt x="2816" y="244"/>
                    <a:pt x="2817" y="244"/>
                  </a:cubicBezTo>
                  <a:cubicBezTo>
                    <a:pt x="2819" y="244"/>
                    <a:pt x="2822" y="242"/>
                    <a:pt x="2823" y="239"/>
                  </a:cubicBezTo>
                  <a:cubicBezTo>
                    <a:pt x="2824" y="235"/>
                    <a:pt x="2822" y="232"/>
                    <a:pt x="2819" y="231"/>
                  </a:cubicBezTo>
                  <a:cubicBezTo>
                    <a:pt x="2819" y="231"/>
                    <a:pt x="2818" y="231"/>
                    <a:pt x="2818" y="231"/>
                  </a:cubicBezTo>
                  <a:moveTo>
                    <a:pt x="3660" y="230"/>
                  </a:moveTo>
                  <a:cubicBezTo>
                    <a:pt x="3660" y="230"/>
                    <a:pt x="3660" y="230"/>
                    <a:pt x="3660" y="231"/>
                  </a:cubicBezTo>
                  <a:cubicBezTo>
                    <a:pt x="3656" y="231"/>
                    <a:pt x="3651" y="234"/>
                    <a:pt x="3650" y="238"/>
                  </a:cubicBezTo>
                  <a:cubicBezTo>
                    <a:pt x="3649" y="242"/>
                    <a:pt x="3651" y="244"/>
                    <a:pt x="3654" y="244"/>
                  </a:cubicBezTo>
                  <a:cubicBezTo>
                    <a:pt x="3654" y="244"/>
                    <a:pt x="3654" y="244"/>
                    <a:pt x="3655" y="244"/>
                  </a:cubicBezTo>
                  <a:cubicBezTo>
                    <a:pt x="3659" y="244"/>
                    <a:pt x="3663" y="240"/>
                    <a:pt x="3664" y="237"/>
                  </a:cubicBezTo>
                  <a:cubicBezTo>
                    <a:pt x="3665" y="233"/>
                    <a:pt x="3664" y="230"/>
                    <a:pt x="3660" y="230"/>
                  </a:cubicBezTo>
                  <a:moveTo>
                    <a:pt x="713" y="224"/>
                  </a:moveTo>
                  <a:cubicBezTo>
                    <a:pt x="711" y="224"/>
                    <a:pt x="710" y="226"/>
                    <a:pt x="710" y="229"/>
                  </a:cubicBezTo>
                  <a:cubicBezTo>
                    <a:pt x="712" y="232"/>
                    <a:pt x="716" y="236"/>
                    <a:pt x="719" y="236"/>
                  </a:cubicBezTo>
                  <a:cubicBezTo>
                    <a:pt x="720" y="237"/>
                    <a:pt x="720" y="237"/>
                    <a:pt x="721" y="237"/>
                  </a:cubicBezTo>
                  <a:cubicBezTo>
                    <a:pt x="724" y="237"/>
                    <a:pt x="725" y="235"/>
                    <a:pt x="724" y="232"/>
                  </a:cubicBezTo>
                  <a:cubicBezTo>
                    <a:pt x="723" y="229"/>
                    <a:pt x="719" y="225"/>
                    <a:pt x="715" y="224"/>
                  </a:cubicBezTo>
                  <a:cubicBezTo>
                    <a:pt x="714" y="224"/>
                    <a:pt x="714" y="224"/>
                    <a:pt x="713" y="224"/>
                  </a:cubicBezTo>
                  <a:moveTo>
                    <a:pt x="3734" y="222"/>
                  </a:moveTo>
                  <a:cubicBezTo>
                    <a:pt x="3734" y="222"/>
                    <a:pt x="3733" y="222"/>
                    <a:pt x="3733" y="222"/>
                  </a:cubicBezTo>
                  <a:cubicBezTo>
                    <a:pt x="3729" y="222"/>
                    <a:pt x="3725" y="226"/>
                    <a:pt x="3724" y="229"/>
                  </a:cubicBezTo>
                  <a:cubicBezTo>
                    <a:pt x="3722" y="233"/>
                    <a:pt x="3724" y="235"/>
                    <a:pt x="3727" y="235"/>
                  </a:cubicBezTo>
                  <a:cubicBezTo>
                    <a:pt x="3727" y="235"/>
                    <a:pt x="3727" y="235"/>
                    <a:pt x="3728" y="235"/>
                  </a:cubicBezTo>
                  <a:cubicBezTo>
                    <a:pt x="3732" y="235"/>
                    <a:pt x="3736" y="231"/>
                    <a:pt x="3737" y="228"/>
                  </a:cubicBezTo>
                  <a:cubicBezTo>
                    <a:pt x="3739" y="224"/>
                    <a:pt x="3737" y="222"/>
                    <a:pt x="3734" y="222"/>
                  </a:cubicBezTo>
                  <a:moveTo>
                    <a:pt x="1321" y="222"/>
                  </a:moveTo>
                  <a:cubicBezTo>
                    <a:pt x="1320" y="222"/>
                    <a:pt x="1319" y="222"/>
                    <a:pt x="1319" y="222"/>
                  </a:cubicBezTo>
                  <a:cubicBezTo>
                    <a:pt x="1315" y="223"/>
                    <a:pt x="1313" y="227"/>
                    <a:pt x="1314" y="231"/>
                  </a:cubicBezTo>
                  <a:cubicBezTo>
                    <a:pt x="1315" y="234"/>
                    <a:pt x="1317" y="236"/>
                    <a:pt x="1320" y="236"/>
                  </a:cubicBezTo>
                  <a:cubicBezTo>
                    <a:pt x="1321" y="236"/>
                    <a:pt x="1321" y="235"/>
                    <a:pt x="1322" y="235"/>
                  </a:cubicBezTo>
                  <a:cubicBezTo>
                    <a:pt x="1325" y="234"/>
                    <a:pt x="1328" y="230"/>
                    <a:pt x="1327" y="227"/>
                  </a:cubicBezTo>
                  <a:cubicBezTo>
                    <a:pt x="1326" y="224"/>
                    <a:pt x="1324" y="222"/>
                    <a:pt x="1321" y="222"/>
                  </a:cubicBezTo>
                  <a:moveTo>
                    <a:pt x="2762" y="217"/>
                  </a:moveTo>
                  <a:cubicBezTo>
                    <a:pt x="2760" y="217"/>
                    <a:pt x="2758" y="219"/>
                    <a:pt x="2757" y="222"/>
                  </a:cubicBezTo>
                  <a:cubicBezTo>
                    <a:pt x="2756" y="226"/>
                    <a:pt x="2758" y="230"/>
                    <a:pt x="2760" y="230"/>
                  </a:cubicBezTo>
                  <a:cubicBezTo>
                    <a:pt x="2761" y="230"/>
                    <a:pt x="2761" y="231"/>
                    <a:pt x="2762" y="231"/>
                  </a:cubicBezTo>
                  <a:cubicBezTo>
                    <a:pt x="2764" y="231"/>
                    <a:pt x="2766" y="228"/>
                    <a:pt x="2767" y="225"/>
                  </a:cubicBezTo>
                  <a:cubicBezTo>
                    <a:pt x="2768" y="222"/>
                    <a:pt x="2766" y="218"/>
                    <a:pt x="2764" y="217"/>
                  </a:cubicBezTo>
                  <a:cubicBezTo>
                    <a:pt x="2763" y="217"/>
                    <a:pt x="2763" y="217"/>
                    <a:pt x="2762" y="217"/>
                  </a:cubicBezTo>
                  <a:moveTo>
                    <a:pt x="3806" y="210"/>
                  </a:moveTo>
                  <a:cubicBezTo>
                    <a:pt x="3806" y="210"/>
                    <a:pt x="3805" y="210"/>
                    <a:pt x="3805" y="210"/>
                  </a:cubicBezTo>
                  <a:cubicBezTo>
                    <a:pt x="3801" y="211"/>
                    <a:pt x="3797" y="215"/>
                    <a:pt x="3795" y="218"/>
                  </a:cubicBezTo>
                  <a:cubicBezTo>
                    <a:pt x="3794" y="222"/>
                    <a:pt x="3795" y="224"/>
                    <a:pt x="3798" y="224"/>
                  </a:cubicBezTo>
                  <a:cubicBezTo>
                    <a:pt x="3798" y="224"/>
                    <a:pt x="3799" y="224"/>
                    <a:pt x="3799" y="224"/>
                  </a:cubicBezTo>
                  <a:cubicBezTo>
                    <a:pt x="3803" y="223"/>
                    <a:pt x="3807" y="219"/>
                    <a:pt x="3809" y="216"/>
                  </a:cubicBezTo>
                  <a:cubicBezTo>
                    <a:pt x="3810" y="213"/>
                    <a:pt x="3809" y="210"/>
                    <a:pt x="3806" y="210"/>
                  </a:cubicBezTo>
                  <a:moveTo>
                    <a:pt x="642" y="206"/>
                  </a:moveTo>
                  <a:cubicBezTo>
                    <a:pt x="639" y="206"/>
                    <a:pt x="638" y="208"/>
                    <a:pt x="639" y="211"/>
                  </a:cubicBezTo>
                  <a:cubicBezTo>
                    <a:pt x="640" y="214"/>
                    <a:pt x="644" y="217"/>
                    <a:pt x="648" y="218"/>
                  </a:cubicBezTo>
                  <a:cubicBezTo>
                    <a:pt x="648" y="218"/>
                    <a:pt x="649" y="219"/>
                    <a:pt x="650" y="219"/>
                  </a:cubicBezTo>
                  <a:cubicBezTo>
                    <a:pt x="652" y="219"/>
                    <a:pt x="653" y="217"/>
                    <a:pt x="653" y="214"/>
                  </a:cubicBezTo>
                  <a:cubicBezTo>
                    <a:pt x="651" y="211"/>
                    <a:pt x="647" y="208"/>
                    <a:pt x="644" y="207"/>
                  </a:cubicBezTo>
                  <a:cubicBezTo>
                    <a:pt x="643" y="206"/>
                    <a:pt x="642" y="206"/>
                    <a:pt x="642" y="206"/>
                  </a:cubicBezTo>
                  <a:moveTo>
                    <a:pt x="1390" y="200"/>
                  </a:moveTo>
                  <a:cubicBezTo>
                    <a:pt x="1389" y="200"/>
                    <a:pt x="1388" y="200"/>
                    <a:pt x="1388" y="200"/>
                  </a:cubicBezTo>
                  <a:cubicBezTo>
                    <a:pt x="1384" y="201"/>
                    <a:pt x="1382" y="205"/>
                    <a:pt x="1382" y="209"/>
                  </a:cubicBezTo>
                  <a:cubicBezTo>
                    <a:pt x="1383" y="212"/>
                    <a:pt x="1385" y="214"/>
                    <a:pt x="1388" y="214"/>
                  </a:cubicBezTo>
                  <a:cubicBezTo>
                    <a:pt x="1388" y="214"/>
                    <a:pt x="1389" y="214"/>
                    <a:pt x="1390" y="214"/>
                  </a:cubicBezTo>
                  <a:cubicBezTo>
                    <a:pt x="1393" y="212"/>
                    <a:pt x="1396" y="208"/>
                    <a:pt x="1395" y="205"/>
                  </a:cubicBezTo>
                  <a:cubicBezTo>
                    <a:pt x="1395" y="202"/>
                    <a:pt x="1392" y="200"/>
                    <a:pt x="1390" y="200"/>
                  </a:cubicBezTo>
                  <a:moveTo>
                    <a:pt x="2709" y="200"/>
                  </a:moveTo>
                  <a:cubicBezTo>
                    <a:pt x="2707" y="200"/>
                    <a:pt x="2705" y="202"/>
                    <a:pt x="2704" y="205"/>
                  </a:cubicBezTo>
                  <a:cubicBezTo>
                    <a:pt x="2703" y="208"/>
                    <a:pt x="2704" y="212"/>
                    <a:pt x="2707" y="213"/>
                  </a:cubicBezTo>
                  <a:cubicBezTo>
                    <a:pt x="2708" y="213"/>
                    <a:pt x="2708" y="213"/>
                    <a:pt x="2709" y="213"/>
                  </a:cubicBezTo>
                  <a:cubicBezTo>
                    <a:pt x="2711" y="213"/>
                    <a:pt x="2713" y="211"/>
                    <a:pt x="2714" y="208"/>
                  </a:cubicBezTo>
                  <a:cubicBezTo>
                    <a:pt x="2715" y="205"/>
                    <a:pt x="2713" y="201"/>
                    <a:pt x="2711" y="200"/>
                  </a:cubicBezTo>
                  <a:cubicBezTo>
                    <a:pt x="2710" y="200"/>
                    <a:pt x="2710" y="200"/>
                    <a:pt x="2709" y="200"/>
                  </a:cubicBezTo>
                  <a:moveTo>
                    <a:pt x="3876" y="196"/>
                  </a:moveTo>
                  <a:cubicBezTo>
                    <a:pt x="3876" y="196"/>
                    <a:pt x="3875" y="196"/>
                    <a:pt x="3875" y="196"/>
                  </a:cubicBezTo>
                  <a:cubicBezTo>
                    <a:pt x="3871" y="197"/>
                    <a:pt x="3867" y="201"/>
                    <a:pt x="3865" y="204"/>
                  </a:cubicBezTo>
                  <a:cubicBezTo>
                    <a:pt x="3864" y="207"/>
                    <a:pt x="3865" y="209"/>
                    <a:pt x="3867" y="209"/>
                  </a:cubicBezTo>
                  <a:cubicBezTo>
                    <a:pt x="3868" y="209"/>
                    <a:pt x="3868" y="209"/>
                    <a:pt x="3869" y="209"/>
                  </a:cubicBezTo>
                  <a:cubicBezTo>
                    <a:pt x="3872" y="208"/>
                    <a:pt x="3876" y="205"/>
                    <a:pt x="3878" y="201"/>
                  </a:cubicBezTo>
                  <a:cubicBezTo>
                    <a:pt x="3879" y="198"/>
                    <a:pt x="3879" y="196"/>
                    <a:pt x="3876" y="196"/>
                  </a:cubicBezTo>
                  <a:moveTo>
                    <a:pt x="570" y="187"/>
                  </a:moveTo>
                  <a:cubicBezTo>
                    <a:pt x="567" y="187"/>
                    <a:pt x="566" y="189"/>
                    <a:pt x="567" y="191"/>
                  </a:cubicBezTo>
                  <a:cubicBezTo>
                    <a:pt x="568" y="194"/>
                    <a:pt x="572" y="198"/>
                    <a:pt x="575" y="199"/>
                  </a:cubicBezTo>
                  <a:cubicBezTo>
                    <a:pt x="576" y="199"/>
                    <a:pt x="577" y="199"/>
                    <a:pt x="578" y="199"/>
                  </a:cubicBezTo>
                  <a:cubicBezTo>
                    <a:pt x="580" y="199"/>
                    <a:pt x="581" y="198"/>
                    <a:pt x="581" y="195"/>
                  </a:cubicBezTo>
                  <a:cubicBezTo>
                    <a:pt x="580" y="192"/>
                    <a:pt x="576" y="189"/>
                    <a:pt x="572" y="188"/>
                  </a:cubicBezTo>
                  <a:cubicBezTo>
                    <a:pt x="571" y="187"/>
                    <a:pt x="570" y="187"/>
                    <a:pt x="570" y="187"/>
                  </a:cubicBezTo>
                  <a:moveTo>
                    <a:pt x="2658" y="179"/>
                  </a:moveTo>
                  <a:cubicBezTo>
                    <a:pt x="2656" y="179"/>
                    <a:pt x="2654" y="181"/>
                    <a:pt x="2653" y="184"/>
                  </a:cubicBezTo>
                  <a:cubicBezTo>
                    <a:pt x="2652" y="188"/>
                    <a:pt x="2653" y="192"/>
                    <a:pt x="2656" y="193"/>
                  </a:cubicBezTo>
                  <a:cubicBezTo>
                    <a:pt x="2656" y="193"/>
                    <a:pt x="2657" y="193"/>
                    <a:pt x="2657" y="193"/>
                  </a:cubicBezTo>
                  <a:cubicBezTo>
                    <a:pt x="2659" y="193"/>
                    <a:pt x="2662" y="191"/>
                    <a:pt x="2662" y="188"/>
                  </a:cubicBezTo>
                  <a:cubicBezTo>
                    <a:pt x="2663" y="185"/>
                    <a:pt x="2662" y="181"/>
                    <a:pt x="2659" y="180"/>
                  </a:cubicBezTo>
                  <a:cubicBezTo>
                    <a:pt x="2659" y="179"/>
                    <a:pt x="2658" y="179"/>
                    <a:pt x="2658" y="179"/>
                  </a:cubicBezTo>
                  <a:moveTo>
                    <a:pt x="3943" y="179"/>
                  </a:moveTo>
                  <a:cubicBezTo>
                    <a:pt x="3943" y="179"/>
                    <a:pt x="3942" y="179"/>
                    <a:pt x="3942" y="179"/>
                  </a:cubicBezTo>
                  <a:cubicBezTo>
                    <a:pt x="3938" y="180"/>
                    <a:pt x="3934" y="183"/>
                    <a:pt x="3932" y="187"/>
                  </a:cubicBezTo>
                  <a:cubicBezTo>
                    <a:pt x="3931" y="190"/>
                    <a:pt x="3931" y="192"/>
                    <a:pt x="3934" y="192"/>
                  </a:cubicBezTo>
                  <a:cubicBezTo>
                    <a:pt x="3934" y="192"/>
                    <a:pt x="3935" y="192"/>
                    <a:pt x="3935" y="191"/>
                  </a:cubicBezTo>
                  <a:cubicBezTo>
                    <a:pt x="3939" y="190"/>
                    <a:pt x="3943" y="187"/>
                    <a:pt x="3945" y="183"/>
                  </a:cubicBezTo>
                  <a:cubicBezTo>
                    <a:pt x="3946" y="180"/>
                    <a:pt x="3945" y="179"/>
                    <a:pt x="3943" y="179"/>
                  </a:cubicBezTo>
                  <a:moveTo>
                    <a:pt x="1459" y="176"/>
                  </a:moveTo>
                  <a:cubicBezTo>
                    <a:pt x="1459" y="176"/>
                    <a:pt x="1458" y="176"/>
                    <a:pt x="1457" y="176"/>
                  </a:cubicBezTo>
                  <a:cubicBezTo>
                    <a:pt x="1453" y="178"/>
                    <a:pt x="1451" y="182"/>
                    <a:pt x="1451" y="185"/>
                  </a:cubicBezTo>
                  <a:cubicBezTo>
                    <a:pt x="1451" y="188"/>
                    <a:pt x="1453" y="190"/>
                    <a:pt x="1456" y="190"/>
                  </a:cubicBezTo>
                  <a:cubicBezTo>
                    <a:pt x="1457" y="190"/>
                    <a:pt x="1457" y="190"/>
                    <a:pt x="1458" y="190"/>
                  </a:cubicBezTo>
                  <a:cubicBezTo>
                    <a:pt x="1462" y="188"/>
                    <a:pt x="1465" y="184"/>
                    <a:pt x="1464" y="181"/>
                  </a:cubicBezTo>
                  <a:cubicBezTo>
                    <a:pt x="1464" y="178"/>
                    <a:pt x="1462" y="176"/>
                    <a:pt x="1459" y="176"/>
                  </a:cubicBezTo>
                  <a:moveTo>
                    <a:pt x="498" y="167"/>
                  </a:moveTo>
                  <a:cubicBezTo>
                    <a:pt x="495" y="167"/>
                    <a:pt x="494" y="169"/>
                    <a:pt x="495" y="171"/>
                  </a:cubicBezTo>
                  <a:cubicBezTo>
                    <a:pt x="495" y="174"/>
                    <a:pt x="499" y="177"/>
                    <a:pt x="503" y="178"/>
                  </a:cubicBezTo>
                  <a:cubicBezTo>
                    <a:pt x="504" y="179"/>
                    <a:pt x="505" y="179"/>
                    <a:pt x="505" y="179"/>
                  </a:cubicBezTo>
                  <a:cubicBezTo>
                    <a:pt x="508" y="179"/>
                    <a:pt x="509" y="177"/>
                    <a:pt x="508" y="175"/>
                  </a:cubicBezTo>
                  <a:cubicBezTo>
                    <a:pt x="507" y="172"/>
                    <a:pt x="504" y="169"/>
                    <a:pt x="500" y="168"/>
                  </a:cubicBezTo>
                  <a:cubicBezTo>
                    <a:pt x="499" y="167"/>
                    <a:pt x="498" y="167"/>
                    <a:pt x="498" y="167"/>
                  </a:cubicBezTo>
                  <a:moveTo>
                    <a:pt x="4935" y="160"/>
                  </a:moveTo>
                  <a:cubicBezTo>
                    <a:pt x="4932" y="160"/>
                    <a:pt x="4929" y="162"/>
                    <a:pt x="4928" y="166"/>
                  </a:cubicBezTo>
                  <a:cubicBezTo>
                    <a:pt x="4928" y="170"/>
                    <a:pt x="4930" y="173"/>
                    <a:pt x="4933" y="173"/>
                  </a:cubicBezTo>
                  <a:cubicBezTo>
                    <a:pt x="4933" y="173"/>
                    <a:pt x="4933" y="173"/>
                    <a:pt x="4933" y="173"/>
                  </a:cubicBezTo>
                  <a:cubicBezTo>
                    <a:pt x="4937" y="173"/>
                    <a:pt x="4940" y="171"/>
                    <a:pt x="4940" y="167"/>
                  </a:cubicBezTo>
                  <a:cubicBezTo>
                    <a:pt x="4941" y="163"/>
                    <a:pt x="4939" y="160"/>
                    <a:pt x="4936" y="160"/>
                  </a:cubicBezTo>
                  <a:cubicBezTo>
                    <a:pt x="4936" y="160"/>
                    <a:pt x="4935" y="160"/>
                    <a:pt x="4935" y="160"/>
                  </a:cubicBezTo>
                  <a:moveTo>
                    <a:pt x="4007" y="158"/>
                  </a:moveTo>
                  <a:cubicBezTo>
                    <a:pt x="4007" y="158"/>
                    <a:pt x="4006" y="158"/>
                    <a:pt x="4006" y="158"/>
                  </a:cubicBezTo>
                  <a:cubicBezTo>
                    <a:pt x="4002" y="159"/>
                    <a:pt x="3998" y="163"/>
                    <a:pt x="3996" y="166"/>
                  </a:cubicBezTo>
                  <a:cubicBezTo>
                    <a:pt x="3995" y="169"/>
                    <a:pt x="3995" y="170"/>
                    <a:pt x="3997" y="170"/>
                  </a:cubicBezTo>
                  <a:cubicBezTo>
                    <a:pt x="3998" y="170"/>
                    <a:pt x="3998" y="170"/>
                    <a:pt x="3999" y="170"/>
                  </a:cubicBezTo>
                  <a:cubicBezTo>
                    <a:pt x="4002" y="169"/>
                    <a:pt x="4006" y="165"/>
                    <a:pt x="4008" y="162"/>
                  </a:cubicBezTo>
                  <a:cubicBezTo>
                    <a:pt x="4009" y="159"/>
                    <a:pt x="4009" y="158"/>
                    <a:pt x="4007" y="158"/>
                  </a:cubicBezTo>
                  <a:moveTo>
                    <a:pt x="2608" y="157"/>
                  </a:moveTo>
                  <a:cubicBezTo>
                    <a:pt x="2606" y="157"/>
                    <a:pt x="2604" y="159"/>
                    <a:pt x="2603" y="162"/>
                  </a:cubicBezTo>
                  <a:cubicBezTo>
                    <a:pt x="2602" y="166"/>
                    <a:pt x="2603" y="170"/>
                    <a:pt x="2606" y="171"/>
                  </a:cubicBezTo>
                  <a:cubicBezTo>
                    <a:pt x="2606" y="171"/>
                    <a:pt x="2607" y="171"/>
                    <a:pt x="2607" y="171"/>
                  </a:cubicBezTo>
                  <a:cubicBezTo>
                    <a:pt x="2609" y="171"/>
                    <a:pt x="2611" y="170"/>
                    <a:pt x="2612" y="167"/>
                  </a:cubicBezTo>
                  <a:cubicBezTo>
                    <a:pt x="2613" y="163"/>
                    <a:pt x="2612" y="159"/>
                    <a:pt x="2610" y="158"/>
                  </a:cubicBezTo>
                  <a:cubicBezTo>
                    <a:pt x="2609" y="158"/>
                    <a:pt x="2609" y="157"/>
                    <a:pt x="2608" y="157"/>
                  </a:cubicBezTo>
                  <a:moveTo>
                    <a:pt x="4872" y="153"/>
                  </a:moveTo>
                  <a:cubicBezTo>
                    <a:pt x="4869" y="153"/>
                    <a:pt x="4866" y="156"/>
                    <a:pt x="4866" y="159"/>
                  </a:cubicBezTo>
                  <a:cubicBezTo>
                    <a:pt x="4865" y="163"/>
                    <a:pt x="4867" y="166"/>
                    <a:pt x="4870" y="167"/>
                  </a:cubicBezTo>
                  <a:cubicBezTo>
                    <a:pt x="4870" y="167"/>
                    <a:pt x="4870" y="167"/>
                    <a:pt x="4871" y="167"/>
                  </a:cubicBezTo>
                  <a:cubicBezTo>
                    <a:pt x="4874" y="167"/>
                    <a:pt x="4877" y="164"/>
                    <a:pt x="4877" y="161"/>
                  </a:cubicBezTo>
                  <a:cubicBezTo>
                    <a:pt x="4878" y="157"/>
                    <a:pt x="4876" y="154"/>
                    <a:pt x="4873" y="153"/>
                  </a:cubicBezTo>
                  <a:cubicBezTo>
                    <a:pt x="4873" y="153"/>
                    <a:pt x="4873" y="153"/>
                    <a:pt x="4872" y="153"/>
                  </a:cubicBezTo>
                  <a:moveTo>
                    <a:pt x="1529" y="151"/>
                  </a:moveTo>
                  <a:cubicBezTo>
                    <a:pt x="1528" y="151"/>
                    <a:pt x="1528" y="151"/>
                    <a:pt x="1527" y="151"/>
                  </a:cubicBezTo>
                  <a:cubicBezTo>
                    <a:pt x="1523" y="152"/>
                    <a:pt x="1520" y="157"/>
                    <a:pt x="1520" y="160"/>
                  </a:cubicBezTo>
                  <a:cubicBezTo>
                    <a:pt x="1520" y="163"/>
                    <a:pt x="1522" y="165"/>
                    <a:pt x="1525" y="165"/>
                  </a:cubicBezTo>
                  <a:cubicBezTo>
                    <a:pt x="1526" y="165"/>
                    <a:pt x="1526" y="165"/>
                    <a:pt x="1527" y="165"/>
                  </a:cubicBezTo>
                  <a:cubicBezTo>
                    <a:pt x="1531" y="163"/>
                    <a:pt x="1534" y="159"/>
                    <a:pt x="1534" y="155"/>
                  </a:cubicBezTo>
                  <a:cubicBezTo>
                    <a:pt x="1534" y="153"/>
                    <a:pt x="1532" y="151"/>
                    <a:pt x="1529" y="151"/>
                  </a:cubicBezTo>
                  <a:moveTo>
                    <a:pt x="425" y="147"/>
                  </a:moveTo>
                  <a:cubicBezTo>
                    <a:pt x="423" y="147"/>
                    <a:pt x="422" y="149"/>
                    <a:pt x="422" y="151"/>
                  </a:cubicBezTo>
                  <a:cubicBezTo>
                    <a:pt x="423" y="154"/>
                    <a:pt x="427" y="157"/>
                    <a:pt x="430" y="158"/>
                  </a:cubicBezTo>
                  <a:cubicBezTo>
                    <a:pt x="431" y="158"/>
                    <a:pt x="432" y="158"/>
                    <a:pt x="433" y="158"/>
                  </a:cubicBezTo>
                  <a:cubicBezTo>
                    <a:pt x="435" y="158"/>
                    <a:pt x="437" y="157"/>
                    <a:pt x="436" y="155"/>
                  </a:cubicBezTo>
                  <a:cubicBezTo>
                    <a:pt x="435" y="152"/>
                    <a:pt x="431" y="149"/>
                    <a:pt x="428" y="148"/>
                  </a:cubicBezTo>
                  <a:cubicBezTo>
                    <a:pt x="427" y="148"/>
                    <a:pt x="426" y="147"/>
                    <a:pt x="425" y="147"/>
                  </a:cubicBezTo>
                  <a:moveTo>
                    <a:pt x="4811" y="144"/>
                  </a:moveTo>
                  <a:cubicBezTo>
                    <a:pt x="4808" y="144"/>
                    <a:pt x="4805" y="147"/>
                    <a:pt x="4804" y="150"/>
                  </a:cubicBezTo>
                  <a:cubicBezTo>
                    <a:pt x="4803" y="153"/>
                    <a:pt x="4805" y="157"/>
                    <a:pt x="4808" y="157"/>
                  </a:cubicBezTo>
                  <a:cubicBezTo>
                    <a:pt x="4808" y="157"/>
                    <a:pt x="4809" y="157"/>
                    <a:pt x="4809" y="157"/>
                  </a:cubicBezTo>
                  <a:cubicBezTo>
                    <a:pt x="4812" y="157"/>
                    <a:pt x="4815" y="155"/>
                    <a:pt x="4816" y="152"/>
                  </a:cubicBezTo>
                  <a:cubicBezTo>
                    <a:pt x="4817" y="148"/>
                    <a:pt x="4815" y="145"/>
                    <a:pt x="4812" y="144"/>
                  </a:cubicBezTo>
                  <a:cubicBezTo>
                    <a:pt x="4811" y="144"/>
                    <a:pt x="4811" y="144"/>
                    <a:pt x="4811" y="144"/>
                  </a:cubicBezTo>
                  <a:moveTo>
                    <a:pt x="2559" y="134"/>
                  </a:moveTo>
                  <a:cubicBezTo>
                    <a:pt x="2557" y="134"/>
                    <a:pt x="2554" y="136"/>
                    <a:pt x="2554" y="139"/>
                  </a:cubicBezTo>
                  <a:cubicBezTo>
                    <a:pt x="2552" y="143"/>
                    <a:pt x="2553" y="147"/>
                    <a:pt x="2556" y="148"/>
                  </a:cubicBezTo>
                  <a:cubicBezTo>
                    <a:pt x="2557" y="148"/>
                    <a:pt x="2557" y="148"/>
                    <a:pt x="2558" y="148"/>
                  </a:cubicBezTo>
                  <a:cubicBezTo>
                    <a:pt x="2560" y="148"/>
                    <a:pt x="2562" y="147"/>
                    <a:pt x="2563" y="144"/>
                  </a:cubicBezTo>
                  <a:cubicBezTo>
                    <a:pt x="2564" y="140"/>
                    <a:pt x="2563" y="136"/>
                    <a:pt x="2560" y="135"/>
                  </a:cubicBezTo>
                  <a:cubicBezTo>
                    <a:pt x="2560" y="134"/>
                    <a:pt x="2559" y="134"/>
                    <a:pt x="2559" y="134"/>
                  </a:cubicBezTo>
                  <a:moveTo>
                    <a:pt x="4750" y="134"/>
                  </a:moveTo>
                  <a:cubicBezTo>
                    <a:pt x="4747" y="134"/>
                    <a:pt x="4745" y="136"/>
                    <a:pt x="4744" y="139"/>
                  </a:cubicBezTo>
                  <a:cubicBezTo>
                    <a:pt x="4743" y="142"/>
                    <a:pt x="4744" y="146"/>
                    <a:pt x="4747" y="146"/>
                  </a:cubicBezTo>
                  <a:cubicBezTo>
                    <a:pt x="4748" y="146"/>
                    <a:pt x="4748" y="146"/>
                    <a:pt x="4748" y="146"/>
                  </a:cubicBezTo>
                  <a:cubicBezTo>
                    <a:pt x="4751" y="146"/>
                    <a:pt x="4754" y="144"/>
                    <a:pt x="4755" y="141"/>
                  </a:cubicBezTo>
                  <a:cubicBezTo>
                    <a:pt x="4756" y="138"/>
                    <a:pt x="4754" y="134"/>
                    <a:pt x="4751" y="134"/>
                  </a:cubicBezTo>
                  <a:cubicBezTo>
                    <a:pt x="4751" y="134"/>
                    <a:pt x="4750" y="134"/>
                    <a:pt x="4750" y="134"/>
                  </a:cubicBezTo>
                  <a:moveTo>
                    <a:pt x="4068" y="133"/>
                  </a:moveTo>
                  <a:cubicBezTo>
                    <a:pt x="4067" y="133"/>
                    <a:pt x="4067" y="133"/>
                    <a:pt x="4066" y="134"/>
                  </a:cubicBezTo>
                  <a:cubicBezTo>
                    <a:pt x="4063" y="135"/>
                    <a:pt x="4059" y="139"/>
                    <a:pt x="4057" y="142"/>
                  </a:cubicBezTo>
                  <a:cubicBezTo>
                    <a:pt x="4055" y="144"/>
                    <a:pt x="4056" y="145"/>
                    <a:pt x="4057" y="145"/>
                  </a:cubicBezTo>
                  <a:cubicBezTo>
                    <a:pt x="4057" y="145"/>
                    <a:pt x="4058" y="145"/>
                    <a:pt x="4059" y="144"/>
                  </a:cubicBezTo>
                  <a:cubicBezTo>
                    <a:pt x="4062" y="143"/>
                    <a:pt x="4066" y="139"/>
                    <a:pt x="4068" y="136"/>
                  </a:cubicBezTo>
                  <a:cubicBezTo>
                    <a:pt x="4069" y="134"/>
                    <a:pt x="4069" y="133"/>
                    <a:pt x="4068" y="133"/>
                  </a:cubicBezTo>
                  <a:moveTo>
                    <a:pt x="353" y="128"/>
                  </a:moveTo>
                  <a:cubicBezTo>
                    <a:pt x="351" y="128"/>
                    <a:pt x="350" y="129"/>
                    <a:pt x="350" y="131"/>
                  </a:cubicBezTo>
                  <a:cubicBezTo>
                    <a:pt x="351" y="134"/>
                    <a:pt x="354" y="137"/>
                    <a:pt x="358" y="138"/>
                  </a:cubicBezTo>
                  <a:cubicBezTo>
                    <a:pt x="359" y="138"/>
                    <a:pt x="360" y="138"/>
                    <a:pt x="360" y="138"/>
                  </a:cubicBezTo>
                  <a:cubicBezTo>
                    <a:pt x="363" y="138"/>
                    <a:pt x="364" y="137"/>
                    <a:pt x="364" y="135"/>
                  </a:cubicBezTo>
                  <a:cubicBezTo>
                    <a:pt x="363" y="132"/>
                    <a:pt x="359" y="129"/>
                    <a:pt x="356" y="128"/>
                  </a:cubicBezTo>
                  <a:cubicBezTo>
                    <a:pt x="355" y="128"/>
                    <a:pt x="354" y="128"/>
                    <a:pt x="353" y="128"/>
                  </a:cubicBezTo>
                  <a:moveTo>
                    <a:pt x="1599" y="125"/>
                  </a:moveTo>
                  <a:cubicBezTo>
                    <a:pt x="1598" y="125"/>
                    <a:pt x="1598" y="125"/>
                    <a:pt x="1597" y="125"/>
                  </a:cubicBezTo>
                  <a:cubicBezTo>
                    <a:pt x="1593" y="127"/>
                    <a:pt x="1590" y="131"/>
                    <a:pt x="1590" y="135"/>
                  </a:cubicBezTo>
                  <a:cubicBezTo>
                    <a:pt x="1590" y="138"/>
                    <a:pt x="1591" y="139"/>
                    <a:pt x="1594" y="139"/>
                  </a:cubicBezTo>
                  <a:cubicBezTo>
                    <a:pt x="1594" y="139"/>
                    <a:pt x="1595" y="139"/>
                    <a:pt x="1596" y="139"/>
                  </a:cubicBezTo>
                  <a:cubicBezTo>
                    <a:pt x="1600" y="138"/>
                    <a:pt x="1603" y="133"/>
                    <a:pt x="1603" y="130"/>
                  </a:cubicBezTo>
                  <a:cubicBezTo>
                    <a:pt x="1603" y="127"/>
                    <a:pt x="1602" y="125"/>
                    <a:pt x="1599" y="125"/>
                  </a:cubicBezTo>
                  <a:moveTo>
                    <a:pt x="4691" y="122"/>
                  </a:moveTo>
                  <a:cubicBezTo>
                    <a:pt x="4688" y="122"/>
                    <a:pt x="4685" y="124"/>
                    <a:pt x="4684" y="127"/>
                  </a:cubicBezTo>
                  <a:cubicBezTo>
                    <a:pt x="4683" y="130"/>
                    <a:pt x="4685" y="134"/>
                    <a:pt x="4688" y="134"/>
                  </a:cubicBezTo>
                  <a:cubicBezTo>
                    <a:pt x="4688" y="134"/>
                    <a:pt x="4688" y="134"/>
                    <a:pt x="4689" y="134"/>
                  </a:cubicBezTo>
                  <a:cubicBezTo>
                    <a:pt x="4692" y="134"/>
                    <a:pt x="4694" y="132"/>
                    <a:pt x="4695" y="129"/>
                  </a:cubicBezTo>
                  <a:cubicBezTo>
                    <a:pt x="4696" y="126"/>
                    <a:pt x="4695" y="123"/>
                    <a:pt x="4692" y="122"/>
                  </a:cubicBezTo>
                  <a:cubicBezTo>
                    <a:pt x="4691" y="122"/>
                    <a:pt x="4691" y="122"/>
                    <a:pt x="4691" y="122"/>
                  </a:cubicBezTo>
                  <a:moveTo>
                    <a:pt x="2510" y="111"/>
                  </a:moveTo>
                  <a:cubicBezTo>
                    <a:pt x="2508" y="111"/>
                    <a:pt x="2506" y="113"/>
                    <a:pt x="2504" y="116"/>
                  </a:cubicBezTo>
                  <a:cubicBezTo>
                    <a:pt x="2503" y="120"/>
                    <a:pt x="2504" y="124"/>
                    <a:pt x="2507" y="125"/>
                  </a:cubicBezTo>
                  <a:cubicBezTo>
                    <a:pt x="2507" y="125"/>
                    <a:pt x="2508" y="125"/>
                    <a:pt x="2508" y="125"/>
                  </a:cubicBezTo>
                  <a:cubicBezTo>
                    <a:pt x="2511" y="125"/>
                    <a:pt x="2513" y="123"/>
                    <a:pt x="2514" y="120"/>
                  </a:cubicBezTo>
                  <a:cubicBezTo>
                    <a:pt x="2515" y="117"/>
                    <a:pt x="2514" y="112"/>
                    <a:pt x="2512" y="111"/>
                  </a:cubicBezTo>
                  <a:cubicBezTo>
                    <a:pt x="2511" y="111"/>
                    <a:pt x="2510" y="111"/>
                    <a:pt x="2510" y="111"/>
                  </a:cubicBezTo>
                  <a:moveTo>
                    <a:pt x="4632" y="110"/>
                  </a:moveTo>
                  <a:cubicBezTo>
                    <a:pt x="4629" y="110"/>
                    <a:pt x="4626" y="112"/>
                    <a:pt x="4625" y="115"/>
                  </a:cubicBezTo>
                  <a:cubicBezTo>
                    <a:pt x="4624" y="118"/>
                    <a:pt x="4626" y="121"/>
                    <a:pt x="4629" y="122"/>
                  </a:cubicBezTo>
                  <a:cubicBezTo>
                    <a:pt x="4629" y="122"/>
                    <a:pt x="4629" y="122"/>
                    <a:pt x="4630" y="122"/>
                  </a:cubicBezTo>
                  <a:cubicBezTo>
                    <a:pt x="4633" y="122"/>
                    <a:pt x="4635" y="120"/>
                    <a:pt x="4636" y="117"/>
                  </a:cubicBezTo>
                  <a:cubicBezTo>
                    <a:pt x="4638" y="114"/>
                    <a:pt x="4636" y="111"/>
                    <a:pt x="4633" y="111"/>
                  </a:cubicBezTo>
                  <a:cubicBezTo>
                    <a:pt x="4633" y="111"/>
                    <a:pt x="4632" y="110"/>
                    <a:pt x="4632" y="110"/>
                  </a:cubicBezTo>
                  <a:moveTo>
                    <a:pt x="282" y="109"/>
                  </a:moveTo>
                  <a:cubicBezTo>
                    <a:pt x="279" y="109"/>
                    <a:pt x="278" y="111"/>
                    <a:pt x="278" y="113"/>
                  </a:cubicBezTo>
                  <a:cubicBezTo>
                    <a:pt x="279" y="115"/>
                    <a:pt x="282" y="118"/>
                    <a:pt x="286" y="119"/>
                  </a:cubicBezTo>
                  <a:cubicBezTo>
                    <a:pt x="287" y="119"/>
                    <a:pt x="288" y="119"/>
                    <a:pt x="288" y="119"/>
                  </a:cubicBezTo>
                  <a:cubicBezTo>
                    <a:pt x="291" y="119"/>
                    <a:pt x="292" y="118"/>
                    <a:pt x="292" y="116"/>
                  </a:cubicBezTo>
                  <a:cubicBezTo>
                    <a:pt x="291" y="114"/>
                    <a:pt x="288" y="111"/>
                    <a:pt x="284" y="110"/>
                  </a:cubicBezTo>
                  <a:cubicBezTo>
                    <a:pt x="283" y="110"/>
                    <a:pt x="282" y="109"/>
                    <a:pt x="282" y="109"/>
                  </a:cubicBezTo>
                  <a:moveTo>
                    <a:pt x="4125" y="109"/>
                  </a:moveTo>
                  <a:cubicBezTo>
                    <a:pt x="4124" y="109"/>
                    <a:pt x="4124" y="109"/>
                    <a:pt x="4123" y="109"/>
                  </a:cubicBezTo>
                  <a:cubicBezTo>
                    <a:pt x="4120" y="110"/>
                    <a:pt x="4116" y="113"/>
                    <a:pt x="4114" y="116"/>
                  </a:cubicBezTo>
                  <a:cubicBezTo>
                    <a:pt x="4113" y="118"/>
                    <a:pt x="4113" y="119"/>
                    <a:pt x="4114" y="119"/>
                  </a:cubicBezTo>
                  <a:cubicBezTo>
                    <a:pt x="4115" y="119"/>
                    <a:pt x="4115" y="119"/>
                    <a:pt x="4116" y="119"/>
                  </a:cubicBezTo>
                  <a:cubicBezTo>
                    <a:pt x="4119" y="118"/>
                    <a:pt x="4123" y="115"/>
                    <a:pt x="4125" y="112"/>
                  </a:cubicBezTo>
                  <a:cubicBezTo>
                    <a:pt x="4126" y="110"/>
                    <a:pt x="4126" y="109"/>
                    <a:pt x="4125" y="109"/>
                  </a:cubicBezTo>
                  <a:moveTo>
                    <a:pt x="1669" y="100"/>
                  </a:moveTo>
                  <a:cubicBezTo>
                    <a:pt x="1668" y="100"/>
                    <a:pt x="1668" y="100"/>
                    <a:pt x="1667" y="100"/>
                  </a:cubicBezTo>
                  <a:cubicBezTo>
                    <a:pt x="1663" y="101"/>
                    <a:pt x="1660" y="105"/>
                    <a:pt x="1659" y="109"/>
                  </a:cubicBezTo>
                  <a:cubicBezTo>
                    <a:pt x="1659" y="112"/>
                    <a:pt x="1660" y="114"/>
                    <a:pt x="1663" y="114"/>
                  </a:cubicBezTo>
                  <a:cubicBezTo>
                    <a:pt x="1663" y="114"/>
                    <a:pt x="1664" y="114"/>
                    <a:pt x="1665" y="114"/>
                  </a:cubicBezTo>
                  <a:cubicBezTo>
                    <a:pt x="1669" y="112"/>
                    <a:pt x="1672" y="108"/>
                    <a:pt x="1672" y="105"/>
                  </a:cubicBezTo>
                  <a:cubicBezTo>
                    <a:pt x="1673" y="102"/>
                    <a:pt x="1671" y="100"/>
                    <a:pt x="1669" y="100"/>
                  </a:cubicBezTo>
                  <a:moveTo>
                    <a:pt x="4574" y="99"/>
                  </a:moveTo>
                  <a:cubicBezTo>
                    <a:pt x="4572" y="99"/>
                    <a:pt x="4569" y="101"/>
                    <a:pt x="4567" y="103"/>
                  </a:cubicBezTo>
                  <a:cubicBezTo>
                    <a:pt x="4566" y="106"/>
                    <a:pt x="4567" y="109"/>
                    <a:pt x="4570" y="110"/>
                  </a:cubicBezTo>
                  <a:cubicBezTo>
                    <a:pt x="4571" y="110"/>
                    <a:pt x="4571" y="110"/>
                    <a:pt x="4571" y="110"/>
                  </a:cubicBezTo>
                  <a:cubicBezTo>
                    <a:pt x="4574" y="110"/>
                    <a:pt x="4577" y="108"/>
                    <a:pt x="4578" y="106"/>
                  </a:cubicBezTo>
                  <a:cubicBezTo>
                    <a:pt x="4580" y="103"/>
                    <a:pt x="4578" y="100"/>
                    <a:pt x="4575" y="99"/>
                  </a:cubicBezTo>
                  <a:cubicBezTo>
                    <a:pt x="4575" y="99"/>
                    <a:pt x="4575" y="99"/>
                    <a:pt x="4574" y="99"/>
                  </a:cubicBezTo>
                  <a:moveTo>
                    <a:pt x="211" y="93"/>
                  </a:moveTo>
                  <a:cubicBezTo>
                    <a:pt x="208" y="93"/>
                    <a:pt x="207" y="94"/>
                    <a:pt x="207" y="96"/>
                  </a:cubicBezTo>
                  <a:cubicBezTo>
                    <a:pt x="208" y="98"/>
                    <a:pt x="211" y="101"/>
                    <a:pt x="215" y="102"/>
                  </a:cubicBezTo>
                  <a:cubicBezTo>
                    <a:pt x="216" y="102"/>
                    <a:pt x="216" y="102"/>
                    <a:pt x="217" y="102"/>
                  </a:cubicBezTo>
                  <a:cubicBezTo>
                    <a:pt x="219" y="102"/>
                    <a:pt x="221" y="101"/>
                    <a:pt x="221" y="99"/>
                  </a:cubicBezTo>
                  <a:cubicBezTo>
                    <a:pt x="220" y="96"/>
                    <a:pt x="217" y="94"/>
                    <a:pt x="213" y="93"/>
                  </a:cubicBezTo>
                  <a:cubicBezTo>
                    <a:pt x="212" y="93"/>
                    <a:pt x="212" y="93"/>
                    <a:pt x="211" y="93"/>
                  </a:cubicBezTo>
                  <a:moveTo>
                    <a:pt x="4181" y="91"/>
                  </a:moveTo>
                  <a:cubicBezTo>
                    <a:pt x="4181" y="91"/>
                    <a:pt x="4180" y="91"/>
                    <a:pt x="4180" y="91"/>
                  </a:cubicBezTo>
                  <a:cubicBezTo>
                    <a:pt x="4177" y="92"/>
                    <a:pt x="4173" y="95"/>
                    <a:pt x="4171" y="97"/>
                  </a:cubicBezTo>
                  <a:cubicBezTo>
                    <a:pt x="4169" y="99"/>
                    <a:pt x="4169" y="101"/>
                    <a:pt x="4171" y="101"/>
                  </a:cubicBezTo>
                  <a:cubicBezTo>
                    <a:pt x="4172" y="101"/>
                    <a:pt x="4172" y="101"/>
                    <a:pt x="4173" y="101"/>
                  </a:cubicBezTo>
                  <a:cubicBezTo>
                    <a:pt x="4176" y="100"/>
                    <a:pt x="4180" y="97"/>
                    <a:pt x="4182" y="95"/>
                  </a:cubicBezTo>
                  <a:cubicBezTo>
                    <a:pt x="4183" y="92"/>
                    <a:pt x="4183" y="91"/>
                    <a:pt x="4181" y="91"/>
                  </a:cubicBezTo>
                  <a:moveTo>
                    <a:pt x="4517" y="89"/>
                  </a:moveTo>
                  <a:cubicBezTo>
                    <a:pt x="4514" y="89"/>
                    <a:pt x="4511" y="91"/>
                    <a:pt x="4510" y="93"/>
                  </a:cubicBezTo>
                  <a:cubicBezTo>
                    <a:pt x="4508" y="96"/>
                    <a:pt x="4510" y="99"/>
                    <a:pt x="4513" y="99"/>
                  </a:cubicBezTo>
                  <a:cubicBezTo>
                    <a:pt x="4513" y="99"/>
                    <a:pt x="4513" y="99"/>
                    <a:pt x="4514" y="99"/>
                  </a:cubicBezTo>
                  <a:cubicBezTo>
                    <a:pt x="4516" y="99"/>
                    <a:pt x="4519" y="97"/>
                    <a:pt x="4521" y="95"/>
                  </a:cubicBezTo>
                  <a:cubicBezTo>
                    <a:pt x="4522" y="92"/>
                    <a:pt x="4521" y="89"/>
                    <a:pt x="4518" y="89"/>
                  </a:cubicBezTo>
                  <a:cubicBezTo>
                    <a:pt x="4518" y="89"/>
                    <a:pt x="4517" y="89"/>
                    <a:pt x="4517" y="89"/>
                  </a:cubicBezTo>
                  <a:moveTo>
                    <a:pt x="2461" y="88"/>
                  </a:moveTo>
                  <a:cubicBezTo>
                    <a:pt x="2459" y="88"/>
                    <a:pt x="2456" y="90"/>
                    <a:pt x="2455" y="93"/>
                  </a:cubicBezTo>
                  <a:cubicBezTo>
                    <a:pt x="2454" y="97"/>
                    <a:pt x="2455" y="101"/>
                    <a:pt x="2457" y="102"/>
                  </a:cubicBezTo>
                  <a:cubicBezTo>
                    <a:pt x="2458" y="102"/>
                    <a:pt x="2458" y="102"/>
                    <a:pt x="2459" y="102"/>
                  </a:cubicBezTo>
                  <a:cubicBezTo>
                    <a:pt x="2461" y="102"/>
                    <a:pt x="2463" y="100"/>
                    <a:pt x="2465" y="97"/>
                  </a:cubicBezTo>
                  <a:cubicBezTo>
                    <a:pt x="2466" y="93"/>
                    <a:pt x="2465" y="89"/>
                    <a:pt x="2462" y="88"/>
                  </a:cubicBezTo>
                  <a:cubicBezTo>
                    <a:pt x="2462" y="88"/>
                    <a:pt x="2461" y="88"/>
                    <a:pt x="2461" y="88"/>
                  </a:cubicBezTo>
                  <a:moveTo>
                    <a:pt x="4461" y="81"/>
                  </a:moveTo>
                  <a:cubicBezTo>
                    <a:pt x="4458" y="81"/>
                    <a:pt x="4454" y="82"/>
                    <a:pt x="4453" y="85"/>
                  </a:cubicBezTo>
                  <a:cubicBezTo>
                    <a:pt x="4451" y="87"/>
                    <a:pt x="4452" y="90"/>
                    <a:pt x="4455" y="90"/>
                  </a:cubicBezTo>
                  <a:cubicBezTo>
                    <a:pt x="4456" y="90"/>
                    <a:pt x="4456" y="90"/>
                    <a:pt x="4456" y="90"/>
                  </a:cubicBezTo>
                  <a:cubicBezTo>
                    <a:pt x="4459" y="90"/>
                    <a:pt x="4462" y="88"/>
                    <a:pt x="4464" y="86"/>
                  </a:cubicBezTo>
                  <a:cubicBezTo>
                    <a:pt x="4465" y="83"/>
                    <a:pt x="4464" y="81"/>
                    <a:pt x="4461" y="81"/>
                  </a:cubicBezTo>
                  <a:cubicBezTo>
                    <a:pt x="4461" y="81"/>
                    <a:pt x="4461" y="81"/>
                    <a:pt x="4461" y="81"/>
                  </a:cubicBezTo>
                  <a:moveTo>
                    <a:pt x="4237" y="80"/>
                  </a:moveTo>
                  <a:cubicBezTo>
                    <a:pt x="4237" y="80"/>
                    <a:pt x="4237" y="80"/>
                    <a:pt x="4236" y="80"/>
                  </a:cubicBezTo>
                  <a:cubicBezTo>
                    <a:pt x="4233" y="80"/>
                    <a:pt x="4229" y="83"/>
                    <a:pt x="4227" y="85"/>
                  </a:cubicBezTo>
                  <a:cubicBezTo>
                    <a:pt x="4226" y="87"/>
                    <a:pt x="4226" y="89"/>
                    <a:pt x="4228" y="89"/>
                  </a:cubicBezTo>
                  <a:cubicBezTo>
                    <a:pt x="4228" y="89"/>
                    <a:pt x="4229" y="89"/>
                    <a:pt x="4229" y="89"/>
                  </a:cubicBezTo>
                  <a:cubicBezTo>
                    <a:pt x="4232" y="88"/>
                    <a:pt x="4236" y="86"/>
                    <a:pt x="4238" y="83"/>
                  </a:cubicBezTo>
                  <a:cubicBezTo>
                    <a:pt x="4240" y="81"/>
                    <a:pt x="4239" y="80"/>
                    <a:pt x="4237" y="80"/>
                  </a:cubicBezTo>
                  <a:moveTo>
                    <a:pt x="141" y="78"/>
                  </a:moveTo>
                  <a:cubicBezTo>
                    <a:pt x="138" y="78"/>
                    <a:pt x="137" y="79"/>
                    <a:pt x="137" y="81"/>
                  </a:cubicBezTo>
                  <a:cubicBezTo>
                    <a:pt x="137" y="84"/>
                    <a:pt x="141" y="86"/>
                    <a:pt x="144" y="87"/>
                  </a:cubicBezTo>
                  <a:cubicBezTo>
                    <a:pt x="145" y="87"/>
                    <a:pt x="146" y="87"/>
                    <a:pt x="146" y="87"/>
                  </a:cubicBezTo>
                  <a:cubicBezTo>
                    <a:pt x="149" y="87"/>
                    <a:pt x="151" y="86"/>
                    <a:pt x="150" y="84"/>
                  </a:cubicBezTo>
                  <a:cubicBezTo>
                    <a:pt x="150" y="82"/>
                    <a:pt x="146" y="79"/>
                    <a:pt x="143" y="78"/>
                  </a:cubicBezTo>
                  <a:cubicBezTo>
                    <a:pt x="142" y="78"/>
                    <a:pt x="142" y="78"/>
                    <a:pt x="141" y="78"/>
                  </a:cubicBezTo>
                  <a:moveTo>
                    <a:pt x="1738" y="75"/>
                  </a:moveTo>
                  <a:cubicBezTo>
                    <a:pt x="1738" y="75"/>
                    <a:pt x="1737" y="76"/>
                    <a:pt x="1736" y="76"/>
                  </a:cubicBezTo>
                  <a:cubicBezTo>
                    <a:pt x="1733" y="77"/>
                    <a:pt x="1729" y="81"/>
                    <a:pt x="1728" y="85"/>
                  </a:cubicBezTo>
                  <a:cubicBezTo>
                    <a:pt x="1728" y="88"/>
                    <a:pt x="1729" y="90"/>
                    <a:pt x="1732" y="90"/>
                  </a:cubicBezTo>
                  <a:cubicBezTo>
                    <a:pt x="1732" y="90"/>
                    <a:pt x="1733" y="90"/>
                    <a:pt x="1733" y="89"/>
                  </a:cubicBezTo>
                  <a:cubicBezTo>
                    <a:pt x="1737" y="88"/>
                    <a:pt x="1741" y="84"/>
                    <a:pt x="1741" y="80"/>
                  </a:cubicBezTo>
                  <a:cubicBezTo>
                    <a:pt x="1742" y="77"/>
                    <a:pt x="1741" y="75"/>
                    <a:pt x="1738" y="75"/>
                  </a:cubicBezTo>
                  <a:moveTo>
                    <a:pt x="4404" y="75"/>
                  </a:moveTo>
                  <a:cubicBezTo>
                    <a:pt x="4402" y="75"/>
                    <a:pt x="4398" y="77"/>
                    <a:pt x="4396" y="79"/>
                  </a:cubicBezTo>
                  <a:cubicBezTo>
                    <a:pt x="4394" y="81"/>
                    <a:pt x="4396" y="84"/>
                    <a:pt x="4399" y="84"/>
                  </a:cubicBezTo>
                  <a:cubicBezTo>
                    <a:pt x="4399" y="84"/>
                    <a:pt x="4399" y="84"/>
                    <a:pt x="4399" y="84"/>
                  </a:cubicBezTo>
                  <a:cubicBezTo>
                    <a:pt x="4402" y="84"/>
                    <a:pt x="4405" y="82"/>
                    <a:pt x="4407" y="80"/>
                  </a:cubicBezTo>
                  <a:cubicBezTo>
                    <a:pt x="4409" y="77"/>
                    <a:pt x="4408" y="75"/>
                    <a:pt x="4405" y="75"/>
                  </a:cubicBezTo>
                  <a:cubicBezTo>
                    <a:pt x="4405" y="75"/>
                    <a:pt x="4405" y="75"/>
                    <a:pt x="4404" y="75"/>
                  </a:cubicBezTo>
                  <a:moveTo>
                    <a:pt x="4293" y="74"/>
                  </a:moveTo>
                  <a:cubicBezTo>
                    <a:pt x="4293" y="74"/>
                    <a:pt x="4293" y="74"/>
                    <a:pt x="4293" y="74"/>
                  </a:cubicBezTo>
                  <a:cubicBezTo>
                    <a:pt x="4290" y="74"/>
                    <a:pt x="4286" y="76"/>
                    <a:pt x="4284" y="78"/>
                  </a:cubicBezTo>
                  <a:cubicBezTo>
                    <a:pt x="4282" y="81"/>
                    <a:pt x="4282" y="82"/>
                    <a:pt x="4285" y="82"/>
                  </a:cubicBezTo>
                  <a:cubicBezTo>
                    <a:pt x="4285" y="82"/>
                    <a:pt x="4285" y="82"/>
                    <a:pt x="4286" y="82"/>
                  </a:cubicBezTo>
                  <a:cubicBezTo>
                    <a:pt x="4288" y="82"/>
                    <a:pt x="4292" y="80"/>
                    <a:pt x="4294" y="78"/>
                  </a:cubicBezTo>
                  <a:cubicBezTo>
                    <a:pt x="4296" y="75"/>
                    <a:pt x="4296" y="74"/>
                    <a:pt x="4293" y="74"/>
                  </a:cubicBezTo>
                  <a:moveTo>
                    <a:pt x="4349" y="72"/>
                  </a:moveTo>
                  <a:cubicBezTo>
                    <a:pt x="4346" y="72"/>
                    <a:pt x="4342" y="74"/>
                    <a:pt x="4340" y="77"/>
                  </a:cubicBezTo>
                  <a:cubicBezTo>
                    <a:pt x="4338" y="79"/>
                    <a:pt x="4339" y="81"/>
                    <a:pt x="4342" y="81"/>
                  </a:cubicBezTo>
                  <a:cubicBezTo>
                    <a:pt x="4342" y="81"/>
                    <a:pt x="4342" y="81"/>
                    <a:pt x="4342" y="81"/>
                  </a:cubicBezTo>
                  <a:cubicBezTo>
                    <a:pt x="4345" y="81"/>
                    <a:pt x="4349" y="79"/>
                    <a:pt x="4351" y="77"/>
                  </a:cubicBezTo>
                  <a:cubicBezTo>
                    <a:pt x="4352" y="74"/>
                    <a:pt x="4352" y="72"/>
                    <a:pt x="4349" y="72"/>
                  </a:cubicBezTo>
                  <a:cubicBezTo>
                    <a:pt x="4349" y="72"/>
                    <a:pt x="4349" y="72"/>
                    <a:pt x="4349" y="72"/>
                  </a:cubicBezTo>
                  <a:moveTo>
                    <a:pt x="72" y="67"/>
                  </a:moveTo>
                  <a:cubicBezTo>
                    <a:pt x="70" y="67"/>
                    <a:pt x="68" y="68"/>
                    <a:pt x="68" y="70"/>
                  </a:cubicBezTo>
                  <a:cubicBezTo>
                    <a:pt x="68" y="72"/>
                    <a:pt x="72" y="74"/>
                    <a:pt x="75" y="75"/>
                  </a:cubicBezTo>
                  <a:cubicBezTo>
                    <a:pt x="76" y="75"/>
                    <a:pt x="76" y="75"/>
                    <a:pt x="77" y="75"/>
                  </a:cubicBezTo>
                  <a:cubicBezTo>
                    <a:pt x="79" y="75"/>
                    <a:pt x="81" y="74"/>
                    <a:pt x="81" y="72"/>
                  </a:cubicBezTo>
                  <a:cubicBezTo>
                    <a:pt x="81" y="69"/>
                    <a:pt x="77" y="67"/>
                    <a:pt x="74" y="67"/>
                  </a:cubicBezTo>
                  <a:cubicBezTo>
                    <a:pt x="73" y="67"/>
                    <a:pt x="73" y="67"/>
                    <a:pt x="72" y="67"/>
                  </a:cubicBezTo>
                  <a:moveTo>
                    <a:pt x="2411" y="66"/>
                  </a:moveTo>
                  <a:cubicBezTo>
                    <a:pt x="2409" y="66"/>
                    <a:pt x="2406" y="68"/>
                    <a:pt x="2405" y="71"/>
                  </a:cubicBezTo>
                  <a:cubicBezTo>
                    <a:pt x="2403" y="75"/>
                    <a:pt x="2405" y="79"/>
                    <a:pt x="2407" y="80"/>
                  </a:cubicBezTo>
                  <a:cubicBezTo>
                    <a:pt x="2408" y="80"/>
                    <a:pt x="2408" y="80"/>
                    <a:pt x="2409" y="80"/>
                  </a:cubicBezTo>
                  <a:cubicBezTo>
                    <a:pt x="2411" y="80"/>
                    <a:pt x="2413" y="78"/>
                    <a:pt x="2415" y="75"/>
                  </a:cubicBezTo>
                  <a:cubicBezTo>
                    <a:pt x="2416" y="71"/>
                    <a:pt x="2415" y="67"/>
                    <a:pt x="2412" y="66"/>
                  </a:cubicBezTo>
                  <a:cubicBezTo>
                    <a:pt x="2412" y="66"/>
                    <a:pt x="2412" y="66"/>
                    <a:pt x="2411" y="66"/>
                  </a:cubicBezTo>
                  <a:moveTo>
                    <a:pt x="5" y="58"/>
                  </a:moveTo>
                  <a:cubicBezTo>
                    <a:pt x="2" y="58"/>
                    <a:pt x="0" y="60"/>
                    <a:pt x="0" y="62"/>
                  </a:cubicBezTo>
                  <a:cubicBezTo>
                    <a:pt x="1" y="64"/>
                    <a:pt x="4" y="66"/>
                    <a:pt x="7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3" y="65"/>
                    <a:pt x="13" y="63"/>
                  </a:cubicBezTo>
                  <a:cubicBezTo>
                    <a:pt x="13" y="61"/>
                    <a:pt x="9" y="59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moveTo>
                    <a:pt x="1807" y="53"/>
                  </a:moveTo>
                  <a:cubicBezTo>
                    <a:pt x="1807" y="53"/>
                    <a:pt x="1806" y="53"/>
                    <a:pt x="1805" y="53"/>
                  </a:cubicBezTo>
                  <a:cubicBezTo>
                    <a:pt x="1802" y="55"/>
                    <a:pt x="1798" y="59"/>
                    <a:pt x="1797" y="62"/>
                  </a:cubicBezTo>
                  <a:cubicBezTo>
                    <a:pt x="1796" y="65"/>
                    <a:pt x="1797" y="67"/>
                    <a:pt x="1800" y="67"/>
                  </a:cubicBezTo>
                  <a:cubicBezTo>
                    <a:pt x="1800" y="67"/>
                    <a:pt x="1801" y="67"/>
                    <a:pt x="1802" y="67"/>
                  </a:cubicBezTo>
                  <a:cubicBezTo>
                    <a:pt x="1805" y="66"/>
                    <a:pt x="1809" y="62"/>
                    <a:pt x="1810" y="58"/>
                  </a:cubicBezTo>
                  <a:cubicBezTo>
                    <a:pt x="1811" y="55"/>
                    <a:pt x="1810" y="53"/>
                    <a:pt x="1807" y="53"/>
                  </a:cubicBezTo>
                  <a:moveTo>
                    <a:pt x="2360" y="46"/>
                  </a:moveTo>
                  <a:cubicBezTo>
                    <a:pt x="2358" y="46"/>
                    <a:pt x="2355" y="48"/>
                    <a:pt x="2353" y="51"/>
                  </a:cubicBezTo>
                  <a:cubicBezTo>
                    <a:pt x="2352" y="55"/>
                    <a:pt x="2353" y="59"/>
                    <a:pt x="2356" y="60"/>
                  </a:cubicBezTo>
                  <a:cubicBezTo>
                    <a:pt x="2356" y="60"/>
                    <a:pt x="2357" y="60"/>
                    <a:pt x="2357" y="60"/>
                  </a:cubicBezTo>
                  <a:cubicBezTo>
                    <a:pt x="2360" y="60"/>
                    <a:pt x="2362" y="58"/>
                    <a:pt x="2363" y="55"/>
                  </a:cubicBezTo>
                  <a:cubicBezTo>
                    <a:pt x="2365" y="51"/>
                    <a:pt x="2364" y="47"/>
                    <a:pt x="2361" y="46"/>
                  </a:cubicBezTo>
                  <a:cubicBezTo>
                    <a:pt x="2361" y="46"/>
                    <a:pt x="2360" y="46"/>
                    <a:pt x="2360" y="46"/>
                  </a:cubicBezTo>
                  <a:moveTo>
                    <a:pt x="1875" y="34"/>
                  </a:moveTo>
                  <a:cubicBezTo>
                    <a:pt x="1875" y="34"/>
                    <a:pt x="1874" y="34"/>
                    <a:pt x="1874" y="34"/>
                  </a:cubicBezTo>
                  <a:cubicBezTo>
                    <a:pt x="1870" y="35"/>
                    <a:pt x="1866" y="39"/>
                    <a:pt x="1865" y="43"/>
                  </a:cubicBezTo>
                  <a:cubicBezTo>
                    <a:pt x="1864" y="46"/>
                    <a:pt x="1865" y="48"/>
                    <a:pt x="1867" y="48"/>
                  </a:cubicBezTo>
                  <a:cubicBezTo>
                    <a:pt x="1868" y="48"/>
                    <a:pt x="1868" y="48"/>
                    <a:pt x="1869" y="48"/>
                  </a:cubicBezTo>
                  <a:cubicBezTo>
                    <a:pt x="1872" y="47"/>
                    <a:pt x="1876" y="43"/>
                    <a:pt x="1878" y="39"/>
                  </a:cubicBezTo>
                  <a:cubicBezTo>
                    <a:pt x="1879" y="36"/>
                    <a:pt x="1878" y="34"/>
                    <a:pt x="1875" y="34"/>
                  </a:cubicBezTo>
                  <a:moveTo>
                    <a:pt x="2307" y="29"/>
                  </a:moveTo>
                  <a:cubicBezTo>
                    <a:pt x="2305" y="29"/>
                    <a:pt x="2302" y="31"/>
                    <a:pt x="2300" y="34"/>
                  </a:cubicBezTo>
                  <a:cubicBezTo>
                    <a:pt x="2299" y="38"/>
                    <a:pt x="2300" y="42"/>
                    <a:pt x="2303" y="43"/>
                  </a:cubicBezTo>
                  <a:cubicBezTo>
                    <a:pt x="2303" y="43"/>
                    <a:pt x="2303" y="43"/>
                    <a:pt x="2304" y="43"/>
                  </a:cubicBezTo>
                  <a:cubicBezTo>
                    <a:pt x="2306" y="43"/>
                    <a:pt x="2309" y="40"/>
                    <a:pt x="2310" y="37"/>
                  </a:cubicBezTo>
                  <a:cubicBezTo>
                    <a:pt x="2312" y="33"/>
                    <a:pt x="2311" y="30"/>
                    <a:pt x="2308" y="29"/>
                  </a:cubicBezTo>
                  <a:cubicBezTo>
                    <a:pt x="2308" y="29"/>
                    <a:pt x="2308" y="29"/>
                    <a:pt x="2307" y="29"/>
                  </a:cubicBezTo>
                  <a:moveTo>
                    <a:pt x="1942" y="18"/>
                  </a:moveTo>
                  <a:cubicBezTo>
                    <a:pt x="1941" y="18"/>
                    <a:pt x="1941" y="18"/>
                    <a:pt x="1941" y="18"/>
                  </a:cubicBezTo>
                  <a:cubicBezTo>
                    <a:pt x="1937" y="19"/>
                    <a:pt x="1933" y="22"/>
                    <a:pt x="1932" y="26"/>
                  </a:cubicBezTo>
                  <a:cubicBezTo>
                    <a:pt x="1930" y="30"/>
                    <a:pt x="1931" y="32"/>
                    <a:pt x="1934" y="32"/>
                  </a:cubicBezTo>
                  <a:cubicBezTo>
                    <a:pt x="1934" y="32"/>
                    <a:pt x="1935" y="32"/>
                    <a:pt x="1935" y="32"/>
                  </a:cubicBezTo>
                  <a:cubicBezTo>
                    <a:pt x="1939" y="31"/>
                    <a:pt x="1943" y="27"/>
                    <a:pt x="1944" y="24"/>
                  </a:cubicBezTo>
                  <a:cubicBezTo>
                    <a:pt x="1945" y="20"/>
                    <a:pt x="1944" y="18"/>
                    <a:pt x="1942" y="18"/>
                  </a:cubicBezTo>
                  <a:moveTo>
                    <a:pt x="2252" y="15"/>
                  </a:moveTo>
                  <a:cubicBezTo>
                    <a:pt x="2249" y="15"/>
                    <a:pt x="2246" y="17"/>
                    <a:pt x="2245" y="21"/>
                  </a:cubicBezTo>
                  <a:cubicBezTo>
                    <a:pt x="2243" y="24"/>
                    <a:pt x="2244" y="28"/>
                    <a:pt x="2247" y="28"/>
                  </a:cubicBezTo>
                  <a:cubicBezTo>
                    <a:pt x="2247" y="29"/>
                    <a:pt x="2248" y="29"/>
                    <a:pt x="2248" y="29"/>
                  </a:cubicBezTo>
                  <a:cubicBezTo>
                    <a:pt x="2251" y="29"/>
                    <a:pt x="2254" y="26"/>
                    <a:pt x="2255" y="23"/>
                  </a:cubicBezTo>
                  <a:cubicBezTo>
                    <a:pt x="2257" y="19"/>
                    <a:pt x="2256" y="15"/>
                    <a:pt x="2253" y="15"/>
                  </a:cubicBezTo>
                  <a:cubicBezTo>
                    <a:pt x="2253" y="15"/>
                    <a:pt x="2252" y="15"/>
                    <a:pt x="2252" y="15"/>
                  </a:cubicBezTo>
                  <a:moveTo>
                    <a:pt x="2007" y="6"/>
                  </a:moveTo>
                  <a:cubicBezTo>
                    <a:pt x="2007" y="6"/>
                    <a:pt x="2007" y="6"/>
                    <a:pt x="2006" y="6"/>
                  </a:cubicBezTo>
                  <a:cubicBezTo>
                    <a:pt x="2003" y="7"/>
                    <a:pt x="1999" y="10"/>
                    <a:pt x="1997" y="14"/>
                  </a:cubicBezTo>
                  <a:cubicBezTo>
                    <a:pt x="1996" y="18"/>
                    <a:pt x="1997" y="20"/>
                    <a:pt x="2000" y="20"/>
                  </a:cubicBezTo>
                  <a:cubicBezTo>
                    <a:pt x="2000" y="20"/>
                    <a:pt x="2000" y="20"/>
                    <a:pt x="2000" y="20"/>
                  </a:cubicBezTo>
                  <a:cubicBezTo>
                    <a:pt x="2004" y="20"/>
                    <a:pt x="2008" y="16"/>
                    <a:pt x="2009" y="13"/>
                  </a:cubicBezTo>
                  <a:cubicBezTo>
                    <a:pt x="2011" y="9"/>
                    <a:pt x="2010" y="6"/>
                    <a:pt x="2007" y="6"/>
                  </a:cubicBezTo>
                  <a:moveTo>
                    <a:pt x="2194" y="5"/>
                  </a:moveTo>
                  <a:cubicBezTo>
                    <a:pt x="2191" y="5"/>
                    <a:pt x="2188" y="7"/>
                    <a:pt x="2186" y="11"/>
                  </a:cubicBezTo>
                  <a:cubicBezTo>
                    <a:pt x="2184" y="15"/>
                    <a:pt x="2186" y="18"/>
                    <a:pt x="2189" y="19"/>
                  </a:cubicBezTo>
                  <a:cubicBezTo>
                    <a:pt x="2189" y="19"/>
                    <a:pt x="2189" y="19"/>
                    <a:pt x="2189" y="19"/>
                  </a:cubicBezTo>
                  <a:cubicBezTo>
                    <a:pt x="2192" y="19"/>
                    <a:pt x="2196" y="16"/>
                    <a:pt x="2197" y="12"/>
                  </a:cubicBezTo>
                  <a:cubicBezTo>
                    <a:pt x="2199" y="9"/>
                    <a:pt x="2198" y="5"/>
                    <a:pt x="2195" y="5"/>
                  </a:cubicBezTo>
                  <a:cubicBezTo>
                    <a:pt x="2195" y="5"/>
                    <a:pt x="2195" y="5"/>
                    <a:pt x="2194" y="5"/>
                  </a:cubicBezTo>
                  <a:moveTo>
                    <a:pt x="2071" y="0"/>
                  </a:moveTo>
                  <a:cubicBezTo>
                    <a:pt x="2071" y="0"/>
                    <a:pt x="2070" y="0"/>
                    <a:pt x="2070" y="0"/>
                  </a:cubicBezTo>
                  <a:cubicBezTo>
                    <a:pt x="2067" y="0"/>
                    <a:pt x="2063" y="4"/>
                    <a:pt x="2061" y="7"/>
                  </a:cubicBezTo>
                  <a:cubicBezTo>
                    <a:pt x="2060" y="11"/>
                    <a:pt x="2061" y="14"/>
                    <a:pt x="2064" y="14"/>
                  </a:cubicBezTo>
                  <a:cubicBezTo>
                    <a:pt x="2064" y="14"/>
                    <a:pt x="2064" y="14"/>
                    <a:pt x="2064" y="14"/>
                  </a:cubicBezTo>
                  <a:cubicBezTo>
                    <a:pt x="2067" y="14"/>
                    <a:pt x="2071" y="11"/>
                    <a:pt x="2073" y="7"/>
                  </a:cubicBezTo>
                  <a:cubicBezTo>
                    <a:pt x="2075" y="3"/>
                    <a:pt x="2074" y="0"/>
                    <a:pt x="2071" y="0"/>
                  </a:cubicBezTo>
                  <a:moveTo>
                    <a:pt x="2133" y="0"/>
                  </a:moveTo>
                  <a:cubicBezTo>
                    <a:pt x="2130" y="0"/>
                    <a:pt x="2126" y="3"/>
                    <a:pt x="2124" y="6"/>
                  </a:cubicBezTo>
                  <a:cubicBezTo>
                    <a:pt x="2123" y="10"/>
                    <a:pt x="2124" y="13"/>
                    <a:pt x="2127" y="14"/>
                  </a:cubicBezTo>
                  <a:cubicBezTo>
                    <a:pt x="2127" y="14"/>
                    <a:pt x="2127" y="14"/>
                    <a:pt x="2128" y="14"/>
                  </a:cubicBezTo>
                  <a:cubicBezTo>
                    <a:pt x="2131" y="14"/>
                    <a:pt x="2135" y="11"/>
                    <a:pt x="2136" y="7"/>
                  </a:cubicBezTo>
                  <a:cubicBezTo>
                    <a:pt x="2138" y="3"/>
                    <a:pt x="2137" y="0"/>
                    <a:pt x="2134" y="0"/>
                  </a:cubicBezTo>
                  <a:cubicBezTo>
                    <a:pt x="2134" y="0"/>
                    <a:pt x="2133" y="0"/>
                    <a:pt x="21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0"/>
            <p:cNvSpPr/>
            <p:nvPr/>
          </p:nvSpPr>
          <p:spPr bwMode="auto">
            <a:xfrm>
              <a:off x="12769850" y="9805988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5 w 13"/>
                <a:gd name="T3" fmla="*/ 0 h 14"/>
                <a:gd name="T4" fmla="*/ 3 w 13"/>
                <a:gd name="T5" fmla="*/ 2 h 14"/>
                <a:gd name="T6" fmla="*/ 0 w 13"/>
                <a:gd name="T7" fmla="*/ 7 h 14"/>
                <a:gd name="T8" fmla="*/ 1 w 13"/>
                <a:gd name="T9" fmla="*/ 12 h 14"/>
                <a:gd name="T10" fmla="*/ 5 w 13"/>
                <a:gd name="T11" fmla="*/ 14 h 14"/>
                <a:gd name="T12" fmla="*/ 5 w 13"/>
                <a:gd name="T13" fmla="*/ 14 h 14"/>
                <a:gd name="T14" fmla="*/ 10 w 13"/>
                <a:gd name="T15" fmla="*/ 12 h 14"/>
                <a:gd name="T16" fmla="*/ 13 w 13"/>
                <a:gd name="T17" fmla="*/ 7 h 14"/>
                <a:gd name="T18" fmla="*/ 13 w 13"/>
                <a:gd name="T19" fmla="*/ 6 h 14"/>
                <a:gd name="T20" fmla="*/ 13 w 13"/>
                <a:gd name="T21" fmla="*/ 4 h 14"/>
                <a:gd name="T22" fmla="*/ 12 w 13"/>
                <a:gd name="T23" fmla="*/ 3 h 14"/>
                <a:gd name="T24" fmla="*/ 12 w 13"/>
                <a:gd name="T25" fmla="*/ 2 h 14"/>
                <a:gd name="T26" fmla="*/ 8 w 13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1"/>
                    <a:pt x="4" y="1"/>
                    <a:pt x="3" y="2"/>
                  </a:cubicBezTo>
                  <a:cubicBezTo>
                    <a:pt x="2" y="3"/>
                    <a:pt x="1" y="5"/>
                    <a:pt x="0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3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9" y="13"/>
                    <a:pt x="10" y="12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1"/>
            <p:cNvSpPr/>
            <p:nvPr/>
          </p:nvSpPr>
          <p:spPr bwMode="auto">
            <a:xfrm>
              <a:off x="-836613" y="9648825"/>
              <a:ext cx="34925" cy="30163"/>
            </a:xfrm>
            <a:custGeom>
              <a:avLst/>
              <a:gdLst>
                <a:gd name="T0" fmla="*/ 6 w 13"/>
                <a:gd name="T1" fmla="*/ 0 h 11"/>
                <a:gd name="T2" fmla="*/ 2 w 13"/>
                <a:gd name="T3" fmla="*/ 1 h 11"/>
                <a:gd name="T4" fmla="*/ 1 w 13"/>
                <a:gd name="T5" fmla="*/ 3 h 11"/>
                <a:gd name="T6" fmla="*/ 0 w 13"/>
                <a:gd name="T7" fmla="*/ 5 h 11"/>
                <a:gd name="T8" fmla="*/ 2 w 13"/>
                <a:gd name="T9" fmla="*/ 9 h 11"/>
                <a:gd name="T10" fmla="*/ 5 w 13"/>
                <a:gd name="T11" fmla="*/ 10 h 11"/>
                <a:gd name="T12" fmla="*/ 7 w 13"/>
                <a:gd name="T13" fmla="*/ 11 h 11"/>
                <a:gd name="T14" fmla="*/ 7 w 13"/>
                <a:gd name="T15" fmla="*/ 11 h 11"/>
                <a:gd name="T16" fmla="*/ 12 w 13"/>
                <a:gd name="T17" fmla="*/ 9 h 11"/>
                <a:gd name="T18" fmla="*/ 13 w 13"/>
                <a:gd name="T19" fmla="*/ 5 h 11"/>
                <a:gd name="T20" fmla="*/ 13 w 13"/>
                <a:gd name="T21" fmla="*/ 3 h 11"/>
                <a:gd name="T22" fmla="*/ 11 w 13"/>
                <a:gd name="T23" fmla="*/ 1 h 11"/>
                <a:gd name="T24" fmla="*/ 6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1"/>
                    <a:pt x="10" y="10"/>
                    <a:pt x="12" y="9"/>
                  </a:cubicBezTo>
                  <a:cubicBezTo>
                    <a:pt x="13" y="8"/>
                    <a:pt x="13" y="7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42"/>
            <p:cNvSpPr>
              <a:spLocks noEditPoints="1"/>
            </p:cNvSpPr>
            <p:nvPr/>
          </p:nvSpPr>
          <p:spPr bwMode="auto">
            <a:xfrm>
              <a:off x="-658813" y="9567863"/>
              <a:ext cx="13261976" cy="760413"/>
            </a:xfrm>
            <a:custGeom>
              <a:avLst/>
              <a:gdLst>
                <a:gd name="T0" fmla="*/ 1003 w 4926"/>
                <a:gd name="T1" fmla="*/ 274 h 282"/>
                <a:gd name="T2" fmla="*/ 1138 w 4926"/>
                <a:gd name="T3" fmla="*/ 277 h 282"/>
                <a:gd name="T4" fmla="*/ 941 w 4926"/>
                <a:gd name="T5" fmla="*/ 261 h 282"/>
                <a:gd name="T6" fmla="*/ 871 w 4926"/>
                <a:gd name="T7" fmla="*/ 250 h 282"/>
                <a:gd name="T8" fmla="*/ 3331 w 4926"/>
                <a:gd name="T9" fmla="*/ 255 h 282"/>
                <a:gd name="T10" fmla="*/ 3273 w 4926"/>
                <a:gd name="T11" fmla="*/ 255 h 282"/>
                <a:gd name="T12" fmla="*/ 3414 w 4926"/>
                <a:gd name="T13" fmla="*/ 247 h 282"/>
                <a:gd name="T14" fmla="*/ 3115 w 4926"/>
                <a:gd name="T15" fmla="*/ 252 h 282"/>
                <a:gd name="T16" fmla="*/ 3486 w 4926"/>
                <a:gd name="T17" fmla="*/ 259 h 282"/>
                <a:gd name="T18" fmla="*/ 3053 w 4926"/>
                <a:gd name="T19" fmla="*/ 244 h 282"/>
                <a:gd name="T20" fmla="*/ 2922 w 4926"/>
                <a:gd name="T21" fmla="*/ 243 h 282"/>
                <a:gd name="T22" fmla="*/ 3553 w 4926"/>
                <a:gd name="T23" fmla="*/ 248 h 282"/>
                <a:gd name="T24" fmla="*/ 1267 w 4926"/>
                <a:gd name="T25" fmla="*/ 252 h 282"/>
                <a:gd name="T26" fmla="*/ 2860 w 4926"/>
                <a:gd name="T27" fmla="*/ 238 h 282"/>
                <a:gd name="T28" fmla="*/ 3635 w 4926"/>
                <a:gd name="T29" fmla="*/ 233 h 282"/>
                <a:gd name="T30" fmla="*/ 2802 w 4926"/>
                <a:gd name="T31" fmla="*/ 242 h 282"/>
                <a:gd name="T32" fmla="*/ 3713 w 4926"/>
                <a:gd name="T33" fmla="*/ 230 h 282"/>
                <a:gd name="T34" fmla="*/ 728 w 4926"/>
                <a:gd name="T35" fmla="*/ 218 h 282"/>
                <a:gd name="T36" fmla="*/ 2745 w 4926"/>
                <a:gd name="T37" fmla="*/ 228 h 282"/>
                <a:gd name="T38" fmla="*/ 3775 w 4926"/>
                <a:gd name="T39" fmla="*/ 226 h 282"/>
                <a:gd name="T40" fmla="*/ 1396 w 4926"/>
                <a:gd name="T41" fmla="*/ 198 h 282"/>
                <a:gd name="T42" fmla="*/ 2686 w 4926"/>
                <a:gd name="T43" fmla="*/ 202 h 282"/>
                <a:gd name="T44" fmla="*/ 3841 w 4926"/>
                <a:gd name="T45" fmla="*/ 210 h 282"/>
                <a:gd name="T46" fmla="*/ 2640 w 4926"/>
                <a:gd name="T47" fmla="*/ 177 h 282"/>
                <a:gd name="T48" fmla="*/ 3912 w 4926"/>
                <a:gd name="T49" fmla="*/ 175 h 282"/>
                <a:gd name="T50" fmla="*/ 1452 w 4926"/>
                <a:gd name="T51" fmla="*/ 184 h 282"/>
                <a:gd name="T52" fmla="*/ 4926 w 4926"/>
                <a:gd name="T53" fmla="*/ 167 h 282"/>
                <a:gd name="T54" fmla="*/ 2587 w 4926"/>
                <a:gd name="T55" fmla="*/ 155 h 282"/>
                <a:gd name="T56" fmla="*/ 4850 w 4926"/>
                <a:gd name="T57" fmla="*/ 157 h 282"/>
                <a:gd name="T58" fmla="*/ 3968 w 4926"/>
                <a:gd name="T59" fmla="*/ 164 h 282"/>
                <a:gd name="T60" fmla="*/ 1530 w 4926"/>
                <a:gd name="T61" fmla="*/ 154 h 282"/>
                <a:gd name="T62" fmla="*/ 2536 w 4926"/>
                <a:gd name="T63" fmla="*/ 133 h 282"/>
                <a:gd name="T64" fmla="*/ 437 w 4926"/>
                <a:gd name="T65" fmla="*/ 145 h 282"/>
                <a:gd name="T66" fmla="*/ 4737 w 4926"/>
                <a:gd name="T67" fmla="*/ 135 h 282"/>
                <a:gd name="T68" fmla="*/ 1591 w 4926"/>
                <a:gd name="T69" fmla="*/ 124 h 282"/>
                <a:gd name="T70" fmla="*/ 4663 w 4926"/>
                <a:gd name="T71" fmla="*/ 118 h 282"/>
                <a:gd name="T72" fmla="*/ 365 w 4926"/>
                <a:gd name="T73" fmla="*/ 123 h 282"/>
                <a:gd name="T74" fmla="*/ 2487 w 4926"/>
                <a:gd name="T75" fmla="*/ 110 h 282"/>
                <a:gd name="T76" fmla="*/ 4608 w 4926"/>
                <a:gd name="T77" fmla="*/ 98 h 282"/>
                <a:gd name="T78" fmla="*/ 4081 w 4926"/>
                <a:gd name="T79" fmla="*/ 100 h 282"/>
                <a:gd name="T80" fmla="*/ 297 w 4926"/>
                <a:gd name="T81" fmla="*/ 98 h 282"/>
                <a:gd name="T82" fmla="*/ 2435 w 4926"/>
                <a:gd name="T83" fmla="*/ 87 h 282"/>
                <a:gd name="T84" fmla="*/ 1719 w 4926"/>
                <a:gd name="T85" fmla="*/ 75 h 282"/>
                <a:gd name="T86" fmla="*/ 219 w 4926"/>
                <a:gd name="T87" fmla="*/ 83 h 282"/>
                <a:gd name="T88" fmla="*/ 4489 w 4926"/>
                <a:gd name="T89" fmla="*/ 70 h 282"/>
                <a:gd name="T90" fmla="*/ 2384 w 4926"/>
                <a:gd name="T91" fmla="*/ 65 h 282"/>
                <a:gd name="T92" fmla="*/ 4428 w 4926"/>
                <a:gd name="T93" fmla="*/ 70 h 282"/>
                <a:gd name="T94" fmla="*/ 4197 w 4926"/>
                <a:gd name="T95" fmla="*/ 66 h 282"/>
                <a:gd name="T96" fmla="*/ 143 w 4926"/>
                <a:gd name="T97" fmla="*/ 55 h 282"/>
                <a:gd name="T98" fmla="*/ 4365 w 4926"/>
                <a:gd name="T99" fmla="*/ 56 h 282"/>
                <a:gd name="T100" fmla="*/ 4253 w 4926"/>
                <a:gd name="T101" fmla="*/ 59 h 282"/>
                <a:gd name="T102" fmla="*/ 4314 w 4926"/>
                <a:gd name="T103" fmla="*/ 48 h 282"/>
                <a:gd name="T104" fmla="*/ 74 w 4926"/>
                <a:gd name="T105" fmla="*/ 43 h 282"/>
                <a:gd name="T106" fmla="*/ 7 w 4926"/>
                <a:gd name="T107" fmla="*/ 45 h 282"/>
                <a:gd name="T108" fmla="*/ 1845 w 4926"/>
                <a:gd name="T109" fmla="*/ 47 h 282"/>
                <a:gd name="T110" fmla="*/ 2278 w 4926"/>
                <a:gd name="T111" fmla="*/ 29 h 282"/>
                <a:gd name="T112" fmla="*/ 2216 w 4926"/>
                <a:gd name="T113" fmla="*/ 20 h 282"/>
                <a:gd name="T114" fmla="*/ 1972 w 4926"/>
                <a:gd name="T115" fmla="*/ 20 h 282"/>
                <a:gd name="T116" fmla="*/ 2164 w 4926"/>
                <a:gd name="T117" fmla="*/ 5 h 282"/>
                <a:gd name="T118" fmla="*/ 2102 w 4926"/>
                <a:gd name="T11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26" h="282">
                  <a:moveTo>
                    <a:pt x="1074" y="269"/>
                  </a:moveTo>
                  <a:cubicBezTo>
                    <a:pt x="1074" y="269"/>
                    <a:pt x="1073" y="269"/>
                    <a:pt x="1073" y="269"/>
                  </a:cubicBezTo>
                  <a:cubicBezTo>
                    <a:pt x="1070" y="269"/>
                    <a:pt x="1068" y="272"/>
                    <a:pt x="1068" y="276"/>
                  </a:cubicBezTo>
                  <a:cubicBezTo>
                    <a:pt x="1069" y="279"/>
                    <a:pt x="1072" y="282"/>
                    <a:pt x="1075" y="282"/>
                  </a:cubicBezTo>
                  <a:cubicBezTo>
                    <a:pt x="1075" y="282"/>
                    <a:pt x="1075" y="282"/>
                    <a:pt x="1076" y="282"/>
                  </a:cubicBezTo>
                  <a:cubicBezTo>
                    <a:pt x="1079" y="282"/>
                    <a:pt x="1082" y="279"/>
                    <a:pt x="1081" y="275"/>
                  </a:cubicBezTo>
                  <a:cubicBezTo>
                    <a:pt x="1080" y="272"/>
                    <a:pt x="1077" y="269"/>
                    <a:pt x="1074" y="269"/>
                  </a:cubicBezTo>
                  <a:moveTo>
                    <a:pt x="1008" y="267"/>
                  </a:moveTo>
                  <a:cubicBezTo>
                    <a:pt x="1005" y="267"/>
                    <a:pt x="1003" y="270"/>
                    <a:pt x="1003" y="274"/>
                  </a:cubicBezTo>
                  <a:cubicBezTo>
                    <a:pt x="1004" y="277"/>
                    <a:pt x="1007" y="281"/>
                    <a:pt x="1011" y="281"/>
                  </a:cubicBezTo>
                  <a:cubicBezTo>
                    <a:pt x="1011" y="281"/>
                    <a:pt x="1011" y="281"/>
                    <a:pt x="1011" y="281"/>
                  </a:cubicBezTo>
                  <a:cubicBezTo>
                    <a:pt x="1015" y="281"/>
                    <a:pt x="1017" y="278"/>
                    <a:pt x="1016" y="275"/>
                  </a:cubicBezTo>
                  <a:cubicBezTo>
                    <a:pt x="1016" y="271"/>
                    <a:pt x="1012" y="268"/>
                    <a:pt x="1009" y="267"/>
                  </a:cubicBezTo>
                  <a:cubicBezTo>
                    <a:pt x="1009" y="267"/>
                    <a:pt x="1008" y="267"/>
                    <a:pt x="1008" y="267"/>
                  </a:cubicBezTo>
                  <a:moveTo>
                    <a:pt x="1137" y="264"/>
                  </a:moveTo>
                  <a:cubicBezTo>
                    <a:pt x="1137" y="264"/>
                    <a:pt x="1137" y="264"/>
                    <a:pt x="1137" y="264"/>
                  </a:cubicBezTo>
                  <a:cubicBezTo>
                    <a:pt x="1133" y="264"/>
                    <a:pt x="1131" y="268"/>
                    <a:pt x="1132" y="271"/>
                  </a:cubicBezTo>
                  <a:cubicBezTo>
                    <a:pt x="1132" y="275"/>
                    <a:pt x="1135" y="277"/>
                    <a:pt x="1138" y="277"/>
                  </a:cubicBezTo>
                  <a:cubicBezTo>
                    <a:pt x="1139" y="277"/>
                    <a:pt x="1139" y="277"/>
                    <a:pt x="1139" y="277"/>
                  </a:cubicBezTo>
                  <a:cubicBezTo>
                    <a:pt x="1142" y="277"/>
                    <a:pt x="1145" y="273"/>
                    <a:pt x="1144" y="270"/>
                  </a:cubicBezTo>
                  <a:cubicBezTo>
                    <a:pt x="1144" y="266"/>
                    <a:pt x="1141" y="264"/>
                    <a:pt x="1137" y="264"/>
                  </a:cubicBezTo>
                  <a:moveTo>
                    <a:pt x="940" y="261"/>
                  </a:moveTo>
                  <a:cubicBezTo>
                    <a:pt x="937" y="261"/>
                    <a:pt x="935" y="263"/>
                    <a:pt x="936" y="267"/>
                  </a:cubicBezTo>
                  <a:cubicBezTo>
                    <a:pt x="936" y="270"/>
                    <a:pt x="940" y="274"/>
                    <a:pt x="944" y="274"/>
                  </a:cubicBezTo>
                  <a:cubicBezTo>
                    <a:pt x="944" y="274"/>
                    <a:pt x="944" y="274"/>
                    <a:pt x="944" y="274"/>
                  </a:cubicBezTo>
                  <a:cubicBezTo>
                    <a:pt x="948" y="274"/>
                    <a:pt x="950" y="272"/>
                    <a:pt x="949" y="268"/>
                  </a:cubicBezTo>
                  <a:cubicBezTo>
                    <a:pt x="949" y="265"/>
                    <a:pt x="945" y="261"/>
                    <a:pt x="941" y="261"/>
                  </a:cubicBezTo>
                  <a:cubicBezTo>
                    <a:pt x="941" y="261"/>
                    <a:pt x="941" y="261"/>
                    <a:pt x="940" y="261"/>
                  </a:cubicBezTo>
                  <a:moveTo>
                    <a:pt x="1202" y="254"/>
                  </a:moveTo>
                  <a:cubicBezTo>
                    <a:pt x="1201" y="254"/>
                    <a:pt x="1201" y="254"/>
                    <a:pt x="1200" y="254"/>
                  </a:cubicBezTo>
                  <a:cubicBezTo>
                    <a:pt x="1197" y="254"/>
                    <a:pt x="1195" y="258"/>
                    <a:pt x="1195" y="262"/>
                  </a:cubicBezTo>
                  <a:cubicBezTo>
                    <a:pt x="1196" y="265"/>
                    <a:pt x="1198" y="267"/>
                    <a:pt x="1201" y="267"/>
                  </a:cubicBezTo>
                  <a:cubicBezTo>
                    <a:pt x="1202" y="267"/>
                    <a:pt x="1202" y="267"/>
                    <a:pt x="1203" y="267"/>
                  </a:cubicBezTo>
                  <a:cubicBezTo>
                    <a:pt x="1206" y="266"/>
                    <a:pt x="1209" y="263"/>
                    <a:pt x="1208" y="259"/>
                  </a:cubicBezTo>
                  <a:cubicBezTo>
                    <a:pt x="1207" y="256"/>
                    <a:pt x="1205" y="254"/>
                    <a:pt x="1202" y="254"/>
                  </a:cubicBezTo>
                  <a:moveTo>
                    <a:pt x="871" y="250"/>
                  </a:moveTo>
                  <a:cubicBezTo>
                    <a:pt x="868" y="250"/>
                    <a:pt x="866" y="252"/>
                    <a:pt x="866" y="255"/>
                  </a:cubicBezTo>
                  <a:cubicBezTo>
                    <a:pt x="867" y="259"/>
                    <a:pt x="871" y="263"/>
                    <a:pt x="874" y="263"/>
                  </a:cubicBezTo>
                  <a:cubicBezTo>
                    <a:pt x="875" y="263"/>
                    <a:pt x="875" y="263"/>
                    <a:pt x="876" y="263"/>
                  </a:cubicBezTo>
                  <a:cubicBezTo>
                    <a:pt x="879" y="263"/>
                    <a:pt x="881" y="261"/>
                    <a:pt x="880" y="258"/>
                  </a:cubicBezTo>
                  <a:cubicBezTo>
                    <a:pt x="880" y="254"/>
                    <a:pt x="876" y="251"/>
                    <a:pt x="872" y="250"/>
                  </a:cubicBezTo>
                  <a:cubicBezTo>
                    <a:pt x="872" y="250"/>
                    <a:pt x="871" y="250"/>
                    <a:pt x="871" y="250"/>
                  </a:cubicBezTo>
                  <a:moveTo>
                    <a:pt x="3339" y="248"/>
                  </a:moveTo>
                  <a:cubicBezTo>
                    <a:pt x="3339" y="248"/>
                    <a:pt x="3339" y="248"/>
                    <a:pt x="3339" y="248"/>
                  </a:cubicBezTo>
                  <a:cubicBezTo>
                    <a:pt x="3335" y="248"/>
                    <a:pt x="3332" y="251"/>
                    <a:pt x="3331" y="255"/>
                  </a:cubicBezTo>
                  <a:cubicBezTo>
                    <a:pt x="3331" y="259"/>
                    <a:pt x="3334" y="262"/>
                    <a:pt x="3338" y="262"/>
                  </a:cubicBezTo>
                  <a:cubicBezTo>
                    <a:pt x="3338" y="262"/>
                    <a:pt x="3338" y="262"/>
                    <a:pt x="3338" y="262"/>
                  </a:cubicBezTo>
                  <a:cubicBezTo>
                    <a:pt x="3342" y="262"/>
                    <a:pt x="3346" y="259"/>
                    <a:pt x="3346" y="255"/>
                  </a:cubicBezTo>
                  <a:cubicBezTo>
                    <a:pt x="3347" y="251"/>
                    <a:pt x="3344" y="248"/>
                    <a:pt x="3339" y="248"/>
                  </a:cubicBezTo>
                  <a:moveTo>
                    <a:pt x="3266" y="248"/>
                  </a:moveTo>
                  <a:cubicBezTo>
                    <a:pt x="3262" y="248"/>
                    <a:pt x="3258" y="251"/>
                    <a:pt x="3258" y="255"/>
                  </a:cubicBezTo>
                  <a:cubicBezTo>
                    <a:pt x="3258" y="258"/>
                    <a:pt x="3261" y="262"/>
                    <a:pt x="3265" y="262"/>
                  </a:cubicBezTo>
                  <a:cubicBezTo>
                    <a:pt x="3265" y="262"/>
                    <a:pt x="3265" y="262"/>
                    <a:pt x="3265" y="262"/>
                  </a:cubicBezTo>
                  <a:cubicBezTo>
                    <a:pt x="3269" y="262"/>
                    <a:pt x="3272" y="259"/>
                    <a:pt x="3273" y="255"/>
                  </a:cubicBezTo>
                  <a:cubicBezTo>
                    <a:pt x="3273" y="251"/>
                    <a:pt x="3270" y="248"/>
                    <a:pt x="3266" y="248"/>
                  </a:cubicBezTo>
                  <a:cubicBezTo>
                    <a:pt x="3266" y="248"/>
                    <a:pt x="3266" y="248"/>
                    <a:pt x="3266" y="248"/>
                  </a:cubicBezTo>
                  <a:moveTo>
                    <a:pt x="3414" y="247"/>
                  </a:moveTo>
                  <a:cubicBezTo>
                    <a:pt x="3414" y="247"/>
                    <a:pt x="3414" y="247"/>
                    <a:pt x="3414" y="247"/>
                  </a:cubicBezTo>
                  <a:cubicBezTo>
                    <a:pt x="3409" y="247"/>
                    <a:pt x="3406" y="250"/>
                    <a:pt x="3405" y="254"/>
                  </a:cubicBezTo>
                  <a:cubicBezTo>
                    <a:pt x="3405" y="258"/>
                    <a:pt x="3408" y="262"/>
                    <a:pt x="3412" y="262"/>
                  </a:cubicBezTo>
                  <a:cubicBezTo>
                    <a:pt x="3412" y="262"/>
                    <a:pt x="3412" y="262"/>
                    <a:pt x="3412" y="262"/>
                  </a:cubicBezTo>
                  <a:cubicBezTo>
                    <a:pt x="3416" y="261"/>
                    <a:pt x="3420" y="258"/>
                    <a:pt x="3420" y="254"/>
                  </a:cubicBezTo>
                  <a:cubicBezTo>
                    <a:pt x="3421" y="250"/>
                    <a:pt x="3418" y="247"/>
                    <a:pt x="3414" y="247"/>
                  </a:cubicBezTo>
                  <a:moveTo>
                    <a:pt x="3193" y="247"/>
                  </a:moveTo>
                  <a:cubicBezTo>
                    <a:pt x="3189" y="247"/>
                    <a:pt x="3186" y="250"/>
                    <a:pt x="3186" y="253"/>
                  </a:cubicBezTo>
                  <a:cubicBezTo>
                    <a:pt x="3186" y="257"/>
                    <a:pt x="3189" y="260"/>
                    <a:pt x="3193" y="261"/>
                  </a:cubicBezTo>
                  <a:cubicBezTo>
                    <a:pt x="3193" y="261"/>
                    <a:pt x="3193" y="261"/>
                    <a:pt x="3193" y="261"/>
                  </a:cubicBezTo>
                  <a:cubicBezTo>
                    <a:pt x="3197" y="261"/>
                    <a:pt x="3200" y="258"/>
                    <a:pt x="3200" y="254"/>
                  </a:cubicBezTo>
                  <a:cubicBezTo>
                    <a:pt x="3200" y="250"/>
                    <a:pt x="3197" y="247"/>
                    <a:pt x="3194" y="247"/>
                  </a:cubicBezTo>
                  <a:cubicBezTo>
                    <a:pt x="3193" y="247"/>
                    <a:pt x="3193" y="247"/>
                    <a:pt x="3193" y="247"/>
                  </a:cubicBezTo>
                  <a:moveTo>
                    <a:pt x="3122" y="245"/>
                  </a:moveTo>
                  <a:cubicBezTo>
                    <a:pt x="3119" y="245"/>
                    <a:pt x="3115" y="248"/>
                    <a:pt x="3115" y="252"/>
                  </a:cubicBezTo>
                  <a:cubicBezTo>
                    <a:pt x="3115" y="256"/>
                    <a:pt x="3118" y="259"/>
                    <a:pt x="3122" y="259"/>
                  </a:cubicBezTo>
                  <a:cubicBezTo>
                    <a:pt x="3122" y="259"/>
                    <a:pt x="3122" y="259"/>
                    <a:pt x="3122" y="259"/>
                  </a:cubicBezTo>
                  <a:cubicBezTo>
                    <a:pt x="3126" y="259"/>
                    <a:pt x="3129" y="256"/>
                    <a:pt x="3129" y="252"/>
                  </a:cubicBezTo>
                  <a:cubicBezTo>
                    <a:pt x="3129" y="249"/>
                    <a:pt x="3126" y="245"/>
                    <a:pt x="3122" y="245"/>
                  </a:cubicBezTo>
                  <a:cubicBezTo>
                    <a:pt x="3122" y="245"/>
                    <a:pt x="3122" y="245"/>
                    <a:pt x="3122" y="245"/>
                  </a:cubicBezTo>
                  <a:moveTo>
                    <a:pt x="3488" y="244"/>
                  </a:moveTo>
                  <a:cubicBezTo>
                    <a:pt x="3488" y="244"/>
                    <a:pt x="3488" y="244"/>
                    <a:pt x="3488" y="244"/>
                  </a:cubicBezTo>
                  <a:cubicBezTo>
                    <a:pt x="3484" y="245"/>
                    <a:pt x="3480" y="248"/>
                    <a:pt x="3480" y="252"/>
                  </a:cubicBezTo>
                  <a:cubicBezTo>
                    <a:pt x="3479" y="256"/>
                    <a:pt x="3482" y="259"/>
                    <a:pt x="3486" y="259"/>
                  </a:cubicBezTo>
                  <a:cubicBezTo>
                    <a:pt x="3486" y="259"/>
                    <a:pt x="3486" y="259"/>
                    <a:pt x="3486" y="259"/>
                  </a:cubicBezTo>
                  <a:cubicBezTo>
                    <a:pt x="3490" y="259"/>
                    <a:pt x="3494" y="256"/>
                    <a:pt x="3494" y="252"/>
                  </a:cubicBezTo>
                  <a:cubicBezTo>
                    <a:pt x="3495" y="248"/>
                    <a:pt x="3492" y="244"/>
                    <a:pt x="3488" y="244"/>
                  </a:cubicBezTo>
                  <a:moveTo>
                    <a:pt x="3053" y="244"/>
                  </a:moveTo>
                  <a:cubicBezTo>
                    <a:pt x="3050" y="244"/>
                    <a:pt x="3046" y="247"/>
                    <a:pt x="3046" y="251"/>
                  </a:cubicBezTo>
                  <a:cubicBezTo>
                    <a:pt x="3046" y="255"/>
                    <a:pt x="3049" y="258"/>
                    <a:pt x="3053" y="258"/>
                  </a:cubicBezTo>
                  <a:cubicBezTo>
                    <a:pt x="3053" y="258"/>
                    <a:pt x="3053" y="258"/>
                    <a:pt x="3053" y="258"/>
                  </a:cubicBezTo>
                  <a:cubicBezTo>
                    <a:pt x="3056" y="258"/>
                    <a:pt x="3059" y="255"/>
                    <a:pt x="3060" y="251"/>
                  </a:cubicBezTo>
                  <a:cubicBezTo>
                    <a:pt x="3060" y="247"/>
                    <a:pt x="3057" y="244"/>
                    <a:pt x="3053" y="244"/>
                  </a:cubicBezTo>
                  <a:cubicBezTo>
                    <a:pt x="3053" y="244"/>
                    <a:pt x="3053" y="244"/>
                    <a:pt x="3053" y="244"/>
                  </a:cubicBezTo>
                  <a:moveTo>
                    <a:pt x="2987" y="244"/>
                  </a:moveTo>
                  <a:cubicBezTo>
                    <a:pt x="2983" y="244"/>
                    <a:pt x="2980" y="247"/>
                    <a:pt x="2980" y="250"/>
                  </a:cubicBezTo>
                  <a:cubicBezTo>
                    <a:pt x="2979" y="254"/>
                    <a:pt x="2982" y="257"/>
                    <a:pt x="2986" y="257"/>
                  </a:cubicBezTo>
                  <a:cubicBezTo>
                    <a:pt x="2986" y="257"/>
                    <a:pt x="2986" y="257"/>
                    <a:pt x="2986" y="257"/>
                  </a:cubicBezTo>
                  <a:cubicBezTo>
                    <a:pt x="2989" y="257"/>
                    <a:pt x="2992" y="254"/>
                    <a:pt x="2993" y="250"/>
                  </a:cubicBezTo>
                  <a:cubicBezTo>
                    <a:pt x="2993" y="247"/>
                    <a:pt x="2990" y="244"/>
                    <a:pt x="2987" y="244"/>
                  </a:cubicBezTo>
                  <a:cubicBezTo>
                    <a:pt x="2987" y="244"/>
                    <a:pt x="2987" y="244"/>
                    <a:pt x="2987" y="244"/>
                  </a:cubicBezTo>
                  <a:moveTo>
                    <a:pt x="2922" y="243"/>
                  </a:moveTo>
                  <a:cubicBezTo>
                    <a:pt x="2919" y="243"/>
                    <a:pt x="2916" y="246"/>
                    <a:pt x="2916" y="250"/>
                  </a:cubicBezTo>
                  <a:cubicBezTo>
                    <a:pt x="2915" y="253"/>
                    <a:pt x="2918" y="256"/>
                    <a:pt x="2921" y="256"/>
                  </a:cubicBezTo>
                  <a:cubicBezTo>
                    <a:pt x="2921" y="256"/>
                    <a:pt x="2922" y="256"/>
                    <a:pt x="2922" y="256"/>
                  </a:cubicBezTo>
                  <a:cubicBezTo>
                    <a:pt x="2925" y="256"/>
                    <a:pt x="2928" y="254"/>
                    <a:pt x="2928" y="250"/>
                  </a:cubicBezTo>
                  <a:cubicBezTo>
                    <a:pt x="2928" y="246"/>
                    <a:pt x="2926" y="243"/>
                    <a:pt x="2922" y="243"/>
                  </a:cubicBezTo>
                  <a:cubicBezTo>
                    <a:pt x="2922" y="243"/>
                    <a:pt x="2922" y="243"/>
                    <a:pt x="2922" y="243"/>
                  </a:cubicBezTo>
                  <a:moveTo>
                    <a:pt x="3562" y="240"/>
                  </a:moveTo>
                  <a:cubicBezTo>
                    <a:pt x="3562" y="240"/>
                    <a:pt x="3562" y="240"/>
                    <a:pt x="3562" y="240"/>
                  </a:cubicBezTo>
                  <a:cubicBezTo>
                    <a:pt x="3558" y="240"/>
                    <a:pt x="3554" y="244"/>
                    <a:pt x="3553" y="248"/>
                  </a:cubicBezTo>
                  <a:cubicBezTo>
                    <a:pt x="3553" y="252"/>
                    <a:pt x="3556" y="255"/>
                    <a:pt x="3560" y="255"/>
                  </a:cubicBezTo>
                  <a:cubicBezTo>
                    <a:pt x="3560" y="255"/>
                    <a:pt x="3560" y="255"/>
                    <a:pt x="3560" y="255"/>
                  </a:cubicBezTo>
                  <a:cubicBezTo>
                    <a:pt x="3564" y="255"/>
                    <a:pt x="3568" y="251"/>
                    <a:pt x="3568" y="247"/>
                  </a:cubicBezTo>
                  <a:cubicBezTo>
                    <a:pt x="3569" y="243"/>
                    <a:pt x="3566" y="240"/>
                    <a:pt x="3562" y="240"/>
                  </a:cubicBezTo>
                  <a:moveTo>
                    <a:pt x="1266" y="239"/>
                  </a:moveTo>
                  <a:cubicBezTo>
                    <a:pt x="1266" y="239"/>
                    <a:pt x="1265" y="239"/>
                    <a:pt x="1264" y="239"/>
                  </a:cubicBezTo>
                  <a:cubicBezTo>
                    <a:pt x="1261" y="240"/>
                    <a:pt x="1259" y="243"/>
                    <a:pt x="1259" y="247"/>
                  </a:cubicBezTo>
                  <a:cubicBezTo>
                    <a:pt x="1260" y="250"/>
                    <a:pt x="1262" y="252"/>
                    <a:pt x="1265" y="252"/>
                  </a:cubicBezTo>
                  <a:cubicBezTo>
                    <a:pt x="1266" y="252"/>
                    <a:pt x="1266" y="252"/>
                    <a:pt x="1267" y="252"/>
                  </a:cubicBezTo>
                  <a:cubicBezTo>
                    <a:pt x="1270" y="251"/>
                    <a:pt x="1273" y="247"/>
                    <a:pt x="1272" y="244"/>
                  </a:cubicBezTo>
                  <a:cubicBezTo>
                    <a:pt x="1271" y="241"/>
                    <a:pt x="1269" y="239"/>
                    <a:pt x="1266" y="239"/>
                  </a:cubicBezTo>
                  <a:moveTo>
                    <a:pt x="2860" y="238"/>
                  </a:moveTo>
                  <a:cubicBezTo>
                    <a:pt x="2857" y="238"/>
                    <a:pt x="2855" y="241"/>
                    <a:pt x="2854" y="244"/>
                  </a:cubicBezTo>
                  <a:cubicBezTo>
                    <a:pt x="2854" y="248"/>
                    <a:pt x="2857" y="251"/>
                    <a:pt x="2860" y="251"/>
                  </a:cubicBezTo>
                  <a:cubicBezTo>
                    <a:pt x="2860" y="251"/>
                    <a:pt x="2860" y="251"/>
                    <a:pt x="2861" y="251"/>
                  </a:cubicBezTo>
                  <a:cubicBezTo>
                    <a:pt x="2864" y="251"/>
                    <a:pt x="2866" y="249"/>
                    <a:pt x="2866" y="245"/>
                  </a:cubicBezTo>
                  <a:cubicBezTo>
                    <a:pt x="2867" y="242"/>
                    <a:pt x="2864" y="239"/>
                    <a:pt x="2861" y="238"/>
                  </a:cubicBezTo>
                  <a:cubicBezTo>
                    <a:pt x="2861" y="238"/>
                    <a:pt x="2860" y="238"/>
                    <a:pt x="2860" y="238"/>
                  </a:cubicBezTo>
                  <a:moveTo>
                    <a:pt x="800" y="235"/>
                  </a:moveTo>
                  <a:cubicBezTo>
                    <a:pt x="797" y="235"/>
                    <a:pt x="795" y="237"/>
                    <a:pt x="796" y="240"/>
                  </a:cubicBezTo>
                  <a:cubicBezTo>
                    <a:pt x="796" y="244"/>
                    <a:pt x="800" y="248"/>
                    <a:pt x="804" y="249"/>
                  </a:cubicBezTo>
                  <a:cubicBezTo>
                    <a:pt x="804" y="249"/>
                    <a:pt x="805" y="249"/>
                    <a:pt x="805" y="249"/>
                  </a:cubicBezTo>
                  <a:cubicBezTo>
                    <a:pt x="808" y="249"/>
                    <a:pt x="810" y="247"/>
                    <a:pt x="810" y="244"/>
                  </a:cubicBezTo>
                  <a:cubicBezTo>
                    <a:pt x="809" y="240"/>
                    <a:pt x="806" y="236"/>
                    <a:pt x="802" y="235"/>
                  </a:cubicBezTo>
                  <a:cubicBezTo>
                    <a:pt x="801" y="235"/>
                    <a:pt x="800" y="235"/>
                    <a:pt x="800" y="235"/>
                  </a:cubicBezTo>
                  <a:moveTo>
                    <a:pt x="3636" y="233"/>
                  </a:moveTo>
                  <a:cubicBezTo>
                    <a:pt x="3635" y="233"/>
                    <a:pt x="3635" y="233"/>
                    <a:pt x="3635" y="233"/>
                  </a:cubicBezTo>
                  <a:cubicBezTo>
                    <a:pt x="3631" y="234"/>
                    <a:pt x="3627" y="238"/>
                    <a:pt x="3627" y="242"/>
                  </a:cubicBezTo>
                  <a:cubicBezTo>
                    <a:pt x="3626" y="246"/>
                    <a:pt x="3629" y="248"/>
                    <a:pt x="3632" y="248"/>
                  </a:cubicBezTo>
                  <a:cubicBezTo>
                    <a:pt x="3632" y="248"/>
                    <a:pt x="3633" y="248"/>
                    <a:pt x="3633" y="248"/>
                  </a:cubicBezTo>
                  <a:cubicBezTo>
                    <a:pt x="3637" y="248"/>
                    <a:pt x="3641" y="244"/>
                    <a:pt x="3641" y="240"/>
                  </a:cubicBezTo>
                  <a:cubicBezTo>
                    <a:pt x="3641" y="236"/>
                    <a:pt x="3639" y="233"/>
                    <a:pt x="3636" y="233"/>
                  </a:cubicBezTo>
                  <a:moveTo>
                    <a:pt x="2801" y="228"/>
                  </a:moveTo>
                  <a:cubicBezTo>
                    <a:pt x="2798" y="228"/>
                    <a:pt x="2796" y="230"/>
                    <a:pt x="2796" y="234"/>
                  </a:cubicBezTo>
                  <a:cubicBezTo>
                    <a:pt x="2796" y="237"/>
                    <a:pt x="2798" y="241"/>
                    <a:pt x="2801" y="241"/>
                  </a:cubicBezTo>
                  <a:cubicBezTo>
                    <a:pt x="2802" y="242"/>
                    <a:pt x="2802" y="242"/>
                    <a:pt x="2802" y="242"/>
                  </a:cubicBezTo>
                  <a:cubicBezTo>
                    <a:pt x="2805" y="242"/>
                    <a:pt x="2807" y="239"/>
                    <a:pt x="2807" y="236"/>
                  </a:cubicBezTo>
                  <a:cubicBezTo>
                    <a:pt x="2808" y="232"/>
                    <a:pt x="2805" y="229"/>
                    <a:pt x="2802" y="228"/>
                  </a:cubicBezTo>
                  <a:cubicBezTo>
                    <a:pt x="2802" y="228"/>
                    <a:pt x="2802" y="228"/>
                    <a:pt x="2801" y="228"/>
                  </a:cubicBezTo>
                  <a:moveTo>
                    <a:pt x="3708" y="224"/>
                  </a:moveTo>
                  <a:cubicBezTo>
                    <a:pt x="3707" y="224"/>
                    <a:pt x="3707" y="224"/>
                    <a:pt x="3707" y="224"/>
                  </a:cubicBezTo>
                  <a:cubicBezTo>
                    <a:pt x="3703" y="225"/>
                    <a:pt x="3699" y="228"/>
                    <a:pt x="3698" y="233"/>
                  </a:cubicBezTo>
                  <a:cubicBezTo>
                    <a:pt x="3698" y="236"/>
                    <a:pt x="3700" y="239"/>
                    <a:pt x="3704" y="239"/>
                  </a:cubicBezTo>
                  <a:cubicBezTo>
                    <a:pt x="3704" y="239"/>
                    <a:pt x="3704" y="239"/>
                    <a:pt x="3705" y="239"/>
                  </a:cubicBezTo>
                  <a:cubicBezTo>
                    <a:pt x="3709" y="238"/>
                    <a:pt x="3712" y="234"/>
                    <a:pt x="3713" y="230"/>
                  </a:cubicBezTo>
                  <a:cubicBezTo>
                    <a:pt x="3713" y="227"/>
                    <a:pt x="3711" y="224"/>
                    <a:pt x="3708" y="224"/>
                  </a:cubicBezTo>
                  <a:moveTo>
                    <a:pt x="1331" y="220"/>
                  </a:moveTo>
                  <a:cubicBezTo>
                    <a:pt x="1330" y="220"/>
                    <a:pt x="1330" y="220"/>
                    <a:pt x="1329" y="220"/>
                  </a:cubicBezTo>
                  <a:cubicBezTo>
                    <a:pt x="1325" y="221"/>
                    <a:pt x="1323" y="225"/>
                    <a:pt x="1323" y="229"/>
                  </a:cubicBezTo>
                  <a:cubicBezTo>
                    <a:pt x="1324" y="232"/>
                    <a:pt x="1326" y="234"/>
                    <a:pt x="1329" y="234"/>
                  </a:cubicBezTo>
                  <a:cubicBezTo>
                    <a:pt x="1329" y="234"/>
                    <a:pt x="1330" y="234"/>
                    <a:pt x="1331" y="234"/>
                  </a:cubicBezTo>
                  <a:cubicBezTo>
                    <a:pt x="1334" y="232"/>
                    <a:pt x="1337" y="229"/>
                    <a:pt x="1336" y="225"/>
                  </a:cubicBezTo>
                  <a:cubicBezTo>
                    <a:pt x="1336" y="222"/>
                    <a:pt x="1334" y="220"/>
                    <a:pt x="1331" y="220"/>
                  </a:cubicBezTo>
                  <a:moveTo>
                    <a:pt x="728" y="218"/>
                  </a:moveTo>
                  <a:cubicBezTo>
                    <a:pt x="725" y="218"/>
                    <a:pt x="723" y="220"/>
                    <a:pt x="724" y="223"/>
                  </a:cubicBezTo>
                  <a:cubicBezTo>
                    <a:pt x="724" y="226"/>
                    <a:pt x="728" y="230"/>
                    <a:pt x="732" y="231"/>
                  </a:cubicBezTo>
                  <a:cubicBezTo>
                    <a:pt x="732" y="231"/>
                    <a:pt x="733" y="231"/>
                    <a:pt x="734" y="231"/>
                  </a:cubicBezTo>
                  <a:cubicBezTo>
                    <a:pt x="737" y="231"/>
                    <a:pt x="738" y="229"/>
                    <a:pt x="738" y="226"/>
                  </a:cubicBezTo>
                  <a:cubicBezTo>
                    <a:pt x="738" y="223"/>
                    <a:pt x="734" y="219"/>
                    <a:pt x="730" y="218"/>
                  </a:cubicBezTo>
                  <a:cubicBezTo>
                    <a:pt x="729" y="218"/>
                    <a:pt x="728" y="218"/>
                    <a:pt x="728" y="218"/>
                  </a:cubicBezTo>
                  <a:moveTo>
                    <a:pt x="2745" y="214"/>
                  </a:moveTo>
                  <a:cubicBezTo>
                    <a:pt x="2742" y="214"/>
                    <a:pt x="2740" y="216"/>
                    <a:pt x="2740" y="219"/>
                  </a:cubicBezTo>
                  <a:cubicBezTo>
                    <a:pt x="2740" y="223"/>
                    <a:pt x="2742" y="227"/>
                    <a:pt x="2745" y="228"/>
                  </a:cubicBezTo>
                  <a:cubicBezTo>
                    <a:pt x="2746" y="228"/>
                    <a:pt x="2746" y="228"/>
                    <a:pt x="2746" y="228"/>
                  </a:cubicBezTo>
                  <a:cubicBezTo>
                    <a:pt x="2749" y="228"/>
                    <a:pt x="2751" y="226"/>
                    <a:pt x="2751" y="223"/>
                  </a:cubicBezTo>
                  <a:cubicBezTo>
                    <a:pt x="2751" y="219"/>
                    <a:pt x="2749" y="215"/>
                    <a:pt x="2746" y="214"/>
                  </a:cubicBezTo>
                  <a:cubicBezTo>
                    <a:pt x="2746" y="214"/>
                    <a:pt x="2745" y="214"/>
                    <a:pt x="2745" y="214"/>
                  </a:cubicBezTo>
                  <a:moveTo>
                    <a:pt x="3778" y="211"/>
                  </a:moveTo>
                  <a:cubicBezTo>
                    <a:pt x="3778" y="211"/>
                    <a:pt x="3777" y="211"/>
                    <a:pt x="3777" y="211"/>
                  </a:cubicBezTo>
                  <a:cubicBezTo>
                    <a:pt x="3773" y="212"/>
                    <a:pt x="3769" y="216"/>
                    <a:pt x="3769" y="220"/>
                  </a:cubicBezTo>
                  <a:cubicBezTo>
                    <a:pt x="3768" y="224"/>
                    <a:pt x="3770" y="226"/>
                    <a:pt x="3773" y="226"/>
                  </a:cubicBezTo>
                  <a:cubicBezTo>
                    <a:pt x="3774" y="226"/>
                    <a:pt x="3774" y="226"/>
                    <a:pt x="3775" y="226"/>
                  </a:cubicBezTo>
                  <a:cubicBezTo>
                    <a:pt x="3779" y="225"/>
                    <a:pt x="3782" y="221"/>
                    <a:pt x="3783" y="217"/>
                  </a:cubicBezTo>
                  <a:cubicBezTo>
                    <a:pt x="3783" y="214"/>
                    <a:pt x="3781" y="211"/>
                    <a:pt x="3778" y="211"/>
                  </a:cubicBezTo>
                  <a:moveTo>
                    <a:pt x="1396" y="198"/>
                  </a:moveTo>
                  <a:cubicBezTo>
                    <a:pt x="1395" y="198"/>
                    <a:pt x="1394" y="198"/>
                    <a:pt x="1394" y="199"/>
                  </a:cubicBezTo>
                  <a:cubicBezTo>
                    <a:pt x="1390" y="200"/>
                    <a:pt x="1387" y="204"/>
                    <a:pt x="1388" y="208"/>
                  </a:cubicBezTo>
                  <a:cubicBezTo>
                    <a:pt x="1388" y="211"/>
                    <a:pt x="1390" y="212"/>
                    <a:pt x="1393" y="212"/>
                  </a:cubicBezTo>
                  <a:cubicBezTo>
                    <a:pt x="1394" y="212"/>
                    <a:pt x="1394" y="212"/>
                    <a:pt x="1395" y="212"/>
                  </a:cubicBezTo>
                  <a:cubicBezTo>
                    <a:pt x="1399" y="211"/>
                    <a:pt x="1401" y="207"/>
                    <a:pt x="1401" y="203"/>
                  </a:cubicBezTo>
                  <a:cubicBezTo>
                    <a:pt x="1401" y="200"/>
                    <a:pt x="1398" y="198"/>
                    <a:pt x="1396" y="198"/>
                  </a:cubicBezTo>
                  <a:moveTo>
                    <a:pt x="655" y="198"/>
                  </a:moveTo>
                  <a:cubicBezTo>
                    <a:pt x="652" y="198"/>
                    <a:pt x="650" y="200"/>
                    <a:pt x="651" y="203"/>
                  </a:cubicBezTo>
                  <a:cubicBezTo>
                    <a:pt x="651" y="206"/>
                    <a:pt x="655" y="210"/>
                    <a:pt x="659" y="211"/>
                  </a:cubicBezTo>
                  <a:cubicBezTo>
                    <a:pt x="659" y="211"/>
                    <a:pt x="660" y="211"/>
                    <a:pt x="661" y="211"/>
                  </a:cubicBezTo>
                  <a:cubicBezTo>
                    <a:pt x="664" y="211"/>
                    <a:pt x="666" y="210"/>
                    <a:pt x="665" y="207"/>
                  </a:cubicBezTo>
                  <a:cubicBezTo>
                    <a:pt x="665" y="203"/>
                    <a:pt x="661" y="199"/>
                    <a:pt x="657" y="198"/>
                  </a:cubicBezTo>
                  <a:cubicBezTo>
                    <a:pt x="656" y="198"/>
                    <a:pt x="655" y="198"/>
                    <a:pt x="655" y="198"/>
                  </a:cubicBezTo>
                  <a:moveTo>
                    <a:pt x="2691" y="197"/>
                  </a:moveTo>
                  <a:cubicBezTo>
                    <a:pt x="2688" y="197"/>
                    <a:pt x="2686" y="199"/>
                    <a:pt x="2686" y="202"/>
                  </a:cubicBezTo>
                  <a:cubicBezTo>
                    <a:pt x="2686" y="206"/>
                    <a:pt x="2688" y="209"/>
                    <a:pt x="2691" y="210"/>
                  </a:cubicBezTo>
                  <a:cubicBezTo>
                    <a:pt x="2691" y="211"/>
                    <a:pt x="2692" y="211"/>
                    <a:pt x="2692" y="211"/>
                  </a:cubicBezTo>
                  <a:cubicBezTo>
                    <a:pt x="2695" y="211"/>
                    <a:pt x="2697" y="209"/>
                    <a:pt x="2697" y="206"/>
                  </a:cubicBezTo>
                  <a:cubicBezTo>
                    <a:pt x="2697" y="202"/>
                    <a:pt x="2695" y="198"/>
                    <a:pt x="2692" y="197"/>
                  </a:cubicBezTo>
                  <a:cubicBezTo>
                    <a:pt x="2692" y="197"/>
                    <a:pt x="2691" y="197"/>
                    <a:pt x="2691" y="197"/>
                  </a:cubicBezTo>
                  <a:moveTo>
                    <a:pt x="3847" y="195"/>
                  </a:moveTo>
                  <a:cubicBezTo>
                    <a:pt x="3846" y="195"/>
                    <a:pt x="3846" y="195"/>
                    <a:pt x="3845" y="195"/>
                  </a:cubicBezTo>
                  <a:cubicBezTo>
                    <a:pt x="3841" y="196"/>
                    <a:pt x="3838" y="200"/>
                    <a:pt x="3837" y="204"/>
                  </a:cubicBezTo>
                  <a:cubicBezTo>
                    <a:pt x="3836" y="208"/>
                    <a:pt x="3838" y="210"/>
                    <a:pt x="3841" y="210"/>
                  </a:cubicBezTo>
                  <a:cubicBezTo>
                    <a:pt x="3842" y="210"/>
                    <a:pt x="3842" y="210"/>
                    <a:pt x="3843" y="210"/>
                  </a:cubicBezTo>
                  <a:cubicBezTo>
                    <a:pt x="3846" y="209"/>
                    <a:pt x="3850" y="205"/>
                    <a:pt x="3850" y="201"/>
                  </a:cubicBezTo>
                  <a:cubicBezTo>
                    <a:pt x="3851" y="197"/>
                    <a:pt x="3849" y="195"/>
                    <a:pt x="3847" y="195"/>
                  </a:cubicBezTo>
                  <a:moveTo>
                    <a:pt x="2638" y="177"/>
                  </a:moveTo>
                  <a:cubicBezTo>
                    <a:pt x="2636" y="177"/>
                    <a:pt x="2634" y="179"/>
                    <a:pt x="2634" y="182"/>
                  </a:cubicBezTo>
                  <a:cubicBezTo>
                    <a:pt x="2633" y="186"/>
                    <a:pt x="2636" y="190"/>
                    <a:pt x="2638" y="191"/>
                  </a:cubicBezTo>
                  <a:cubicBezTo>
                    <a:pt x="2639" y="191"/>
                    <a:pt x="2639" y="191"/>
                    <a:pt x="2640" y="191"/>
                  </a:cubicBezTo>
                  <a:cubicBezTo>
                    <a:pt x="2642" y="191"/>
                    <a:pt x="2644" y="189"/>
                    <a:pt x="2644" y="186"/>
                  </a:cubicBezTo>
                  <a:cubicBezTo>
                    <a:pt x="2645" y="183"/>
                    <a:pt x="2643" y="179"/>
                    <a:pt x="2640" y="177"/>
                  </a:cubicBezTo>
                  <a:cubicBezTo>
                    <a:pt x="2639" y="177"/>
                    <a:pt x="2639" y="177"/>
                    <a:pt x="2638" y="177"/>
                  </a:cubicBezTo>
                  <a:moveTo>
                    <a:pt x="581" y="177"/>
                  </a:moveTo>
                  <a:cubicBezTo>
                    <a:pt x="578" y="177"/>
                    <a:pt x="577" y="178"/>
                    <a:pt x="577" y="181"/>
                  </a:cubicBezTo>
                  <a:cubicBezTo>
                    <a:pt x="577" y="185"/>
                    <a:pt x="581" y="188"/>
                    <a:pt x="585" y="190"/>
                  </a:cubicBezTo>
                  <a:cubicBezTo>
                    <a:pt x="586" y="190"/>
                    <a:pt x="587" y="190"/>
                    <a:pt x="587" y="190"/>
                  </a:cubicBezTo>
                  <a:cubicBezTo>
                    <a:pt x="590" y="190"/>
                    <a:pt x="592" y="188"/>
                    <a:pt x="592" y="186"/>
                  </a:cubicBezTo>
                  <a:cubicBezTo>
                    <a:pt x="591" y="182"/>
                    <a:pt x="588" y="178"/>
                    <a:pt x="584" y="177"/>
                  </a:cubicBezTo>
                  <a:cubicBezTo>
                    <a:pt x="583" y="177"/>
                    <a:pt x="582" y="177"/>
                    <a:pt x="581" y="177"/>
                  </a:cubicBezTo>
                  <a:moveTo>
                    <a:pt x="3912" y="175"/>
                  </a:moveTo>
                  <a:cubicBezTo>
                    <a:pt x="3912" y="175"/>
                    <a:pt x="3911" y="175"/>
                    <a:pt x="3910" y="175"/>
                  </a:cubicBezTo>
                  <a:cubicBezTo>
                    <a:pt x="3907" y="176"/>
                    <a:pt x="3903" y="180"/>
                    <a:pt x="3903" y="184"/>
                  </a:cubicBezTo>
                  <a:cubicBezTo>
                    <a:pt x="3902" y="187"/>
                    <a:pt x="3904" y="189"/>
                    <a:pt x="3906" y="189"/>
                  </a:cubicBezTo>
                  <a:cubicBezTo>
                    <a:pt x="3907" y="189"/>
                    <a:pt x="3907" y="189"/>
                    <a:pt x="3908" y="189"/>
                  </a:cubicBezTo>
                  <a:cubicBezTo>
                    <a:pt x="3912" y="188"/>
                    <a:pt x="3915" y="184"/>
                    <a:pt x="3916" y="180"/>
                  </a:cubicBezTo>
                  <a:cubicBezTo>
                    <a:pt x="3916" y="177"/>
                    <a:pt x="3915" y="175"/>
                    <a:pt x="3912" y="175"/>
                  </a:cubicBezTo>
                  <a:moveTo>
                    <a:pt x="1461" y="175"/>
                  </a:moveTo>
                  <a:cubicBezTo>
                    <a:pt x="1460" y="175"/>
                    <a:pt x="1459" y="175"/>
                    <a:pt x="1459" y="175"/>
                  </a:cubicBezTo>
                  <a:cubicBezTo>
                    <a:pt x="1455" y="176"/>
                    <a:pt x="1452" y="181"/>
                    <a:pt x="1452" y="184"/>
                  </a:cubicBezTo>
                  <a:cubicBezTo>
                    <a:pt x="1453" y="187"/>
                    <a:pt x="1455" y="189"/>
                    <a:pt x="1457" y="189"/>
                  </a:cubicBezTo>
                  <a:cubicBezTo>
                    <a:pt x="1458" y="189"/>
                    <a:pt x="1459" y="189"/>
                    <a:pt x="1459" y="188"/>
                  </a:cubicBezTo>
                  <a:cubicBezTo>
                    <a:pt x="1463" y="187"/>
                    <a:pt x="1466" y="183"/>
                    <a:pt x="1465" y="179"/>
                  </a:cubicBezTo>
                  <a:cubicBezTo>
                    <a:pt x="1465" y="176"/>
                    <a:pt x="1463" y="175"/>
                    <a:pt x="1461" y="175"/>
                  </a:cubicBezTo>
                  <a:moveTo>
                    <a:pt x="4919" y="160"/>
                  </a:moveTo>
                  <a:cubicBezTo>
                    <a:pt x="4916" y="160"/>
                    <a:pt x="4913" y="162"/>
                    <a:pt x="4913" y="166"/>
                  </a:cubicBezTo>
                  <a:cubicBezTo>
                    <a:pt x="4913" y="169"/>
                    <a:pt x="4916" y="173"/>
                    <a:pt x="4919" y="173"/>
                  </a:cubicBezTo>
                  <a:cubicBezTo>
                    <a:pt x="4919" y="173"/>
                    <a:pt x="4919" y="173"/>
                    <a:pt x="4920" y="173"/>
                  </a:cubicBezTo>
                  <a:cubicBezTo>
                    <a:pt x="4923" y="173"/>
                    <a:pt x="4926" y="170"/>
                    <a:pt x="4926" y="167"/>
                  </a:cubicBezTo>
                  <a:cubicBezTo>
                    <a:pt x="4926" y="163"/>
                    <a:pt x="4924" y="160"/>
                    <a:pt x="4920" y="160"/>
                  </a:cubicBezTo>
                  <a:cubicBezTo>
                    <a:pt x="4920" y="160"/>
                    <a:pt x="4920" y="160"/>
                    <a:pt x="4919" y="160"/>
                  </a:cubicBezTo>
                  <a:moveTo>
                    <a:pt x="2587" y="155"/>
                  </a:moveTo>
                  <a:cubicBezTo>
                    <a:pt x="2585" y="155"/>
                    <a:pt x="2583" y="157"/>
                    <a:pt x="2582" y="160"/>
                  </a:cubicBezTo>
                  <a:cubicBezTo>
                    <a:pt x="2582" y="164"/>
                    <a:pt x="2584" y="168"/>
                    <a:pt x="2587" y="169"/>
                  </a:cubicBezTo>
                  <a:cubicBezTo>
                    <a:pt x="2587" y="169"/>
                    <a:pt x="2588" y="169"/>
                    <a:pt x="2589" y="169"/>
                  </a:cubicBezTo>
                  <a:cubicBezTo>
                    <a:pt x="2591" y="169"/>
                    <a:pt x="2592" y="168"/>
                    <a:pt x="2593" y="165"/>
                  </a:cubicBezTo>
                  <a:cubicBezTo>
                    <a:pt x="2593" y="161"/>
                    <a:pt x="2591" y="157"/>
                    <a:pt x="2588" y="156"/>
                  </a:cubicBezTo>
                  <a:cubicBezTo>
                    <a:pt x="2588" y="156"/>
                    <a:pt x="2587" y="155"/>
                    <a:pt x="2587" y="155"/>
                  </a:cubicBezTo>
                  <a:moveTo>
                    <a:pt x="507" y="155"/>
                  </a:moveTo>
                  <a:cubicBezTo>
                    <a:pt x="504" y="155"/>
                    <a:pt x="503" y="156"/>
                    <a:pt x="503" y="159"/>
                  </a:cubicBezTo>
                  <a:cubicBezTo>
                    <a:pt x="503" y="162"/>
                    <a:pt x="507" y="166"/>
                    <a:pt x="511" y="167"/>
                  </a:cubicBezTo>
                  <a:cubicBezTo>
                    <a:pt x="512" y="168"/>
                    <a:pt x="513" y="168"/>
                    <a:pt x="513" y="168"/>
                  </a:cubicBezTo>
                  <a:cubicBezTo>
                    <a:pt x="516" y="168"/>
                    <a:pt x="518" y="166"/>
                    <a:pt x="518" y="163"/>
                  </a:cubicBezTo>
                  <a:cubicBezTo>
                    <a:pt x="517" y="160"/>
                    <a:pt x="514" y="156"/>
                    <a:pt x="510" y="155"/>
                  </a:cubicBezTo>
                  <a:cubicBezTo>
                    <a:pt x="509" y="155"/>
                    <a:pt x="508" y="155"/>
                    <a:pt x="507" y="155"/>
                  </a:cubicBezTo>
                  <a:moveTo>
                    <a:pt x="4856" y="152"/>
                  </a:moveTo>
                  <a:cubicBezTo>
                    <a:pt x="4852" y="152"/>
                    <a:pt x="4850" y="154"/>
                    <a:pt x="4850" y="157"/>
                  </a:cubicBezTo>
                  <a:cubicBezTo>
                    <a:pt x="4849" y="161"/>
                    <a:pt x="4852" y="165"/>
                    <a:pt x="4855" y="165"/>
                  </a:cubicBezTo>
                  <a:cubicBezTo>
                    <a:pt x="4856" y="165"/>
                    <a:pt x="4856" y="165"/>
                    <a:pt x="4856" y="165"/>
                  </a:cubicBezTo>
                  <a:cubicBezTo>
                    <a:pt x="4859" y="165"/>
                    <a:pt x="4862" y="163"/>
                    <a:pt x="4862" y="159"/>
                  </a:cubicBezTo>
                  <a:cubicBezTo>
                    <a:pt x="4862" y="156"/>
                    <a:pt x="4860" y="152"/>
                    <a:pt x="4856" y="152"/>
                  </a:cubicBezTo>
                  <a:cubicBezTo>
                    <a:pt x="4856" y="152"/>
                    <a:pt x="4856" y="152"/>
                    <a:pt x="4856" y="152"/>
                  </a:cubicBezTo>
                  <a:moveTo>
                    <a:pt x="3975" y="150"/>
                  </a:moveTo>
                  <a:cubicBezTo>
                    <a:pt x="3975" y="150"/>
                    <a:pt x="3974" y="150"/>
                    <a:pt x="3973" y="151"/>
                  </a:cubicBezTo>
                  <a:cubicBezTo>
                    <a:pt x="3970" y="152"/>
                    <a:pt x="3966" y="156"/>
                    <a:pt x="3965" y="160"/>
                  </a:cubicBezTo>
                  <a:cubicBezTo>
                    <a:pt x="3965" y="163"/>
                    <a:pt x="3966" y="164"/>
                    <a:pt x="3968" y="164"/>
                  </a:cubicBezTo>
                  <a:cubicBezTo>
                    <a:pt x="3969" y="164"/>
                    <a:pt x="3970" y="164"/>
                    <a:pt x="3970" y="164"/>
                  </a:cubicBezTo>
                  <a:cubicBezTo>
                    <a:pt x="3974" y="162"/>
                    <a:pt x="3977" y="158"/>
                    <a:pt x="3978" y="154"/>
                  </a:cubicBezTo>
                  <a:cubicBezTo>
                    <a:pt x="3978" y="152"/>
                    <a:pt x="3977" y="150"/>
                    <a:pt x="3975" y="150"/>
                  </a:cubicBezTo>
                  <a:moveTo>
                    <a:pt x="1526" y="150"/>
                  </a:moveTo>
                  <a:cubicBezTo>
                    <a:pt x="1525" y="150"/>
                    <a:pt x="1524" y="150"/>
                    <a:pt x="1524" y="150"/>
                  </a:cubicBezTo>
                  <a:cubicBezTo>
                    <a:pt x="1520" y="151"/>
                    <a:pt x="1517" y="156"/>
                    <a:pt x="1517" y="159"/>
                  </a:cubicBezTo>
                  <a:cubicBezTo>
                    <a:pt x="1517" y="162"/>
                    <a:pt x="1519" y="164"/>
                    <a:pt x="1521" y="164"/>
                  </a:cubicBezTo>
                  <a:cubicBezTo>
                    <a:pt x="1522" y="164"/>
                    <a:pt x="1523" y="164"/>
                    <a:pt x="1524" y="163"/>
                  </a:cubicBezTo>
                  <a:cubicBezTo>
                    <a:pt x="1527" y="162"/>
                    <a:pt x="1530" y="158"/>
                    <a:pt x="1530" y="154"/>
                  </a:cubicBezTo>
                  <a:cubicBezTo>
                    <a:pt x="1530" y="151"/>
                    <a:pt x="1528" y="150"/>
                    <a:pt x="1526" y="150"/>
                  </a:cubicBezTo>
                  <a:moveTo>
                    <a:pt x="4792" y="141"/>
                  </a:moveTo>
                  <a:cubicBezTo>
                    <a:pt x="4789" y="141"/>
                    <a:pt x="4787" y="143"/>
                    <a:pt x="4787" y="146"/>
                  </a:cubicBezTo>
                  <a:cubicBezTo>
                    <a:pt x="4786" y="150"/>
                    <a:pt x="4789" y="153"/>
                    <a:pt x="4792" y="154"/>
                  </a:cubicBezTo>
                  <a:cubicBezTo>
                    <a:pt x="4793" y="154"/>
                    <a:pt x="4793" y="154"/>
                    <a:pt x="4794" y="154"/>
                  </a:cubicBezTo>
                  <a:cubicBezTo>
                    <a:pt x="4797" y="154"/>
                    <a:pt x="4799" y="152"/>
                    <a:pt x="4799" y="149"/>
                  </a:cubicBezTo>
                  <a:cubicBezTo>
                    <a:pt x="4800" y="145"/>
                    <a:pt x="4797" y="141"/>
                    <a:pt x="4794" y="141"/>
                  </a:cubicBezTo>
                  <a:cubicBezTo>
                    <a:pt x="4793" y="141"/>
                    <a:pt x="4793" y="141"/>
                    <a:pt x="4792" y="141"/>
                  </a:cubicBezTo>
                  <a:moveTo>
                    <a:pt x="2536" y="133"/>
                  </a:moveTo>
                  <a:cubicBezTo>
                    <a:pt x="2534" y="133"/>
                    <a:pt x="2532" y="135"/>
                    <a:pt x="2532" y="138"/>
                  </a:cubicBezTo>
                  <a:cubicBezTo>
                    <a:pt x="2531" y="141"/>
                    <a:pt x="2533" y="145"/>
                    <a:pt x="2536" y="146"/>
                  </a:cubicBezTo>
                  <a:cubicBezTo>
                    <a:pt x="2537" y="147"/>
                    <a:pt x="2537" y="147"/>
                    <a:pt x="2538" y="147"/>
                  </a:cubicBezTo>
                  <a:cubicBezTo>
                    <a:pt x="2540" y="147"/>
                    <a:pt x="2542" y="145"/>
                    <a:pt x="2542" y="142"/>
                  </a:cubicBezTo>
                  <a:cubicBezTo>
                    <a:pt x="2542" y="138"/>
                    <a:pt x="2541" y="134"/>
                    <a:pt x="2538" y="133"/>
                  </a:cubicBezTo>
                  <a:cubicBezTo>
                    <a:pt x="2537" y="133"/>
                    <a:pt x="2537" y="133"/>
                    <a:pt x="2536" y="133"/>
                  </a:cubicBezTo>
                  <a:moveTo>
                    <a:pt x="433" y="132"/>
                  </a:moveTo>
                  <a:cubicBezTo>
                    <a:pt x="430" y="132"/>
                    <a:pt x="429" y="134"/>
                    <a:pt x="429" y="136"/>
                  </a:cubicBezTo>
                  <a:cubicBezTo>
                    <a:pt x="429" y="140"/>
                    <a:pt x="433" y="144"/>
                    <a:pt x="437" y="145"/>
                  </a:cubicBezTo>
                  <a:cubicBezTo>
                    <a:pt x="438" y="145"/>
                    <a:pt x="439" y="145"/>
                    <a:pt x="439" y="145"/>
                  </a:cubicBezTo>
                  <a:cubicBezTo>
                    <a:pt x="442" y="145"/>
                    <a:pt x="444" y="144"/>
                    <a:pt x="444" y="141"/>
                  </a:cubicBezTo>
                  <a:cubicBezTo>
                    <a:pt x="443" y="138"/>
                    <a:pt x="440" y="134"/>
                    <a:pt x="436" y="133"/>
                  </a:cubicBezTo>
                  <a:cubicBezTo>
                    <a:pt x="435" y="132"/>
                    <a:pt x="434" y="132"/>
                    <a:pt x="433" y="132"/>
                  </a:cubicBezTo>
                  <a:moveTo>
                    <a:pt x="4730" y="127"/>
                  </a:moveTo>
                  <a:cubicBezTo>
                    <a:pt x="4727" y="127"/>
                    <a:pt x="4725" y="129"/>
                    <a:pt x="4724" y="132"/>
                  </a:cubicBezTo>
                  <a:cubicBezTo>
                    <a:pt x="4724" y="136"/>
                    <a:pt x="4727" y="139"/>
                    <a:pt x="4730" y="140"/>
                  </a:cubicBezTo>
                  <a:cubicBezTo>
                    <a:pt x="4731" y="140"/>
                    <a:pt x="4731" y="140"/>
                    <a:pt x="4731" y="140"/>
                  </a:cubicBezTo>
                  <a:cubicBezTo>
                    <a:pt x="4734" y="140"/>
                    <a:pt x="4737" y="138"/>
                    <a:pt x="4737" y="135"/>
                  </a:cubicBezTo>
                  <a:cubicBezTo>
                    <a:pt x="4737" y="132"/>
                    <a:pt x="4735" y="128"/>
                    <a:pt x="4731" y="128"/>
                  </a:cubicBezTo>
                  <a:cubicBezTo>
                    <a:pt x="4731" y="127"/>
                    <a:pt x="4730" y="127"/>
                    <a:pt x="4730" y="127"/>
                  </a:cubicBezTo>
                  <a:moveTo>
                    <a:pt x="1591" y="124"/>
                  </a:moveTo>
                  <a:cubicBezTo>
                    <a:pt x="1590" y="124"/>
                    <a:pt x="1589" y="124"/>
                    <a:pt x="1589" y="125"/>
                  </a:cubicBezTo>
                  <a:cubicBezTo>
                    <a:pt x="1585" y="126"/>
                    <a:pt x="1582" y="130"/>
                    <a:pt x="1582" y="134"/>
                  </a:cubicBezTo>
                  <a:cubicBezTo>
                    <a:pt x="1582" y="137"/>
                    <a:pt x="1583" y="139"/>
                    <a:pt x="1586" y="139"/>
                  </a:cubicBezTo>
                  <a:cubicBezTo>
                    <a:pt x="1587" y="139"/>
                    <a:pt x="1587" y="138"/>
                    <a:pt x="1588" y="138"/>
                  </a:cubicBezTo>
                  <a:cubicBezTo>
                    <a:pt x="1592" y="137"/>
                    <a:pt x="1595" y="133"/>
                    <a:pt x="1595" y="129"/>
                  </a:cubicBezTo>
                  <a:cubicBezTo>
                    <a:pt x="1595" y="126"/>
                    <a:pt x="1593" y="124"/>
                    <a:pt x="1591" y="124"/>
                  </a:cubicBezTo>
                  <a:moveTo>
                    <a:pt x="4035" y="120"/>
                  </a:moveTo>
                  <a:cubicBezTo>
                    <a:pt x="4034" y="120"/>
                    <a:pt x="4033" y="121"/>
                    <a:pt x="4032" y="121"/>
                  </a:cubicBezTo>
                  <a:cubicBezTo>
                    <a:pt x="4029" y="123"/>
                    <a:pt x="4026" y="127"/>
                    <a:pt x="4025" y="131"/>
                  </a:cubicBezTo>
                  <a:cubicBezTo>
                    <a:pt x="4024" y="133"/>
                    <a:pt x="4025" y="135"/>
                    <a:pt x="4027" y="135"/>
                  </a:cubicBezTo>
                  <a:cubicBezTo>
                    <a:pt x="4028" y="135"/>
                    <a:pt x="4028" y="134"/>
                    <a:pt x="4029" y="134"/>
                  </a:cubicBezTo>
                  <a:cubicBezTo>
                    <a:pt x="4032" y="132"/>
                    <a:pt x="4035" y="128"/>
                    <a:pt x="4036" y="124"/>
                  </a:cubicBezTo>
                  <a:cubicBezTo>
                    <a:pt x="4037" y="122"/>
                    <a:pt x="4036" y="120"/>
                    <a:pt x="4035" y="120"/>
                  </a:cubicBezTo>
                  <a:moveTo>
                    <a:pt x="4668" y="113"/>
                  </a:moveTo>
                  <a:cubicBezTo>
                    <a:pt x="4666" y="113"/>
                    <a:pt x="4663" y="115"/>
                    <a:pt x="4663" y="118"/>
                  </a:cubicBezTo>
                  <a:cubicBezTo>
                    <a:pt x="4662" y="121"/>
                    <a:pt x="4665" y="124"/>
                    <a:pt x="4668" y="125"/>
                  </a:cubicBezTo>
                  <a:cubicBezTo>
                    <a:pt x="4669" y="125"/>
                    <a:pt x="4669" y="125"/>
                    <a:pt x="4670" y="125"/>
                  </a:cubicBezTo>
                  <a:cubicBezTo>
                    <a:pt x="4673" y="125"/>
                    <a:pt x="4675" y="123"/>
                    <a:pt x="4675" y="121"/>
                  </a:cubicBezTo>
                  <a:cubicBezTo>
                    <a:pt x="4676" y="117"/>
                    <a:pt x="4673" y="114"/>
                    <a:pt x="4670" y="113"/>
                  </a:cubicBezTo>
                  <a:cubicBezTo>
                    <a:pt x="4669" y="113"/>
                    <a:pt x="4669" y="113"/>
                    <a:pt x="4668" y="113"/>
                  </a:cubicBezTo>
                  <a:moveTo>
                    <a:pt x="360" y="111"/>
                  </a:moveTo>
                  <a:cubicBezTo>
                    <a:pt x="357" y="111"/>
                    <a:pt x="355" y="112"/>
                    <a:pt x="355" y="115"/>
                  </a:cubicBezTo>
                  <a:cubicBezTo>
                    <a:pt x="355" y="118"/>
                    <a:pt x="359" y="122"/>
                    <a:pt x="363" y="123"/>
                  </a:cubicBezTo>
                  <a:cubicBezTo>
                    <a:pt x="364" y="123"/>
                    <a:pt x="365" y="123"/>
                    <a:pt x="365" y="123"/>
                  </a:cubicBezTo>
                  <a:cubicBezTo>
                    <a:pt x="368" y="123"/>
                    <a:pt x="370" y="122"/>
                    <a:pt x="370" y="119"/>
                  </a:cubicBezTo>
                  <a:cubicBezTo>
                    <a:pt x="370" y="116"/>
                    <a:pt x="366" y="112"/>
                    <a:pt x="362" y="111"/>
                  </a:cubicBezTo>
                  <a:cubicBezTo>
                    <a:pt x="361" y="111"/>
                    <a:pt x="360" y="111"/>
                    <a:pt x="360" y="111"/>
                  </a:cubicBezTo>
                  <a:moveTo>
                    <a:pt x="2486" y="110"/>
                  </a:moveTo>
                  <a:cubicBezTo>
                    <a:pt x="2484" y="110"/>
                    <a:pt x="2482" y="111"/>
                    <a:pt x="2481" y="114"/>
                  </a:cubicBezTo>
                  <a:cubicBezTo>
                    <a:pt x="2481" y="118"/>
                    <a:pt x="2483" y="122"/>
                    <a:pt x="2486" y="123"/>
                  </a:cubicBezTo>
                  <a:cubicBezTo>
                    <a:pt x="2486" y="124"/>
                    <a:pt x="2487" y="124"/>
                    <a:pt x="2487" y="124"/>
                  </a:cubicBezTo>
                  <a:cubicBezTo>
                    <a:pt x="2489" y="124"/>
                    <a:pt x="2491" y="122"/>
                    <a:pt x="2491" y="119"/>
                  </a:cubicBezTo>
                  <a:cubicBezTo>
                    <a:pt x="2492" y="115"/>
                    <a:pt x="2490" y="111"/>
                    <a:pt x="2487" y="110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1656" y="99"/>
                  </a:moveTo>
                  <a:cubicBezTo>
                    <a:pt x="1655" y="99"/>
                    <a:pt x="1655" y="99"/>
                    <a:pt x="1654" y="99"/>
                  </a:cubicBezTo>
                  <a:cubicBezTo>
                    <a:pt x="1650" y="101"/>
                    <a:pt x="1647" y="105"/>
                    <a:pt x="1647" y="109"/>
                  </a:cubicBezTo>
                  <a:cubicBezTo>
                    <a:pt x="1646" y="112"/>
                    <a:pt x="1648" y="113"/>
                    <a:pt x="1650" y="113"/>
                  </a:cubicBezTo>
                  <a:cubicBezTo>
                    <a:pt x="1651" y="113"/>
                    <a:pt x="1652" y="113"/>
                    <a:pt x="1653" y="113"/>
                  </a:cubicBezTo>
                  <a:cubicBezTo>
                    <a:pt x="1656" y="112"/>
                    <a:pt x="1659" y="107"/>
                    <a:pt x="1660" y="104"/>
                  </a:cubicBezTo>
                  <a:cubicBezTo>
                    <a:pt x="1660" y="101"/>
                    <a:pt x="1658" y="99"/>
                    <a:pt x="1656" y="99"/>
                  </a:cubicBezTo>
                  <a:moveTo>
                    <a:pt x="4608" y="98"/>
                  </a:moveTo>
                  <a:cubicBezTo>
                    <a:pt x="4605" y="98"/>
                    <a:pt x="4602" y="100"/>
                    <a:pt x="4602" y="102"/>
                  </a:cubicBezTo>
                  <a:cubicBezTo>
                    <a:pt x="4601" y="106"/>
                    <a:pt x="4604" y="109"/>
                    <a:pt x="4607" y="110"/>
                  </a:cubicBezTo>
                  <a:cubicBezTo>
                    <a:pt x="4608" y="110"/>
                    <a:pt x="4608" y="110"/>
                    <a:pt x="4609" y="110"/>
                  </a:cubicBezTo>
                  <a:cubicBezTo>
                    <a:pt x="4611" y="110"/>
                    <a:pt x="4614" y="108"/>
                    <a:pt x="4614" y="105"/>
                  </a:cubicBezTo>
                  <a:cubicBezTo>
                    <a:pt x="4615" y="102"/>
                    <a:pt x="4612" y="99"/>
                    <a:pt x="4609" y="98"/>
                  </a:cubicBezTo>
                  <a:cubicBezTo>
                    <a:pt x="4609" y="98"/>
                    <a:pt x="4608" y="98"/>
                    <a:pt x="4608" y="98"/>
                  </a:cubicBezTo>
                  <a:moveTo>
                    <a:pt x="4090" y="91"/>
                  </a:moveTo>
                  <a:cubicBezTo>
                    <a:pt x="4089" y="91"/>
                    <a:pt x="4089" y="91"/>
                    <a:pt x="4088" y="91"/>
                  </a:cubicBezTo>
                  <a:cubicBezTo>
                    <a:pt x="4085" y="93"/>
                    <a:pt x="4081" y="97"/>
                    <a:pt x="4081" y="100"/>
                  </a:cubicBezTo>
                  <a:cubicBezTo>
                    <a:pt x="4080" y="102"/>
                    <a:pt x="4081" y="103"/>
                    <a:pt x="4083" y="103"/>
                  </a:cubicBezTo>
                  <a:cubicBezTo>
                    <a:pt x="4083" y="103"/>
                    <a:pt x="4084" y="103"/>
                    <a:pt x="4085" y="103"/>
                  </a:cubicBezTo>
                  <a:cubicBezTo>
                    <a:pt x="4088" y="101"/>
                    <a:pt x="4091" y="98"/>
                    <a:pt x="4092" y="95"/>
                  </a:cubicBezTo>
                  <a:cubicBezTo>
                    <a:pt x="4092" y="92"/>
                    <a:pt x="4092" y="91"/>
                    <a:pt x="4090" y="91"/>
                  </a:cubicBezTo>
                  <a:moveTo>
                    <a:pt x="287" y="90"/>
                  </a:moveTo>
                  <a:cubicBezTo>
                    <a:pt x="284" y="90"/>
                    <a:pt x="282" y="92"/>
                    <a:pt x="282" y="94"/>
                  </a:cubicBezTo>
                  <a:cubicBezTo>
                    <a:pt x="282" y="97"/>
                    <a:pt x="286" y="101"/>
                    <a:pt x="290" y="102"/>
                  </a:cubicBezTo>
                  <a:cubicBezTo>
                    <a:pt x="290" y="102"/>
                    <a:pt x="291" y="102"/>
                    <a:pt x="292" y="102"/>
                  </a:cubicBezTo>
                  <a:cubicBezTo>
                    <a:pt x="295" y="102"/>
                    <a:pt x="297" y="101"/>
                    <a:pt x="297" y="98"/>
                  </a:cubicBezTo>
                  <a:cubicBezTo>
                    <a:pt x="296" y="95"/>
                    <a:pt x="293" y="91"/>
                    <a:pt x="289" y="90"/>
                  </a:cubicBezTo>
                  <a:cubicBezTo>
                    <a:pt x="288" y="90"/>
                    <a:pt x="287" y="90"/>
                    <a:pt x="287" y="90"/>
                  </a:cubicBezTo>
                  <a:moveTo>
                    <a:pt x="2435" y="87"/>
                  </a:moveTo>
                  <a:cubicBezTo>
                    <a:pt x="2433" y="87"/>
                    <a:pt x="2431" y="89"/>
                    <a:pt x="2431" y="92"/>
                  </a:cubicBezTo>
                  <a:cubicBezTo>
                    <a:pt x="2430" y="96"/>
                    <a:pt x="2432" y="99"/>
                    <a:pt x="2435" y="101"/>
                  </a:cubicBezTo>
                  <a:cubicBezTo>
                    <a:pt x="2435" y="101"/>
                    <a:pt x="2436" y="101"/>
                    <a:pt x="2436" y="101"/>
                  </a:cubicBezTo>
                  <a:cubicBezTo>
                    <a:pt x="2439" y="101"/>
                    <a:pt x="2440" y="99"/>
                    <a:pt x="2441" y="96"/>
                  </a:cubicBezTo>
                  <a:cubicBezTo>
                    <a:pt x="2441" y="93"/>
                    <a:pt x="2440" y="89"/>
                    <a:pt x="2437" y="87"/>
                  </a:cubicBezTo>
                  <a:cubicBezTo>
                    <a:pt x="2436" y="87"/>
                    <a:pt x="2436" y="87"/>
                    <a:pt x="2435" y="87"/>
                  </a:cubicBezTo>
                  <a:moveTo>
                    <a:pt x="4547" y="83"/>
                  </a:moveTo>
                  <a:cubicBezTo>
                    <a:pt x="4545" y="83"/>
                    <a:pt x="4542" y="85"/>
                    <a:pt x="4542" y="88"/>
                  </a:cubicBezTo>
                  <a:cubicBezTo>
                    <a:pt x="4541" y="91"/>
                    <a:pt x="4543" y="94"/>
                    <a:pt x="4547" y="95"/>
                  </a:cubicBezTo>
                  <a:cubicBezTo>
                    <a:pt x="4547" y="95"/>
                    <a:pt x="4548" y="95"/>
                    <a:pt x="4548" y="95"/>
                  </a:cubicBezTo>
                  <a:cubicBezTo>
                    <a:pt x="4551" y="95"/>
                    <a:pt x="4553" y="93"/>
                    <a:pt x="4554" y="91"/>
                  </a:cubicBezTo>
                  <a:cubicBezTo>
                    <a:pt x="4554" y="87"/>
                    <a:pt x="4552" y="84"/>
                    <a:pt x="4549" y="84"/>
                  </a:cubicBezTo>
                  <a:cubicBezTo>
                    <a:pt x="4548" y="83"/>
                    <a:pt x="4548" y="83"/>
                    <a:pt x="4547" y="83"/>
                  </a:cubicBezTo>
                  <a:moveTo>
                    <a:pt x="1721" y="75"/>
                  </a:moveTo>
                  <a:cubicBezTo>
                    <a:pt x="1720" y="75"/>
                    <a:pt x="1719" y="75"/>
                    <a:pt x="1719" y="75"/>
                  </a:cubicBezTo>
                  <a:cubicBezTo>
                    <a:pt x="1715" y="77"/>
                    <a:pt x="1712" y="81"/>
                    <a:pt x="1711" y="85"/>
                  </a:cubicBezTo>
                  <a:cubicBezTo>
                    <a:pt x="1711" y="87"/>
                    <a:pt x="1713" y="89"/>
                    <a:pt x="1715" y="89"/>
                  </a:cubicBezTo>
                  <a:cubicBezTo>
                    <a:pt x="1716" y="89"/>
                    <a:pt x="1716" y="89"/>
                    <a:pt x="1717" y="89"/>
                  </a:cubicBezTo>
                  <a:cubicBezTo>
                    <a:pt x="1721" y="88"/>
                    <a:pt x="1724" y="84"/>
                    <a:pt x="1724" y="80"/>
                  </a:cubicBezTo>
                  <a:cubicBezTo>
                    <a:pt x="1725" y="77"/>
                    <a:pt x="1723" y="75"/>
                    <a:pt x="1721" y="75"/>
                  </a:cubicBezTo>
                  <a:moveTo>
                    <a:pt x="214" y="71"/>
                  </a:moveTo>
                  <a:cubicBezTo>
                    <a:pt x="211" y="71"/>
                    <a:pt x="209" y="73"/>
                    <a:pt x="210" y="76"/>
                  </a:cubicBezTo>
                  <a:cubicBezTo>
                    <a:pt x="210" y="79"/>
                    <a:pt x="213" y="82"/>
                    <a:pt x="217" y="83"/>
                  </a:cubicBezTo>
                  <a:cubicBezTo>
                    <a:pt x="218" y="83"/>
                    <a:pt x="218" y="83"/>
                    <a:pt x="219" y="83"/>
                  </a:cubicBezTo>
                  <a:cubicBezTo>
                    <a:pt x="222" y="83"/>
                    <a:pt x="224" y="82"/>
                    <a:pt x="224" y="79"/>
                  </a:cubicBezTo>
                  <a:cubicBezTo>
                    <a:pt x="224" y="76"/>
                    <a:pt x="221" y="73"/>
                    <a:pt x="216" y="72"/>
                  </a:cubicBezTo>
                  <a:cubicBezTo>
                    <a:pt x="216" y="72"/>
                    <a:pt x="215" y="71"/>
                    <a:pt x="214" y="71"/>
                  </a:cubicBezTo>
                  <a:moveTo>
                    <a:pt x="4488" y="70"/>
                  </a:moveTo>
                  <a:cubicBezTo>
                    <a:pt x="4485" y="70"/>
                    <a:pt x="4483" y="72"/>
                    <a:pt x="4482" y="74"/>
                  </a:cubicBezTo>
                  <a:cubicBezTo>
                    <a:pt x="4481" y="77"/>
                    <a:pt x="4483" y="80"/>
                    <a:pt x="4487" y="81"/>
                  </a:cubicBezTo>
                  <a:cubicBezTo>
                    <a:pt x="4487" y="81"/>
                    <a:pt x="4488" y="81"/>
                    <a:pt x="4488" y="81"/>
                  </a:cubicBezTo>
                  <a:cubicBezTo>
                    <a:pt x="4491" y="81"/>
                    <a:pt x="4493" y="79"/>
                    <a:pt x="4494" y="77"/>
                  </a:cubicBezTo>
                  <a:cubicBezTo>
                    <a:pt x="4495" y="74"/>
                    <a:pt x="4493" y="71"/>
                    <a:pt x="4489" y="70"/>
                  </a:cubicBezTo>
                  <a:cubicBezTo>
                    <a:pt x="4489" y="70"/>
                    <a:pt x="4488" y="70"/>
                    <a:pt x="4488" y="70"/>
                  </a:cubicBezTo>
                  <a:moveTo>
                    <a:pt x="4145" y="70"/>
                  </a:moveTo>
                  <a:cubicBezTo>
                    <a:pt x="4145" y="70"/>
                    <a:pt x="4144" y="70"/>
                    <a:pt x="4144" y="70"/>
                  </a:cubicBezTo>
                  <a:cubicBezTo>
                    <a:pt x="4141" y="71"/>
                    <a:pt x="4137" y="74"/>
                    <a:pt x="4136" y="77"/>
                  </a:cubicBezTo>
                  <a:cubicBezTo>
                    <a:pt x="4136" y="79"/>
                    <a:pt x="4137" y="81"/>
                    <a:pt x="4139" y="81"/>
                  </a:cubicBezTo>
                  <a:cubicBezTo>
                    <a:pt x="4139" y="81"/>
                    <a:pt x="4140" y="81"/>
                    <a:pt x="4140" y="81"/>
                  </a:cubicBezTo>
                  <a:cubicBezTo>
                    <a:pt x="4144" y="80"/>
                    <a:pt x="4147" y="76"/>
                    <a:pt x="4148" y="74"/>
                  </a:cubicBezTo>
                  <a:cubicBezTo>
                    <a:pt x="4148" y="71"/>
                    <a:pt x="4147" y="70"/>
                    <a:pt x="4145" y="70"/>
                  </a:cubicBezTo>
                  <a:moveTo>
                    <a:pt x="2384" y="65"/>
                  </a:moveTo>
                  <a:cubicBezTo>
                    <a:pt x="2382" y="65"/>
                    <a:pt x="2380" y="67"/>
                    <a:pt x="2379" y="70"/>
                  </a:cubicBezTo>
                  <a:cubicBezTo>
                    <a:pt x="2378" y="74"/>
                    <a:pt x="2380" y="78"/>
                    <a:pt x="2383" y="79"/>
                  </a:cubicBezTo>
                  <a:cubicBezTo>
                    <a:pt x="2384" y="79"/>
                    <a:pt x="2384" y="79"/>
                    <a:pt x="2385" y="79"/>
                  </a:cubicBezTo>
                  <a:cubicBezTo>
                    <a:pt x="2387" y="79"/>
                    <a:pt x="2389" y="78"/>
                    <a:pt x="2389" y="75"/>
                  </a:cubicBezTo>
                  <a:cubicBezTo>
                    <a:pt x="2390" y="71"/>
                    <a:pt x="2388" y="67"/>
                    <a:pt x="2385" y="66"/>
                  </a:cubicBezTo>
                  <a:cubicBezTo>
                    <a:pt x="2385" y="65"/>
                    <a:pt x="2384" y="65"/>
                    <a:pt x="2384" y="65"/>
                  </a:cubicBezTo>
                  <a:moveTo>
                    <a:pt x="4429" y="59"/>
                  </a:moveTo>
                  <a:cubicBezTo>
                    <a:pt x="4426" y="59"/>
                    <a:pt x="4424" y="61"/>
                    <a:pt x="4423" y="64"/>
                  </a:cubicBezTo>
                  <a:cubicBezTo>
                    <a:pt x="4422" y="66"/>
                    <a:pt x="4424" y="69"/>
                    <a:pt x="4428" y="70"/>
                  </a:cubicBezTo>
                  <a:cubicBezTo>
                    <a:pt x="4428" y="70"/>
                    <a:pt x="4428" y="70"/>
                    <a:pt x="4429" y="70"/>
                  </a:cubicBezTo>
                  <a:cubicBezTo>
                    <a:pt x="4431" y="70"/>
                    <a:pt x="4434" y="68"/>
                    <a:pt x="4435" y="66"/>
                  </a:cubicBezTo>
                  <a:cubicBezTo>
                    <a:pt x="4436" y="63"/>
                    <a:pt x="4434" y="60"/>
                    <a:pt x="4430" y="59"/>
                  </a:cubicBezTo>
                  <a:cubicBezTo>
                    <a:pt x="4430" y="59"/>
                    <a:pt x="4430" y="59"/>
                    <a:pt x="4429" y="59"/>
                  </a:cubicBezTo>
                  <a:moveTo>
                    <a:pt x="4201" y="56"/>
                  </a:moveTo>
                  <a:cubicBezTo>
                    <a:pt x="4201" y="56"/>
                    <a:pt x="4200" y="56"/>
                    <a:pt x="4200" y="56"/>
                  </a:cubicBezTo>
                  <a:cubicBezTo>
                    <a:pt x="4197" y="57"/>
                    <a:pt x="4194" y="59"/>
                    <a:pt x="4193" y="62"/>
                  </a:cubicBezTo>
                  <a:cubicBezTo>
                    <a:pt x="4192" y="65"/>
                    <a:pt x="4193" y="66"/>
                    <a:pt x="4195" y="66"/>
                  </a:cubicBezTo>
                  <a:cubicBezTo>
                    <a:pt x="4196" y="66"/>
                    <a:pt x="4196" y="66"/>
                    <a:pt x="4197" y="66"/>
                  </a:cubicBezTo>
                  <a:cubicBezTo>
                    <a:pt x="4200" y="66"/>
                    <a:pt x="4203" y="63"/>
                    <a:pt x="4204" y="60"/>
                  </a:cubicBezTo>
                  <a:cubicBezTo>
                    <a:pt x="4205" y="58"/>
                    <a:pt x="4204" y="56"/>
                    <a:pt x="4201" y="56"/>
                  </a:cubicBezTo>
                  <a:moveTo>
                    <a:pt x="143" y="55"/>
                  </a:moveTo>
                  <a:cubicBezTo>
                    <a:pt x="140" y="55"/>
                    <a:pt x="138" y="57"/>
                    <a:pt x="138" y="60"/>
                  </a:cubicBezTo>
                  <a:cubicBezTo>
                    <a:pt x="138" y="63"/>
                    <a:pt x="142" y="66"/>
                    <a:pt x="146" y="67"/>
                  </a:cubicBezTo>
                  <a:cubicBezTo>
                    <a:pt x="146" y="67"/>
                    <a:pt x="147" y="67"/>
                    <a:pt x="147" y="67"/>
                  </a:cubicBezTo>
                  <a:cubicBezTo>
                    <a:pt x="150" y="67"/>
                    <a:pt x="153" y="65"/>
                    <a:pt x="152" y="63"/>
                  </a:cubicBezTo>
                  <a:cubicBezTo>
                    <a:pt x="152" y="60"/>
                    <a:pt x="149" y="56"/>
                    <a:pt x="145" y="56"/>
                  </a:cubicBezTo>
                  <a:cubicBezTo>
                    <a:pt x="145" y="55"/>
                    <a:pt x="144" y="55"/>
                    <a:pt x="143" y="55"/>
                  </a:cubicBezTo>
                  <a:moveTo>
                    <a:pt x="1785" y="53"/>
                  </a:moveTo>
                  <a:cubicBezTo>
                    <a:pt x="1785" y="53"/>
                    <a:pt x="1784" y="53"/>
                    <a:pt x="1783" y="53"/>
                  </a:cubicBezTo>
                  <a:cubicBezTo>
                    <a:pt x="1780" y="54"/>
                    <a:pt x="1776" y="58"/>
                    <a:pt x="1776" y="62"/>
                  </a:cubicBezTo>
                  <a:cubicBezTo>
                    <a:pt x="1775" y="65"/>
                    <a:pt x="1777" y="67"/>
                    <a:pt x="1779" y="67"/>
                  </a:cubicBezTo>
                  <a:cubicBezTo>
                    <a:pt x="1780" y="67"/>
                    <a:pt x="1781" y="67"/>
                    <a:pt x="1781" y="67"/>
                  </a:cubicBezTo>
                  <a:cubicBezTo>
                    <a:pt x="1785" y="66"/>
                    <a:pt x="1788" y="62"/>
                    <a:pt x="1789" y="58"/>
                  </a:cubicBezTo>
                  <a:cubicBezTo>
                    <a:pt x="1789" y="55"/>
                    <a:pt x="1788" y="53"/>
                    <a:pt x="1785" y="53"/>
                  </a:cubicBezTo>
                  <a:moveTo>
                    <a:pt x="4371" y="52"/>
                  </a:moveTo>
                  <a:cubicBezTo>
                    <a:pt x="4368" y="52"/>
                    <a:pt x="4365" y="53"/>
                    <a:pt x="4365" y="56"/>
                  </a:cubicBezTo>
                  <a:cubicBezTo>
                    <a:pt x="4364" y="59"/>
                    <a:pt x="4366" y="61"/>
                    <a:pt x="4369" y="62"/>
                  </a:cubicBezTo>
                  <a:cubicBezTo>
                    <a:pt x="4369" y="62"/>
                    <a:pt x="4369" y="62"/>
                    <a:pt x="4370" y="62"/>
                  </a:cubicBezTo>
                  <a:cubicBezTo>
                    <a:pt x="4373" y="62"/>
                    <a:pt x="4375" y="60"/>
                    <a:pt x="4376" y="57"/>
                  </a:cubicBezTo>
                  <a:cubicBezTo>
                    <a:pt x="4377" y="54"/>
                    <a:pt x="4375" y="52"/>
                    <a:pt x="4372" y="52"/>
                  </a:cubicBezTo>
                  <a:cubicBezTo>
                    <a:pt x="4372" y="52"/>
                    <a:pt x="4372" y="52"/>
                    <a:pt x="4371" y="52"/>
                  </a:cubicBezTo>
                  <a:moveTo>
                    <a:pt x="4257" y="49"/>
                  </a:moveTo>
                  <a:cubicBezTo>
                    <a:pt x="4257" y="49"/>
                    <a:pt x="4257" y="49"/>
                    <a:pt x="4257" y="49"/>
                  </a:cubicBezTo>
                  <a:cubicBezTo>
                    <a:pt x="4254" y="49"/>
                    <a:pt x="4250" y="52"/>
                    <a:pt x="4249" y="54"/>
                  </a:cubicBezTo>
                  <a:cubicBezTo>
                    <a:pt x="4248" y="57"/>
                    <a:pt x="4250" y="59"/>
                    <a:pt x="4253" y="59"/>
                  </a:cubicBezTo>
                  <a:cubicBezTo>
                    <a:pt x="4253" y="59"/>
                    <a:pt x="4253" y="59"/>
                    <a:pt x="4253" y="59"/>
                  </a:cubicBezTo>
                  <a:cubicBezTo>
                    <a:pt x="4257" y="59"/>
                    <a:pt x="4260" y="56"/>
                    <a:pt x="4261" y="54"/>
                  </a:cubicBezTo>
                  <a:cubicBezTo>
                    <a:pt x="4262" y="51"/>
                    <a:pt x="4260" y="49"/>
                    <a:pt x="4257" y="49"/>
                  </a:cubicBezTo>
                  <a:moveTo>
                    <a:pt x="4314" y="48"/>
                  </a:moveTo>
                  <a:cubicBezTo>
                    <a:pt x="4311" y="48"/>
                    <a:pt x="4308" y="50"/>
                    <a:pt x="4307" y="53"/>
                  </a:cubicBezTo>
                  <a:cubicBezTo>
                    <a:pt x="4306" y="55"/>
                    <a:pt x="4308" y="58"/>
                    <a:pt x="4311" y="58"/>
                  </a:cubicBezTo>
                  <a:cubicBezTo>
                    <a:pt x="4311" y="58"/>
                    <a:pt x="4311" y="58"/>
                    <a:pt x="4311" y="58"/>
                  </a:cubicBezTo>
                  <a:cubicBezTo>
                    <a:pt x="4314" y="58"/>
                    <a:pt x="4317" y="56"/>
                    <a:pt x="4318" y="53"/>
                  </a:cubicBezTo>
                  <a:cubicBezTo>
                    <a:pt x="4319" y="50"/>
                    <a:pt x="4317" y="48"/>
                    <a:pt x="4314" y="48"/>
                  </a:cubicBezTo>
                  <a:cubicBezTo>
                    <a:pt x="4314" y="48"/>
                    <a:pt x="4314" y="48"/>
                    <a:pt x="4314" y="48"/>
                  </a:cubicBezTo>
                  <a:moveTo>
                    <a:pt x="2332" y="46"/>
                  </a:moveTo>
                  <a:cubicBezTo>
                    <a:pt x="2329" y="46"/>
                    <a:pt x="2327" y="48"/>
                    <a:pt x="2326" y="51"/>
                  </a:cubicBezTo>
                  <a:cubicBezTo>
                    <a:pt x="2326" y="55"/>
                    <a:pt x="2328" y="58"/>
                    <a:pt x="2331" y="59"/>
                  </a:cubicBezTo>
                  <a:cubicBezTo>
                    <a:pt x="2331" y="60"/>
                    <a:pt x="2332" y="60"/>
                    <a:pt x="2332" y="60"/>
                  </a:cubicBezTo>
                  <a:cubicBezTo>
                    <a:pt x="2334" y="60"/>
                    <a:pt x="2336" y="58"/>
                    <a:pt x="2337" y="55"/>
                  </a:cubicBezTo>
                  <a:cubicBezTo>
                    <a:pt x="2338" y="51"/>
                    <a:pt x="2336" y="47"/>
                    <a:pt x="2333" y="46"/>
                  </a:cubicBezTo>
                  <a:cubicBezTo>
                    <a:pt x="2333" y="46"/>
                    <a:pt x="2332" y="46"/>
                    <a:pt x="2332" y="46"/>
                  </a:cubicBezTo>
                  <a:moveTo>
                    <a:pt x="74" y="43"/>
                  </a:moveTo>
                  <a:cubicBezTo>
                    <a:pt x="71" y="43"/>
                    <a:pt x="68" y="44"/>
                    <a:pt x="69" y="47"/>
                  </a:cubicBezTo>
                  <a:cubicBezTo>
                    <a:pt x="69" y="50"/>
                    <a:pt x="72" y="53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80" y="54"/>
                    <a:pt x="82" y="52"/>
                    <a:pt x="82" y="49"/>
                  </a:cubicBezTo>
                  <a:cubicBezTo>
                    <a:pt x="82" y="46"/>
                    <a:pt x="79" y="43"/>
                    <a:pt x="75" y="43"/>
                  </a:cubicBezTo>
                  <a:cubicBezTo>
                    <a:pt x="75" y="43"/>
                    <a:pt x="74" y="43"/>
                    <a:pt x="74" y="43"/>
                  </a:cubicBezTo>
                  <a:moveTo>
                    <a:pt x="6" y="34"/>
                  </a:moveTo>
                  <a:cubicBezTo>
                    <a:pt x="3" y="34"/>
                    <a:pt x="0" y="36"/>
                    <a:pt x="0" y="39"/>
                  </a:cubicBezTo>
                  <a:cubicBezTo>
                    <a:pt x="0" y="42"/>
                    <a:pt x="4" y="44"/>
                    <a:pt x="7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1" y="45"/>
                    <a:pt x="14" y="43"/>
                    <a:pt x="14" y="40"/>
                  </a:cubicBezTo>
                  <a:cubicBezTo>
                    <a:pt x="14" y="37"/>
                    <a:pt x="11" y="34"/>
                    <a:pt x="7" y="34"/>
                  </a:cubicBezTo>
                  <a:cubicBezTo>
                    <a:pt x="7" y="34"/>
                    <a:pt x="6" y="34"/>
                    <a:pt x="6" y="34"/>
                  </a:cubicBezTo>
                  <a:moveTo>
                    <a:pt x="1850" y="34"/>
                  </a:moveTo>
                  <a:cubicBezTo>
                    <a:pt x="1849" y="34"/>
                    <a:pt x="1849" y="34"/>
                    <a:pt x="1848" y="34"/>
                  </a:cubicBezTo>
                  <a:cubicBezTo>
                    <a:pt x="1844" y="35"/>
                    <a:pt x="1841" y="39"/>
                    <a:pt x="1840" y="43"/>
                  </a:cubicBezTo>
                  <a:cubicBezTo>
                    <a:pt x="1840" y="46"/>
                    <a:pt x="1841" y="48"/>
                    <a:pt x="1844" y="48"/>
                  </a:cubicBezTo>
                  <a:cubicBezTo>
                    <a:pt x="1844" y="48"/>
                    <a:pt x="1845" y="48"/>
                    <a:pt x="1845" y="47"/>
                  </a:cubicBezTo>
                  <a:cubicBezTo>
                    <a:pt x="1849" y="46"/>
                    <a:pt x="1852" y="43"/>
                    <a:pt x="1853" y="39"/>
                  </a:cubicBezTo>
                  <a:cubicBezTo>
                    <a:pt x="1854" y="36"/>
                    <a:pt x="1852" y="34"/>
                    <a:pt x="1850" y="34"/>
                  </a:cubicBezTo>
                  <a:moveTo>
                    <a:pt x="2278" y="29"/>
                  </a:moveTo>
                  <a:cubicBezTo>
                    <a:pt x="2275" y="29"/>
                    <a:pt x="2273" y="31"/>
                    <a:pt x="2272" y="34"/>
                  </a:cubicBezTo>
                  <a:cubicBezTo>
                    <a:pt x="2271" y="38"/>
                    <a:pt x="2273" y="41"/>
                    <a:pt x="2277" y="42"/>
                  </a:cubicBezTo>
                  <a:cubicBezTo>
                    <a:pt x="2277" y="42"/>
                    <a:pt x="2277" y="42"/>
                    <a:pt x="2278" y="42"/>
                  </a:cubicBezTo>
                  <a:cubicBezTo>
                    <a:pt x="2280" y="42"/>
                    <a:pt x="2283" y="40"/>
                    <a:pt x="2283" y="37"/>
                  </a:cubicBezTo>
                  <a:cubicBezTo>
                    <a:pt x="2284" y="33"/>
                    <a:pt x="2282" y="30"/>
                    <a:pt x="2279" y="29"/>
                  </a:cubicBezTo>
                  <a:cubicBezTo>
                    <a:pt x="2279" y="29"/>
                    <a:pt x="2278" y="29"/>
                    <a:pt x="2278" y="29"/>
                  </a:cubicBezTo>
                  <a:moveTo>
                    <a:pt x="1913" y="18"/>
                  </a:moveTo>
                  <a:cubicBezTo>
                    <a:pt x="1913" y="18"/>
                    <a:pt x="1913" y="18"/>
                    <a:pt x="1912" y="18"/>
                  </a:cubicBezTo>
                  <a:cubicBezTo>
                    <a:pt x="1909" y="19"/>
                    <a:pt x="1905" y="23"/>
                    <a:pt x="1904" y="26"/>
                  </a:cubicBezTo>
                  <a:cubicBezTo>
                    <a:pt x="1904" y="30"/>
                    <a:pt x="1905" y="32"/>
                    <a:pt x="1908" y="32"/>
                  </a:cubicBezTo>
                  <a:cubicBezTo>
                    <a:pt x="1909" y="32"/>
                    <a:pt x="1909" y="32"/>
                    <a:pt x="1909" y="32"/>
                  </a:cubicBezTo>
                  <a:cubicBezTo>
                    <a:pt x="1913" y="31"/>
                    <a:pt x="1916" y="27"/>
                    <a:pt x="1917" y="24"/>
                  </a:cubicBezTo>
                  <a:cubicBezTo>
                    <a:pt x="1918" y="20"/>
                    <a:pt x="1916" y="18"/>
                    <a:pt x="1913" y="18"/>
                  </a:cubicBezTo>
                  <a:moveTo>
                    <a:pt x="2222" y="15"/>
                  </a:moveTo>
                  <a:cubicBezTo>
                    <a:pt x="2219" y="15"/>
                    <a:pt x="2216" y="17"/>
                    <a:pt x="2216" y="20"/>
                  </a:cubicBezTo>
                  <a:cubicBezTo>
                    <a:pt x="2215" y="24"/>
                    <a:pt x="2217" y="28"/>
                    <a:pt x="2220" y="28"/>
                  </a:cubicBezTo>
                  <a:cubicBezTo>
                    <a:pt x="2221" y="28"/>
                    <a:pt x="2221" y="28"/>
                    <a:pt x="2221" y="28"/>
                  </a:cubicBezTo>
                  <a:cubicBezTo>
                    <a:pt x="2224" y="28"/>
                    <a:pt x="2227" y="26"/>
                    <a:pt x="2227" y="23"/>
                  </a:cubicBezTo>
                  <a:cubicBezTo>
                    <a:pt x="2228" y="19"/>
                    <a:pt x="2226" y="15"/>
                    <a:pt x="2223" y="15"/>
                  </a:cubicBezTo>
                  <a:cubicBezTo>
                    <a:pt x="2223" y="15"/>
                    <a:pt x="2222" y="15"/>
                    <a:pt x="2222" y="15"/>
                  </a:cubicBezTo>
                  <a:moveTo>
                    <a:pt x="1977" y="7"/>
                  </a:moveTo>
                  <a:cubicBezTo>
                    <a:pt x="1977" y="7"/>
                    <a:pt x="1976" y="7"/>
                    <a:pt x="1976" y="7"/>
                  </a:cubicBezTo>
                  <a:cubicBezTo>
                    <a:pt x="1973" y="7"/>
                    <a:pt x="1969" y="11"/>
                    <a:pt x="1968" y="14"/>
                  </a:cubicBezTo>
                  <a:cubicBezTo>
                    <a:pt x="1967" y="18"/>
                    <a:pt x="1969" y="20"/>
                    <a:pt x="1972" y="20"/>
                  </a:cubicBezTo>
                  <a:cubicBezTo>
                    <a:pt x="1973" y="20"/>
                    <a:pt x="1973" y="20"/>
                    <a:pt x="1973" y="20"/>
                  </a:cubicBezTo>
                  <a:cubicBezTo>
                    <a:pt x="1977" y="20"/>
                    <a:pt x="1980" y="16"/>
                    <a:pt x="1981" y="13"/>
                  </a:cubicBezTo>
                  <a:cubicBezTo>
                    <a:pt x="1982" y="9"/>
                    <a:pt x="1980" y="7"/>
                    <a:pt x="1977" y="7"/>
                  </a:cubicBezTo>
                  <a:moveTo>
                    <a:pt x="2164" y="5"/>
                  </a:moveTo>
                  <a:cubicBezTo>
                    <a:pt x="2161" y="5"/>
                    <a:pt x="2158" y="8"/>
                    <a:pt x="2157" y="11"/>
                  </a:cubicBezTo>
                  <a:cubicBezTo>
                    <a:pt x="2156" y="15"/>
                    <a:pt x="2158" y="18"/>
                    <a:pt x="2162" y="19"/>
                  </a:cubicBezTo>
                  <a:cubicBezTo>
                    <a:pt x="2162" y="19"/>
                    <a:pt x="2162" y="19"/>
                    <a:pt x="2162" y="19"/>
                  </a:cubicBezTo>
                  <a:cubicBezTo>
                    <a:pt x="2165" y="19"/>
                    <a:pt x="2168" y="16"/>
                    <a:pt x="2169" y="13"/>
                  </a:cubicBezTo>
                  <a:cubicBezTo>
                    <a:pt x="2170" y="9"/>
                    <a:pt x="2168" y="5"/>
                    <a:pt x="2164" y="5"/>
                  </a:cubicBezTo>
                  <a:cubicBezTo>
                    <a:pt x="2164" y="5"/>
                    <a:pt x="2164" y="5"/>
                    <a:pt x="2164" y="5"/>
                  </a:cubicBezTo>
                  <a:moveTo>
                    <a:pt x="2040" y="0"/>
                  </a:moveTo>
                  <a:cubicBezTo>
                    <a:pt x="2040" y="0"/>
                    <a:pt x="2039" y="0"/>
                    <a:pt x="2039" y="0"/>
                  </a:cubicBezTo>
                  <a:cubicBezTo>
                    <a:pt x="2036" y="1"/>
                    <a:pt x="2032" y="4"/>
                    <a:pt x="2032" y="8"/>
                  </a:cubicBezTo>
                  <a:cubicBezTo>
                    <a:pt x="2031" y="11"/>
                    <a:pt x="2033" y="14"/>
                    <a:pt x="2036" y="14"/>
                  </a:cubicBezTo>
                  <a:cubicBezTo>
                    <a:pt x="2036" y="14"/>
                    <a:pt x="2037" y="14"/>
                    <a:pt x="2037" y="14"/>
                  </a:cubicBezTo>
                  <a:cubicBezTo>
                    <a:pt x="2040" y="14"/>
                    <a:pt x="2044" y="11"/>
                    <a:pt x="2044" y="7"/>
                  </a:cubicBezTo>
                  <a:cubicBezTo>
                    <a:pt x="2045" y="3"/>
                    <a:pt x="2043" y="0"/>
                    <a:pt x="2040" y="0"/>
                  </a:cubicBezTo>
                  <a:moveTo>
                    <a:pt x="2102" y="0"/>
                  </a:moveTo>
                  <a:cubicBezTo>
                    <a:pt x="2099" y="0"/>
                    <a:pt x="2096" y="3"/>
                    <a:pt x="2095" y="7"/>
                  </a:cubicBezTo>
                  <a:cubicBezTo>
                    <a:pt x="2094" y="10"/>
                    <a:pt x="2097" y="13"/>
                    <a:pt x="2100" y="13"/>
                  </a:cubicBezTo>
                  <a:cubicBezTo>
                    <a:pt x="2100" y="13"/>
                    <a:pt x="2100" y="13"/>
                    <a:pt x="2100" y="13"/>
                  </a:cubicBezTo>
                  <a:cubicBezTo>
                    <a:pt x="2104" y="13"/>
                    <a:pt x="2107" y="11"/>
                    <a:pt x="2108" y="7"/>
                  </a:cubicBezTo>
                  <a:cubicBezTo>
                    <a:pt x="2108" y="3"/>
                    <a:pt x="2106" y="0"/>
                    <a:pt x="2103" y="0"/>
                  </a:cubicBezTo>
                  <a:cubicBezTo>
                    <a:pt x="2103" y="0"/>
                    <a:pt x="2103" y="0"/>
                    <a:pt x="2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3"/>
            <p:cNvSpPr/>
            <p:nvPr/>
          </p:nvSpPr>
          <p:spPr bwMode="auto">
            <a:xfrm>
              <a:off x="12739688" y="10007600"/>
              <a:ext cx="34925" cy="38100"/>
            </a:xfrm>
            <a:custGeom>
              <a:avLst/>
              <a:gdLst>
                <a:gd name="T0" fmla="*/ 7 w 13"/>
                <a:gd name="T1" fmla="*/ 0 h 14"/>
                <a:gd name="T2" fmla="*/ 3 w 13"/>
                <a:gd name="T3" fmla="*/ 2 h 14"/>
                <a:gd name="T4" fmla="*/ 0 w 13"/>
                <a:gd name="T5" fmla="*/ 7 h 14"/>
                <a:gd name="T6" fmla="*/ 2 w 13"/>
                <a:gd name="T7" fmla="*/ 12 h 14"/>
                <a:gd name="T8" fmla="*/ 6 w 13"/>
                <a:gd name="T9" fmla="*/ 14 h 14"/>
                <a:gd name="T10" fmla="*/ 6 w 13"/>
                <a:gd name="T11" fmla="*/ 14 h 14"/>
                <a:gd name="T12" fmla="*/ 11 w 13"/>
                <a:gd name="T13" fmla="*/ 12 h 14"/>
                <a:gd name="T14" fmla="*/ 13 w 13"/>
                <a:gd name="T15" fmla="*/ 7 h 14"/>
                <a:gd name="T16" fmla="*/ 12 w 13"/>
                <a:gd name="T17" fmla="*/ 2 h 14"/>
                <a:gd name="T18" fmla="*/ 7 w 1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10" y="13"/>
                    <a:pt x="11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44"/>
            <p:cNvSpPr/>
            <p:nvPr/>
          </p:nvSpPr>
          <p:spPr bwMode="auto">
            <a:xfrm>
              <a:off x="-841375" y="9821863"/>
              <a:ext cx="38100" cy="34925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0 h 13"/>
                <a:gd name="T4" fmla="*/ 5 w 14"/>
                <a:gd name="T5" fmla="*/ 1 h 13"/>
                <a:gd name="T6" fmla="*/ 4 w 14"/>
                <a:gd name="T7" fmla="*/ 1 h 13"/>
                <a:gd name="T8" fmla="*/ 3 w 14"/>
                <a:gd name="T9" fmla="*/ 2 h 13"/>
                <a:gd name="T10" fmla="*/ 1 w 14"/>
                <a:gd name="T11" fmla="*/ 4 h 13"/>
                <a:gd name="T12" fmla="*/ 0 w 14"/>
                <a:gd name="T13" fmla="*/ 7 h 13"/>
                <a:gd name="T14" fmla="*/ 2 w 14"/>
                <a:gd name="T15" fmla="*/ 11 h 13"/>
                <a:gd name="T16" fmla="*/ 4 w 14"/>
                <a:gd name="T17" fmla="*/ 13 h 13"/>
                <a:gd name="T18" fmla="*/ 6 w 14"/>
                <a:gd name="T19" fmla="*/ 13 h 13"/>
                <a:gd name="T20" fmla="*/ 6 w 14"/>
                <a:gd name="T21" fmla="*/ 13 h 13"/>
                <a:gd name="T22" fmla="*/ 11 w 14"/>
                <a:gd name="T23" fmla="*/ 11 h 13"/>
                <a:gd name="T24" fmla="*/ 14 w 14"/>
                <a:gd name="T25" fmla="*/ 6 h 13"/>
                <a:gd name="T26" fmla="*/ 13 w 14"/>
                <a:gd name="T27" fmla="*/ 4 h 13"/>
                <a:gd name="T28" fmla="*/ 12 w 14"/>
                <a:gd name="T29" fmla="*/ 2 h 13"/>
                <a:gd name="T30" fmla="*/ 8 w 14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0" y="10"/>
                    <a:pt x="2" y="11"/>
                  </a:cubicBezTo>
                  <a:cubicBezTo>
                    <a:pt x="2" y="12"/>
                    <a:pt x="3" y="12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2"/>
                    <a:pt x="11" y="11"/>
                  </a:cubicBezTo>
                  <a:cubicBezTo>
                    <a:pt x="12" y="10"/>
                    <a:pt x="13" y="8"/>
                    <a:pt x="14" y="6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45"/>
            <p:cNvSpPr>
              <a:spLocks noEditPoints="1"/>
            </p:cNvSpPr>
            <p:nvPr/>
          </p:nvSpPr>
          <p:spPr bwMode="auto">
            <a:xfrm>
              <a:off x="-669925" y="9756775"/>
              <a:ext cx="13288963" cy="755650"/>
            </a:xfrm>
            <a:custGeom>
              <a:avLst/>
              <a:gdLst>
                <a:gd name="T0" fmla="*/ 1015 w 4936"/>
                <a:gd name="T1" fmla="*/ 272 h 280"/>
                <a:gd name="T2" fmla="*/ 1152 w 4936"/>
                <a:gd name="T3" fmla="*/ 274 h 280"/>
                <a:gd name="T4" fmla="*/ 954 w 4936"/>
                <a:gd name="T5" fmla="*/ 259 h 280"/>
                <a:gd name="T6" fmla="*/ 3269 w 4936"/>
                <a:gd name="T7" fmla="*/ 249 h 280"/>
                <a:gd name="T8" fmla="*/ 3334 w 4936"/>
                <a:gd name="T9" fmla="*/ 256 h 280"/>
                <a:gd name="T10" fmla="*/ 3204 w 4936"/>
                <a:gd name="T11" fmla="*/ 256 h 280"/>
                <a:gd name="T12" fmla="*/ 883 w 4936"/>
                <a:gd name="T13" fmla="*/ 247 h 280"/>
                <a:gd name="T14" fmla="*/ 3416 w 4936"/>
                <a:gd name="T15" fmla="*/ 247 h 280"/>
                <a:gd name="T16" fmla="*/ 3057 w 4936"/>
                <a:gd name="T17" fmla="*/ 261 h 280"/>
                <a:gd name="T18" fmla="*/ 2989 w 4936"/>
                <a:gd name="T19" fmla="*/ 245 h 280"/>
                <a:gd name="T20" fmla="*/ 2925 w 4936"/>
                <a:gd name="T21" fmla="*/ 244 h 280"/>
                <a:gd name="T22" fmla="*/ 3556 w 4936"/>
                <a:gd name="T23" fmla="*/ 245 h 280"/>
                <a:gd name="T24" fmla="*/ 2871 w 4936"/>
                <a:gd name="T25" fmla="*/ 247 h 280"/>
                <a:gd name="T26" fmla="*/ 1279 w 4936"/>
                <a:gd name="T27" fmla="*/ 236 h 280"/>
                <a:gd name="T28" fmla="*/ 3637 w 4936"/>
                <a:gd name="T29" fmla="*/ 232 h 280"/>
                <a:gd name="T30" fmla="*/ 2807 w 4936"/>
                <a:gd name="T31" fmla="*/ 244 h 280"/>
                <a:gd name="T32" fmla="*/ 3716 w 4936"/>
                <a:gd name="T33" fmla="*/ 225 h 280"/>
                <a:gd name="T34" fmla="*/ 2748 w 4936"/>
                <a:gd name="T35" fmla="*/ 215 h 280"/>
                <a:gd name="T36" fmla="*/ 742 w 4936"/>
                <a:gd name="T37" fmla="*/ 225 h 280"/>
                <a:gd name="T38" fmla="*/ 3780 w 4936"/>
                <a:gd name="T39" fmla="*/ 218 h 280"/>
                <a:gd name="T40" fmla="*/ 2694 w 4936"/>
                <a:gd name="T41" fmla="*/ 198 h 280"/>
                <a:gd name="T42" fmla="*/ 659 w 4936"/>
                <a:gd name="T43" fmla="*/ 196 h 280"/>
                <a:gd name="T44" fmla="*/ 3846 w 4936"/>
                <a:gd name="T45" fmla="*/ 202 h 280"/>
                <a:gd name="T46" fmla="*/ 2642 w 4936"/>
                <a:gd name="T47" fmla="*/ 178 h 280"/>
                <a:gd name="T48" fmla="*/ 3915 w 4936"/>
                <a:gd name="T49" fmla="*/ 170 h 280"/>
                <a:gd name="T50" fmla="*/ 592 w 4936"/>
                <a:gd name="T51" fmla="*/ 181 h 280"/>
                <a:gd name="T52" fmla="*/ 4930 w 4936"/>
                <a:gd name="T53" fmla="*/ 160 h 280"/>
                <a:gd name="T54" fmla="*/ 2590 w 4936"/>
                <a:gd name="T55" fmla="*/ 156 h 280"/>
                <a:gd name="T56" fmla="*/ 4925 w 4936"/>
                <a:gd name="T57" fmla="*/ 152 h 280"/>
                <a:gd name="T58" fmla="*/ 508 w 4936"/>
                <a:gd name="T59" fmla="*/ 150 h 280"/>
                <a:gd name="T60" fmla="*/ 3973 w 4936"/>
                <a:gd name="T61" fmla="*/ 158 h 280"/>
                <a:gd name="T62" fmla="*/ 4864 w 4936"/>
                <a:gd name="T63" fmla="*/ 143 h 280"/>
                <a:gd name="T64" fmla="*/ 4799 w 4936"/>
                <a:gd name="T65" fmla="*/ 131 h 280"/>
                <a:gd name="T66" fmla="*/ 1587 w 4936"/>
                <a:gd name="T67" fmla="*/ 134 h 280"/>
                <a:gd name="T68" fmla="*/ 448 w 4936"/>
                <a:gd name="T69" fmla="*/ 131 h 280"/>
                <a:gd name="T70" fmla="*/ 4737 w 4936"/>
                <a:gd name="T71" fmla="*/ 117 h 280"/>
                <a:gd name="T72" fmla="*/ 2482 w 4936"/>
                <a:gd name="T73" fmla="*/ 116 h 280"/>
                <a:gd name="T74" fmla="*/ 4683 w 4936"/>
                <a:gd name="T75" fmla="*/ 112 h 280"/>
                <a:gd name="T76" fmla="*/ 365 w 4936"/>
                <a:gd name="T77" fmla="*/ 101 h 280"/>
                <a:gd name="T78" fmla="*/ 4614 w 4936"/>
                <a:gd name="T79" fmla="*/ 88 h 280"/>
                <a:gd name="T80" fmla="*/ 2436 w 4936"/>
                <a:gd name="T81" fmla="*/ 103 h 280"/>
                <a:gd name="T82" fmla="*/ 4091 w 4936"/>
                <a:gd name="T83" fmla="*/ 100 h 280"/>
                <a:gd name="T84" fmla="*/ 287 w 4936"/>
                <a:gd name="T85" fmla="*/ 79 h 280"/>
                <a:gd name="T86" fmla="*/ 4550 w 4936"/>
                <a:gd name="T87" fmla="*/ 78 h 280"/>
                <a:gd name="T88" fmla="*/ 2385 w 4936"/>
                <a:gd name="T89" fmla="*/ 81 h 280"/>
                <a:gd name="T90" fmla="*/ 4151 w 4936"/>
                <a:gd name="T91" fmla="*/ 71 h 280"/>
                <a:gd name="T92" fmla="*/ 215 w 4936"/>
                <a:gd name="T93" fmla="*/ 61 h 280"/>
                <a:gd name="T94" fmla="*/ 1775 w 4936"/>
                <a:gd name="T95" fmla="*/ 64 h 280"/>
                <a:gd name="T96" fmla="*/ 4204 w 4936"/>
                <a:gd name="T97" fmla="*/ 65 h 280"/>
                <a:gd name="T98" fmla="*/ 4433 w 4936"/>
                <a:gd name="T99" fmla="*/ 51 h 280"/>
                <a:gd name="T100" fmla="*/ 137 w 4936"/>
                <a:gd name="T101" fmla="*/ 49 h 280"/>
                <a:gd name="T102" fmla="*/ 4379 w 4936"/>
                <a:gd name="T103" fmla="*/ 57 h 280"/>
                <a:gd name="T104" fmla="*/ 4265 w 4936"/>
                <a:gd name="T105" fmla="*/ 50 h 280"/>
                <a:gd name="T106" fmla="*/ 1845 w 4936"/>
                <a:gd name="T107" fmla="*/ 35 h 280"/>
                <a:gd name="T108" fmla="*/ 75 w 4936"/>
                <a:gd name="T109" fmla="*/ 45 h 280"/>
                <a:gd name="T110" fmla="*/ 2277 w 4936"/>
                <a:gd name="T111" fmla="*/ 29 h 280"/>
                <a:gd name="T112" fmla="*/ 1910 w 4936"/>
                <a:gd name="T113" fmla="*/ 19 h 280"/>
                <a:gd name="T114" fmla="*/ 2220 w 4936"/>
                <a:gd name="T115" fmla="*/ 30 h 280"/>
                <a:gd name="T116" fmla="*/ 1972 w 4936"/>
                <a:gd name="T117" fmla="*/ 23 h 280"/>
                <a:gd name="T118" fmla="*/ 2162 w 4936"/>
                <a:gd name="T119" fmla="*/ 5 h 280"/>
                <a:gd name="T120" fmla="*/ 2094 w 4936"/>
                <a:gd name="T121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36" h="280">
                  <a:moveTo>
                    <a:pt x="1086" y="267"/>
                  </a:moveTo>
                  <a:cubicBezTo>
                    <a:pt x="1086" y="267"/>
                    <a:pt x="1085" y="267"/>
                    <a:pt x="1085" y="267"/>
                  </a:cubicBezTo>
                  <a:cubicBezTo>
                    <a:pt x="1082" y="267"/>
                    <a:pt x="1079" y="270"/>
                    <a:pt x="1080" y="274"/>
                  </a:cubicBezTo>
                  <a:cubicBezTo>
                    <a:pt x="1081" y="277"/>
                    <a:pt x="1085" y="280"/>
                    <a:pt x="1089" y="280"/>
                  </a:cubicBezTo>
                  <a:cubicBezTo>
                    <a:pt x="1089" y="280"/>
                    <a:pt x="1089" y="280"/>
                    <a:pt x="1089" y="280"/>
                  </a:cubicBezTo>
                  <a:cubicBezTo>
                    <a:pt x="1093" y="280"/>
                    <a:pt x="1095" y="277"/>
                    <a:pt x="1094" y="273"/>
                  </a:cubicBezTo>
                  <a:cubicBezTo>
                    <a:pt x="1093" y="270"/>
                    <a:pt x="1089" y="267"/>
                    <a:pt x="1086" y="267"/>
                  </a:cubicBezTo>
                  <a:moveTo>
                    <a:pt x="1020" y="266"/>
                  </a:moveTo>
                  <a:cubicBezTo>
                    <a:pt x="1017" y="266"/>
                    <a:pt x="1014" y="269"/>
                    <a:pt x="1015" y="272"/>
                  </a:cubicBezTo>
                  <a:cubicBezTo>
                    <a:pt x="1016" y="275"/>
                    <a:pt x="1021" y="278"/>
                    <a:pt x="1024" y="279"/>
                  </a:cubicBezTo>
                  <a:cubicBezTo>
                    <a:pt x="1025" y="279"/>
                    <a:pt x="1025" y="279"/>
                    <a:pt x="1025" y="279"/>
                  </a:cubicBezTo>
                  <a:cubicBezTo>
                    <a:pt x="1028" y="279"/>
                    <a:pt x="1030" y="276"/>
                    <a:pt x="1029" y="273"/>
                  </a:cubicBezTo>
                  <a:cubicBezTo>
                    <a:pt x="1028" y="269"/>
                    <a:pt x="1024" y="266"/>
                    <a:pt x="1021" y="266"/>
                  </a:cubicBezTo>
                  <a:cubicBezTo>
                    <a:pt x="1020" y="266"/>
                    <a:pt x="1020" y="266"/>
                    <a:pt x="1020" y="266"/>
                  </a:cubicBezTo>
                  <a:moveTo>
                    <a:pt x="1151" y="262"/>
                  </a:moveTo>
                  <a:cubicBezTo>
                    <a:pt x="1150" y="262"/>
                    <a:pt x="1150" y="262"/>
                    <a:pt x="1150" y="262"/>
                  </a:cubicBezTo>
                  <a:cubicBezTo>
                    <a:pt x="1146" y="262"/>
                    <a:pt x="1144" y="265"/>
                    <a:pt x="1145" y="269"/>
                  </a:cubicBezTo>
                  <a:cubicBezTo>
                    <a:pt x="1146" y="272"/>
                    <a:pt x="1149" y="274"/>
                    <a:pt x="1152" y="274"/>
                  </a:cubicBezTo>
                  <a:cubicBezTo>
                    <a:pt x="1153" y="274"/>
                    <a:pt x="1153" y="274"/>
                    <a:pt x="1153" y="274"/>
                  </a:cubicBezTo>
                  <a:cubicBezTo>
                    <a:pt x="1157" y="274"/>
                    <a:pt x="1159" y="271"/>
                    <a:pt x="1158" y="267"/>
                  </a:cubicBezTo>
                  <a:cubicBezTo>
                    <a:pt x="1157" y="264"/>
                    <a:pt x="1154" y="262"/>
                    <a:pt x="1151" y="262"/>
                  </a:cubicBezTo>
                  <a:moveTo>
                    <a:pt x="953" y="259"/>
                  </a:moveTo>
                  <a:cubicBezTo>
                    <a:pt x="949" y="259"/>
                    <a:pt x="947" y="261"/>
                    <a:pt x="948" y="264"/>
                  </a:cubicBezTo>
                  <a:cubicBezTo>
                    <a:pt x="949" y="268"/>
                    <a:pt x="953" y="271"/>
                    <a:pt x="957" y="272"/>
                  </a:cubicBezTo>
                  <a:cubicBezTo>
                    <a:pt x="958" y="272"/>
                    <a:pt x="958" y="272"/>
                    <a:pt x="958" y="272"/>
                  </a:cubicBezTo>
                  <a:cubicBezTo>
                    <a:pt x="962" y="272"/>
                    <a:pt x="963" y="270"/>
                    <a:pt x="962" y="266"/>
                  </a:cubicBezTo>
                  <a:cubicBezTo>
                    <a:pt x="962" y="263"/>
                    <a:pt x="958" y="260"/>
                    <a:pt x="954" y="259"/>
                  </a:cubicBezTo>
                  <a:cubicBezTo>
                    <a:pt x="953" y="259"/>
                    <a:pt x="953" y="259"/>
                    <a:pt x="953" y="259"/>
                  </a:cubicBezTo>
                  <a:moveTo>
                    <a:pt x="1215" y="251"/>
                  </a:moveTo>
                  <a:cubicBezTo>
                    <a:pt x="1215" y="251"/>
                    <a:pt x="1214" y="251"/>
                    <a:pt x="1214" y="251"/>
                  </a:cubicBezTo>
                  <a:cubicBezTo>
                    <a:pt x="1210" y="252"/>
                    <a:pt x="1208" y="255"/>
                    <a:pt x="1209" y="259"/>
                  </a:cubicBezTo>
                  <a:cubicBezTo>
                    <a:pt x="1209" y="262"/>
                    <a:pt x="1213" y="264"/>
                    <a:pt x="1216" y="264"/>
                  </a:cubicBezTo>
                  <a:cubicBezTo>
                    <a:pt x="1216" y="264"/>
                    <a:pt x="1217" y="264"/>
                    <a:pt x="1217" y="264"/>
                  </a:cubicBezTo>
                  <a:cubicBezTo>
                    <a:pt x="1221" y="263"/>
                    <a:pt x="1223" y="260"/>
                    <a:pt x="1222" y="256"/>
                  </a:cubicBezTo>
                  <a:cubicBezTo>
                    <a:pt x="1221" y="253"/>
                    <a:pt x="1218" y="251"/>
                    <a:pt x="1215" y="251"/>
                  </a:cubicBezTo>
                  <a:moveTo>
                    <a:pt x="3269" y="249"/>
                  </a:moveTo>
                  <a:cubicBezTo>
                    <a:pt x="3264" y="249"/>
                    <a:pt x="3261" y="252"/>
                    <a:pt x="3261" y="256"/>
                  </a:cubicBezTo>
                  <a:cubicBezTo>
                    <a:pt x="3261" y="260"/>
                    <a:pt x="3265" y="263"/>
                    <a:pt x="3269" y="263"/>
                  </a:cubicBezTo>
                  <a:cubicBezTo>
                    <a:pt x="3269" y="263"/>
                    <a:pt x="3269" y="263"/>
                    <a:pt x="3269" y="263"/>
                  </a:cubicBezTo>
                  <a:cubicBezTo>
                    <a:pt x="3273" y="263"/>
                    <a:pt x="3277" y="260"/>
                    <a:pt x="3276" y="256"/>
                  </a:cubicBezTo>
                  <a:cubicBezTo>
                    <a:pt x="3276" y="252"/>
                    <a:pt x="3273" y="249"/>
                    <a:pt x="3269" y="249"/>
                  </a:cubicBezTo>
                  <a:cubicBezTo>
                    <a:pt x="3269" y="249"/>
                    <a:pt x="3269" y="249"/>
                    <a:pt x="3269" y="249"/>
                  </a:cubicBezTo>
                  <a:moveTo>
                    <a:pt x="3342" y="249"/>
                  </a:moveTo>
                  <a:cubicBezTo>
                    <a:pt x="3342" y="249"/>
                    <a:pt x="3342" y="249"/>
                    <a:pt x="3342" y="249"/>
                  </a:cubicBezTo>
                  <a:cubicBezTo>
                    <a:pt x="3338" y="249"/>
                    <a:pt x="3334" y="252"/>
                    <a:pt x="3334" y="256"/>
                  </a:cubicBezTo>
                  <a:cubicBezTo>
                    <a:pt x="3334" y="259"/>
                    <a:pt x="3338" y="262"/>
                    <a:pt x="3342" y="262"/>
                  </a:cubicBezTo>
                  <a:cubicBezTo>
                    <a:pt x="3342" y="262"/>
                    <a:pt x="3342" y="262"/>
                    <a:pt x="3342" y="262"/>
                  </a:cubicBezTo>
                  <a:cubicBezTo>
                    <a:pt x="3347" y="262"/>
                    <a:pt x="3350" y="259"/>
                    <a:pt x="3350" y="255"/>
                  </a:cubicBezTo>
                  <a:cubicBezTo>
                    <a:pt x="3350" y="252"/>
                    <a:pt x="3346" y="249"/>
                    <a:pt x="3342" y="249"/>
                  </a:cubicBezTo>
                  <a:moveTo>
                    <a:pt x="3196" y="249"/>
                  </a:moveTo>
                  <a:cubicBezTo>
                    <a:pt x="3192" y="249"/>
                    <a:pt x="3189" y="252"/>
                    <a:pt x="3189" y="256"/>
                  </a:cubicBezTo>
                  <a:cubicBezTo>
                    <a:pt x="3189" y="260"/>
                    <a:pt x="3192" y="263"/>
                    <a:pt x="3197" y="263"/>
                  </a:cubicBezTo>
                  <a:cubicBezTo>
                    <a:pt x="3197" y="263"/>
                    <a:pt x="3197" y="263"/>
                    <a:pt x="3197" y="263"/>
                  </a:cubicBezTo>
                  <a:cubicBezTo>
                    <a:pt x="3201" y="263"/>
                    <a:pt x="3204" y="260"/>
                    <a:pt x="3204" y="256"/>
                  </a:cubicBezTo>
                  <a:cubicBezTo>
                    <a:pt x="3204" y="252"/>
                    <a:pt x="3200" y="249"/>
                    <a:pt x="3196" y="249"/>
                  </a:cubicBezTo>
                  <a:cubicBezTo>
                    <a:pt x="3196" y="249"/>
                    <a:pt x="3196" y="249"/>
                    <a:pt x="3196" y="249"/>
                  </a:cubicBezTo>
                  <a:moveTo>
                    <a:pt x="883" y="247"/>
                  </a:moveTo>
                  <a:cubicBezTo>
                    <a:pt x="880" y="247"/>
                    <a:pt x="878" y="249"/>
                    <a:pt x="878" y="252"/>
                  </a:cubicBezTo>
                  <a:cubicBezTo>
                    <a:pt x="879" y="256"/>
                    <a:pt x="883" y="259"/>
                    <a:pt x="888" y="260"/>
                  </a:cubicBezTo>
                  <a:cubicBezTo>
                    <a:pt x="888" y="260"/>
                    <a:pt x="889" y="260"/>
                    <a:pt x="889" y="260"/>
                  </a:cubicBezTo>
                  <a:cubicBezTo>
                    <a:pt x="892" y="260"/>
                    <a:pt x="894" y="258"/>
                    <a:pt x="893" y="255"/>
                  </a:cubicBezTo>
                  <a:cubicBezTo>
                    <a:pt x="892" y="252"/>
                    <a:pt x="888" y="248"/>
                    <a:pt x="884" y="248"/>
                  </a:cubicBezTo>
                  <a:cubicBezTo>
                    <a:pt x="884" y="248"/>
                    <a:pt x="883" y="247"/>
                    <a:pt x="883" y="247"/>
                  </a:cubicBezTo>
                  <a:moveTo>
                    <a:pt x="3125" y="247"/>
                  </a:moveTo>
                  <a:cubicBezTo>
                    <a:pt x="3121" y="247"/>
                    <a:pt x="3118" y="251"/>
                    <a:pt x="3118" y="255"/>
                  </a:cubicBezTo>
                  <a:cubicBezTo>
                    <a:pt x="3118" y="259"/>
                    <a:pt x="3121" y="262"/>
                    <a:pt x="3126" y="262"/>
                  </a:cubicBezTo>
                  <a:cubicBezTo>
                    <a:pt x="3126" y="262"/>
                    <a:pt x="3126" y="262"/>
                    <a:pt x="3126" y="262"/>
                  </a:cubicBezTo>
                  <a:cubicBezTo>
                    <a:pt x="3130" y="262"/>
                    <a:pt x="3133" y="259"/>
                    <a:pt x="3133" y="255"/>
                  </a:cubicBezTo>
                  <a:cubicBezTo>
                    <a:pt x="3133" y="251"/>
                    <a:pt x="3129" y="248"/>
                    <a:pt x="3125" y="247"/>
                  </a:cubicBezTo>
                  <a:cubicBezTo>
                    <a:pt x="3125" y="247"/>
                    <a:pt x="3125" y="247"/>
                    <a:pt x="3125" y="247"/>
                  </a:cubicBezTo>
                  <a:moveTo>
                    <a:pt x="3416" y="247"/>
                  </a:moveTo>
                  <a:cubicBezTo>
                    <a:pt x="3416" y="247"/>
                    <a:pt x="3416" y="247"/>
                    <a:pt x="3416" y="247"/>
                  </a:cubicBezTo>
                  <a:cubicBezTo>
                    <a:pt x="3412" y="248"/>
                    <a:pt x="3408" y="250"/>
                    <a:pt x="3408" y="254"/>
                  </a:cubicBezTo>
                  <a:cubicBezTo>
                    <a:pt x="3409" y="257"/>
                    <a:pt x="3412" y="260"/>
                    <a:pt x="3416" y="260"/>
                  </a:cubicBezTo>
                  <a:cubicBezTo>
                    <a:pt x="3416" y="260"/>
                    <a:pt x="3416" y="260"/>
                    <a:pt x="3417" y="260"/>
                  </a:cubicBezTo>
                  <a:cubicBezTo>
                    <a:pt x="3421" y="260"/>
                    <a:pt x="3424" y="257"/>
                    <a:pt x="3424" y="253"/>
                  </a:cubicBezTo>
                  <a:cubicBezTo>
                    <a:pt x="3424" y="250"/>
                    <a:pt x="3420" y="247"/>
                    <a:pt x="3416" y="247"/>
                  </a:cubicBezTo>
                  <a:moveTo>
                    <a:pt x="3056" y="246"/>
                  </a:moveTo>
                  <a:cubicBezTo>
                    <a:pt x="3052" y="246"/>
                    <a:pt x="3049" y="249"/>
                    <a:pt x="3049" y="253"/>
                  </a:cubicBezTo>
                  <a:cubicBezTo>
                    <a:pt x="3049" y="258"/>
                    <a:pt x="3053" y="261"/>
                    <a:pt x="3056" y="261"/>
                  </a:cubicBezTo>
                  <a:cubicBezTo>
                    <a:pt x="3056" y="261"/>
                    <a:pt x="3057" y="261"/>
                    <a:pt x="3057" y="261"/>
                  </a:cubicBezTo>
                  <a:cubicBezTo>
                    <a:pt x="3060" y="261"/>
                    <a:pt x="3063" y="258"/>
                    <a:pt x="3063" y="254"/>
                  </a:cubicBezTo>
                  <a:cubicBezTo>
                    <a:pt x="3063" y="250"/>
                    <a:pt x="3060" y="246"/>
                    <a:pt x="3056" y="246"/>
                  </a:cubicBezTo>
                  <a:cubicBezTo>
                    <a:pt x="3056" y="246"/>
                    <a:pt x="3056" y="246"/>
                    <a:pt x="3056" y="246"/>
                  </a:cubicBezTo>
                  <a:moveTo>
                    <a:pt x="2989" y="245"/>
                  </a:moveTo>
                  <a:cubicBezTo>
                    <a:pt x="2985" y="245"/>
                    <a:pt x="2983" y="248"/>
                    <a:pt x="2983" y="252"/>
                  </a:cubicBezTo>
                  <a:cubicBezTo>
                    <a:pt x="2983" y="256"/>
                    <a:pt x="2986" y="260"/>
                    <a:pt x="2990" y="260"/>
                  </a:cubicBezTo>
                  <a:cubicBezTo>
                    <a:pt x="2990" y="260"/>
                    <a:pt x="2990" y="260"/>
                    <a:pt x="2990" y="260"/>
                  </a:cubicBezTo>
                  <a:cubicBezTo>
                    <a:pt x="2994" y="260"/>
                    <a:pt x="2997" y="257"/>
                    <a:pt x="2996" y="253"/>
                  </a:cubicBezTo>
                  <a:cubicBezTo>
                    <a:pt x="2996" y="248"/>
                    <a:pt x="2993" y="245"/>
                    <a:pt x="2989" y="245"/>
                  </a:cubicBezTo>
                  <a:cubicBezTo>
                    <a:pt x="2989" y="245"/>
                    <a:pt x="2989" y="245"/>
                    <a:pt x="2989" y="245"/>
                  </a:cubicBezTo>
                  <a:moveTo>
                    <a:pt x="3491" y="244"/>
                  </a:moveTo>
                  <a:cubicBezTo>
                    <a:pt x="3490" y="244"/>
                    <a:pt x="3490" y="244"/>
                    <a:pt x="3490" y="244"/>
                  </a:cubicBezTo>
                  <a:cubicBezTo>
                    <a:pt x="3486" y="244"/>
                    <a:pt x="3482" y="247"/>
                    <a:pt x="3483" y="251"/>
                  </a:cubicBezTo>
                  <a:cubicBezTo>
                    <a:pt x="3483" y="254"/>
                    <a:pt x="3486" y="256"/>
                    <a:pt x="3490" y="256"/>
                  </a:cubicBezTo>
                  <a:cubicBezTo>
                    <a:pt x="3490" y="256"/>
                    <a:pt x="3491" y="256"/>
                    <a:pt x="3491" y="256"/>
                  </a:cubicBezTo>
                  <a:cubicBezTo>
                    <a:pt x="3495" y="256"/>
                    <a:pt x="3498" y="253"/>
                    <a:pt x="3498" y="250"/>
                  </a:cubicBezTo>
                  <a:cubicBezTo>
                    <a:pt x="3498" y="247"/>
                    <a:pt x="3495" y="244"/>
                    <a:pt x="3491" y="244"/>
                  </a:cubicBezTo>
                  <a:moveTo>
                    <a:pt x="2925" y="244"/>
                  </a:moveTo>
                  <a:cubicBezTo>
                    <a:pt x="2921" y="244"/>
                    <a:pt x="2919" y="247"/>
                    <a:pt x="2919" y="251"/>
                  </a:cubicBezTo>
                  <a:cubicBezTo>
                    <a:pt x="2919" y="255"/>
                    <a:pt x="2922" y="259"/>
                    <a:pt x="2926" y="259"/>
                  </a:cubicBezTo>
                  <a:cubicBezTo>
                    <a:pt x="2926" y="259"/>
                    <a:pt x="2926" y="259"/>
                    <a:pt x="2926" y="259"/>
                  </a:cubicBezTo>
                  <a:cubicBezTo>
                    <a:pt x="2930" y="259"/>
                    <a:pt x="2932" y="256"/>
                    <a:pt x="2932" y="252"/>
                  </a:cubicBezTo>
                  <a:cubicBezTo>
                    <a:pt x="2932" y="247"/>
                    <a:pt x="2929" y="244"/>
                    <a:pt x="2925" y="244"/>
                  </a:cubicBezTo>
                  <a:cubicBezTo>
                    <a:pt x="2925" y="244"/>
                    <a:pt x="2925" y="244"/>
                    <a:pt x="2925" y="244"/>
                  </a:cubicBezTo>
                  <a:moveTo>
                    <a:pt x="3565" y="239"/>
                  </a:moveTo>
                  <a:cubicBezTo>
                    <a:pt x="3564" y="239"/>
                    <a:pt x="3564" y="239"/>
                    <a:pt x="3564" y="239"/>
                  </a:cubicBezTo>
                  <a:cubicBezTo>
                    <a:pt x="3559" y="239"/>
                    <a:pt x="3556" y="242"/>
                    <a:pt x="3556" y="245"/>
                  </a:cubicBezTo>
                  <a:cubicBezTo>
                    <a:pt x="3557" y="248"/>
                    <a:pt x="3560" y="250"/>
                    <a:pt x="3564" y="250"/>
                  </a:cubicBezTo>
                  <a:cubicBezTo>
                    <a:pt x="3564" y="250"/>
                    <a:pt x="3564" y="250"/>
                    <a:pt x="3565" y="250"/>
                  </a:cubicBezTo>
                  <a:cubicBezTo>
                    <a:pt x="3569" y="250"/>
                    <a:pt x="3572" y="247"/>
                    <a:pt x="3572" y="244"/>
                  </a:cubicBezTo>
                  <a:cubicBezTo>
                    <a:pt x="3572" y="241"/>
                    <a:pt x="3568" y="239"/>
                    <a:pt x="3565" y="239"/>
                  </a:cubicBezTo>
                  <a:moveTo>
                    <a:pt x="2863" y="239"/>
                  </a:moveTo>
                  <a:cubicBezTo>
                    <a:pt x="2860" y="239"/>
                    <a:pt x="2858" y="242"/>
                    <a:pt x="2858" y="246"/>
                  </a:cubicBezTo>
                  <a:cubicBezTo>
                    <a:pt x="2858" y="250"/>
                    <a:pt x="2861" y="254"/>
                    <a:pt x="2865" y="254"/>
                  </a:cubicBezTo>
                  <a:cubicBezTo>
                    <a:pt x="2865" y="254"/>
                    <a:pt x="2865" y="254"/>
                    <a:pt x="2865" y="254"/>
                  </a:cubicBezTo>
                  <a:cubicBezTo>
                    <a:pt x="2869" y="254"/>
                    <a:pt x="2871" y="251"/>
                    <a:pt x="2871" y="247"/>
                  </a:cubicBezTo>
                  <a:cubicBezTo>
                    <a:pt x="2871" y="243"/>
                    <a:pt x="2868" y="239"/>
                    <a:pt x="2864" y="239"/>
                  </a:cubicBezTo>
                  <a:cubicBezTo>
                    <a:pt x="2864" y="239"/>
                    <a:pt x="2864" y="239"/>
                    <a:pt x="2863" y="239"/>
                  </a:cubicBezTo>
                  <a:moveTo>
                    <a:pt x="1279" y="236"/>
                  </a:moveTo>
                  <a:cubicBezTo>
                    <a:pt x="1279" y="236"/>
                    <a:pt x="1278" y="236"/>
                    <a:pt x="1277" y="236"/>
                  </a:cubicBezTo>
                  <a:cubicBezTo>
                    <a:pt x="1274" y="237"/>
                    <a:pt x="1271" y="241"/>
                    <a:pt x="1272" y="245"/>
                  </a:cubicBezTo>
                  <a:cubicBezTo>
                    <a:pt x="1273" y="247"/>
                    <a:pt x="1276" y="249"/>
                    <a:pt x="1279" y="249"/>
                  </a:cubicBezTo>
                  <a:cubicBezTo>
                    <a:pt x="1279" y="249"/>
                    <a:pt x="1280" y="249"/>
                    <a:pt x="1281" y="249"/>
                  </a:cubicBezTo>
                  <a:cubicBezTo>
                    <a:pt x="1284" y="248"/>
                    <a:pt x="1287" y="244"/>
                    <a:pt x="1286" y="241"/>
                  </a:cubicBezTo>
                  <a:cubicBezTo>
                    <a:pt x="1285" y="238"/>
                    <a:pt x="1282" y="236"/>
                    <a:pt x="1279" y="236"/>
                  </a:cubicBezTo>
                  <a:moveTo>
                    <a:pt x="811" y="232"/>
                  </a:moveTo>
                  <a:cubicBezTo>
                    <a:pt x="808" y="232"/>
                    <a:pt x="806" y="234"/>
                    <a:pt x="807" y="236"/>
                  </a:cubicBezTo>
                  <a:cubicBezTo>
                    <a:pt x="807" y="240"/>
                    <a:pt x="812" y="243"/>
                    <a:pt x="816" y="244"/>
                  </a:cubicBezTo>
                  <a:cubicBezTo>
                    <a:pt x="817" y="244"/>
                    <a:pt x="817" y="244"/>
                    <a:pt x="818" y="244"/>
                  </a:cubicBezTo>
                  <a:cubicBezTo>
                    <a:pt x="821" y="244"/>
                    <a:pt x="823" y="243"/>
                    <a:pt x="822" y="240"/>
                  </a:cubicBezTo>
                  <a:cubicBezTo>
                    <a:pt x="821" y="237"/>
                    <a:pt x="817" y="233"/>
                    <a:pt x="813" y="232"/>
                  </a:cubicBezTo>
                  <a:cubicBezTo>
                    <a:pt x="812" y="232"/>
                    <a:pt x="811" y="232"/>
                    <a:pt x="811" y="232"/>
                  </a:cubicBezTo>
                  <a:moveTo>
                    <a:pt x="3638" y="231"/>
                  </a:moveTo>
                  <a:cubicBezTo>
                    <a:pt x="3638" y="231"/>
                    <a:pt x="3637" y="232"/>
                    <a:pt x="3637" y="232"/>
                  </a:cubicBezTo>
                  <a:cubicBezTo>
                    <a:pt x="3632" y="232"/>
                    <a:pt x="3629" y="235"/>
                    <a:pt x="3630" y="238"/>
                  </a:cubicBezTo>
                  <a:cubicBezTo>
                    <a:pt x="3630" y="240"/>
                    <a:pt x="3633" y="242"/>
                    <a:pt x="3636" y="242"/>
                  </a:cubicBezTo>
                  <a:cubicBezTo>
                    <a:pt x="3637" y="242"/>
                    <a:pt x="3637" y="242"/>
                    <a:pt x="3638" y="242"/>
                  </a:cubicBezTo>
                  <a:cubicBezTo>
                    <a:pt x="3642" y="242"/>
                    <a:pt x="3645" y="239"/>
                    <a:pt x="3645" y="236"/>
                  </a:cubicBezTo>
                  <a:cubicBezTo>
                    <a:pt x="3644" y="233"/>
                    <a:pt x="3642" y="231"/>
                    <a:pt x="3638" y="231"/>
                  </a:cubicBezTo>
                  <a:moveTo>
                    <a:pt x="2805" y="229"/>
                  </a:moveTo>
                  <a:cubicBezTo>
                    <a:pt x="2802" y="229"/>
                    <a:pt x="2800" y="232"/>
                    <a:pt x="2800" y="235"/>
                  </a:cubicBezTo>
                  <a:cubicBezTo>
                    <a:pt x="2800" y="239"/>
                    <a:pt x="2803" y="244"/>
                    <a:pt x="2806" y="244"/>
                  </a:cubicBezTo>
                  <a:cubicBezTo>
                    <a:pt x="2807" y="244"/>
                    <a:pt x="2807" y="244"/>
                    <a:pt x="2807" y="244"/>
                  </a:cubicBezTo>
                  <a:cubicBezTo>
                    <a:pt x="2810" y="244"/>
                    <a:pt x="2812" y="242"/>
                    <a:pt x="2812" y="238"/>
                  </a:cubicBezTo>
                  <a:cubicBezTo>
                    <a:pt x="2812" y="234"/>
                    <a:pt x="2809" y="230"/>
                    <a:pt x="2806" y="229"/>
                  </a:cubicBezTo>
                  <a:cubicBezTo>
                    <a:pt x="2805" y="229"/>
                    <a:pt x="2805" y="229"/>
                    <a:pt x="2805" y="229"/>
                  </a:cubicBezTo>
                  <a:moveTo>
                    <a:pt x="3710" y="221"/>
                  </a:moveTo>
                  <a:cubicBezTo>
                    <a:pt x="3710" y="221"/>
                    <a:pt x="3709" y="221"/>
                    <a:pt x="3708" y="221"/>
                  </a:cubicBezTo>
                  <a:cubicBezTo>
                    <a:pt x="3704" y="222"/>
                    <a:pt x="3701" y="225"/>
                    <a:pt x="3701" y="228"/>
                  </a:cubicBezTo>
                  <a:cubicBezTo>
                    <a:pt x="3702" y="230"/>
                    <a:pt x="3705" y="232"/>
                    <a:pt x="3708" y="232"/>
                  </a:cubicBezTo>
                  <a:cubicBezTo>
                    <a:pt x="3708" y="232"/>
                    <a:pt x="3709" y="232"/>
                    <a:pt x="3710" y="231"/>
                  </a:cubicBezTo>
                  <a:cubicBezTo>
                    <a:pt x="3714" y="231"/>
                    <a:pt x="3717" y="228"/>
                    <a:pt x="3716" y="225"/>
                  </a:cubicBezTo>
                  <a:cubicBezTo>
                    <a:pt x="3716" y="223"/>
                    <a:pt x="3713" y="221"/>
                    <a:pt x="3710" y="221"/>
                  </a:cubicBezTo>
                  <a:moveTo>
                    <a:pt x="1343" y="218"/>
                  </a:moveTo>
                  <a:cubicBezTo>
                    <a:pt x="1342" y="218"/>
                    <a:pt x="1342" y="218"/>
                    <a:pt x="1341" y="218"/>
                  </a:cubicBezTo>
                  <a:cubicBezTo>
                    <a:pt x="1337" y="219"/>
                    <a:pt x="1335" y="223"/>
                    <a:pt x="1336" y="227"/>
                  </a:cubicBezTo>
                  <a:cubicBezTo>
                    <a:pt x="1336" y="229"/>
                    <a:pt x="1339" y="231"/>
                    <a:pt x="1342" y="231"/>
                  </a:cubicBezTo>
                  <a:cubicBezTo>
                    <a:pt x="1342" y="231"/>
                    <a:pt x="1343" y="231"/>
                    <a:pt x="1344" y="231"/>
                  </a:cubicBezTo>
                  <a:cubicBezTo>
                    <a:pt x="1347" y="230"/>
                    <a:pt x="1350" y="226"/>
                    <a:pt x="1349" y="222"/>
                  </a:cubicBezTo>
                  <a:cubicBezTo>
                    <a:pt x="1348" y="220"/>
                    <a:pt x="1346" y="218"/>
                    <a:pt x="1343" y="218"/>
                  </a:cubicBezTo>
                  <a:moveTo>
                    <a:pt x="2748" y="215"/>
                  </a:moveTo>
                  <a:cubicBezTo>
                    <a:pt x="2746" y="215"/>
                    <a:pt x="2744" y="217"/>
                    <a:pt x="2744" y="221"/>
                  </a:cubicBezTo>
                  <a:cubicBezTo>
                    <a:pt x="2744" y="225"/>
                    <a:pt x="2747" y="229"/>
                    <a:pt x="2750" y="230"/>
                  </a:cubicBezTo>
                  <a:cubicBezTo>
                    <a:pt x="2750" y="230"/>
                    <a:pt x="2751" y="231"/>
                    <a:pt x="2751" y="231"/>
                  </a:cubicBezTo>
                  <a:cubicBezTo>
                    <a:pt x="2754" y="231"/>
                    <a:pt x="2756" y="228"/>
                    <a:pt x="2756" y="224"/>
                  </a:cubicBezTo>
                  <a:cubicBezTo>
                    <a:pt x="2755" y="220"/>
                    <a:pt x="2753" y="216"/>
                    <a:pt x="2749" y="215"/>
                  </a:cubicBezTo>
                  <a:cubicBezTo>
                    <a:pt x="2749" y="215"/>
                    <a:pt x="2749" y="215"/>
                    <a:pt x="2748" y="215"/>
                  </a:cubicBezTo>
                  <a:moveTo>
                    <a:pt x="737" y="213"/>
                  </a:moveTo>
                  <a:cubicBezTo>
                    <a:pt x="735" y="213"/>
                    <a:pt x="733" y="215"/>
                    <a:pt x="733" y="217"/>
                  </a:cubicBezTo>
                  <a:cubicBezTo>
                    <a:pt x="734" y="220"/>
                    <a:pt x="738" y="224"/>
                    <a:pt x="742" y="225"/>
                  </a:cubicBezTo>
                  <a:cubicBezTo>
                    <a:pt x="743" y="225"/>
                    <a:pt x="744" y="226"/>
                    <a:pt x="745" y="226"/>
                  </a:cubicBezTo>
                  <a:cubicBezTo>
                    <a:pt x="748" y="226"/>
                    <a:pt x="749" y="224"/>
                    <a:pt x="749" y="222"/>
                  </a:cubicBezTo>
                  <a:cubicBezTo>
                    <a:pt x="748" y="218"/>
                    <a:pt x="744" y="215"/>
                    <a:pt x="740" y="214"/>
                  </a:cubicBezTo>
                  <a:cubicBezTo>
                    <a:pt x="739" y="213"/>
                    <a:pt x="738" y="213"/>
                    <a:pt x="737" y="213"/>
                  </a:cubicBezTo>
                  <a:moveTo>
                    <a:pt x="3781" y="208"/>
                  </a:moveTo>
                  <a:cubicBezTo>
                    <a:pt x="3780" y="208"/>
                    <a:pt x="3779" y="208"/>
                    <a:pt x="3778" y="208"/>
                  </a:cubicBezTo>
                  <a:cubicBezTo>
                    <a:pt x="3774" y="209"/>
                    <a:pt x="3771" y="212"/>
                    <a:pt x="3772" y="215"/>
                  </a:cubicBezTo>
                  <a:cubicBezTo>
                    <a:pt x="3772" y="217"/>
                    <a:pt x="3775" y="218"/>
                    <a:pt x="3778" y="218"/>
                  </a:cubicBezTo>
                  <a:cubicBezTo>
                    <a:pt x="3778" y="218"/>
                    <a:pt x="3779" y="218"/>
                    <a:pt x="3780" y="218"/>
                  </a:cubicBezTo>
                  <a:cubicBezTo>
                    <a:pt x="3784" y="217"/>
                    <a:pt x="3787" y="214"/>
                    <a:pt x="3786" y="211"/>
                  </a:cubicBezTo>
                  <a:cubicBezTo>
                    <a:pt x="3786" y="209"/>
                    <a:pt x="3784" y="208"/>
                    <a:pt x="3781" y="208"/>
                  </a:cubicBezTo>
                  <a:moveTo>
                    <a:pt x="2694" y="198"/>
                  </a:moveTo>
                  <a:cubicBezTo>
                    <a:pt x="2691" y="198"/>
                    <a:pt x="2689" y="200"/>
                    <a:pt x="2690" y="203"/>
                  </a:cubicBezTo>
                  <a:cubicBezTo>
                    <a:pt x="2690" y="208"/>
                    <a:pt x="2692" y="212"/>
                    <a:pt x="2695" y="213"/>
                  </a:cubicBezTo>
                  <a:cubicBezTo>
                    <a:pt x="2696" y="213"/>
                    <a:pt x="2696" y="213"/>
                    <a:pt x="2697" y="213"/>
                  </a:cubicBezTo>
                  <a:cubicBezTo>
                    <a:pt x="2699" y="213"/>
                    <a:pt x="2701" y="211"/>
                    <a:pt x="2701" y="207"/>
                  </a:cubicBezTo>
                  <a:cubicBezTo>
                    <a:pt x="2701" y="203"/>
                    <a:pt x="2698" y="199"/>
                    <a:pt x="2695" y="198"/>
                  </a:cubicBezTo>
                  <a:cubicBezTo>
                    <a:pt x="2695" y="198"/>
                    <a:pt x="2694" y="198"/>
                    <a:pt x="2694" y="198"/>
                  </a:cubicBezTo>
                  <a:moveTo>
                    <a:pt x="1406" y="196"/>
                  </a:moveTo>
                  <a:cubicBezTo>
                    <a:pt x="1406" y="196"/>
                    <a:pt x="1405" y="197"/>
                    <a:pt x="1404" y="197"/>
                  </a:cubicBezTo>
                  <a:cubicBezTo>
                    <a:pt x="1400" y="198"/>
                    <a:pt x="1398" y="202"/>
                    <a:pt x="1399" y="206"/>
                  </a:cubicBezTo>
                  <a:cubicBezTo>
                    <a:pt x="1399" y="209"/>
                    <a:pt x="1401" y="210"/>
                    <a:pt x="1404" y="210"/>
                  </a:cubicBezTo>
                  <a:cubicBezTo>
                    <a:pt x="1405" y="210"/>
                    <a:pt x="1406" y="210"/>
                    <a:pt x="1407" y="210"/>
                  </a:cubicBezTo>
                  <a:cubicBezTo>
                    <a:pt x="1410" y="209"/>
                    <a:pt x="1413" y="205"/>
                    <a:pt x="1412" y="201"/>
                  </a:cubicBezTo>
                  <a:cubicBezTo>
                    <a:pt x="1411" y="198"/>
                    <a:pt x="1409" y="196"/>
                    <a:pt x="1406" y="196"/>
                  </a:cubicBezTo>
                  <a:moveTo>
                    <a:pt x="663" y="192"/>
                  </a:moveTo>
                  <a:cubicBezTo>
                    <a:pt x="660" y="192"/>
                    <a:pt x="658" y="194"/>
                    <a:pt x="659" y="196"/>
                  </a:cubicBezTo>
                  <a:cubicBezTo>
                    <a:pt x="659" y="199"/>
                    <a:pt x="663" y="203"/>
                    <a:pt x="667" y="204"/>
                  </a:cubicBezTo>
                  <a:cubicBezTo>
                    <a:pt x="669" y="204"/>
                    <a:pt x="670" y="204"/>
                    <a:pt x="670" y="204"/>
                  </a:cubicBezTo>
                  <a:cubicBezTo>
                    <a:pt x="673" y="204"/>
                    <a:pt x="675" y="203"/>
                    <a:pt x="674" y="201"/>
                  </a:cubicBezTo>
                  <a:cubicBezTo>
                    <a:pt x="674" y="198"/>
                    <a:pt x="670" y="194"/>
                    <a:pt x="666" y="193"/>
                  </a:cubicBezTo>
                  <a:cubicBezTo>
                    <a:pt x="665" y="192"/>
                    <a:pt x="664" y="192"/>
                    <a:pt x="663" y="192"/>
                  </a:cubicBezTo>
                  <a:moveTo>
                    <a:pt x="3849" y="191"/>
                  </a:moveTo>
                  <a:cubicBezTo>
                    <a:pt x="3848" y="191"/>
                    <a:pt x="3847" y="191"/>
                    <a:pt x="3846" y="191"/>
                  </a:cubicBezTo>
                  <a:cubicBezTo>
                    <a:pt x="3842" y="192"/>
                    <a:pt x="3840" y="196"/>
                    <a:pt x="3840" y="198"/>
                  </a:cubicBezTo>
                  <a:cubicBezTo>
                    <a:pt x="3841" y="200"/>
                    <a:pt x="3843" y="202"/>
                    <a:pt x="3846" y="202"/>
                  </a:cubicBezTo>
                  <a:cubicBezTo>
                    <a:pt x="3846" y="202"/>
                    <a:pt x="3847" y="202"/>
                    <a:pt x="3848" y="201"/>
                  </a:cubicBezTo>
                  <a:cubicBezTo>
                    <a:pt x="3852" y="200"/>
                    <a:pt x="3855" y="197"/>
                    <a:pt x="3854" y="194"/>
                  </a:cubicBezTo>
                  <a:cubicBezTo>
                    <a:pt x="3854" y="192"/>
                    <a:pt x="3852" y="191"/>
                    <a:pt x="3849" y="191"/>
                  </a:cubicBezTo>
                  <a:moveTo>
                    <a:pt x="2641" y="178"/>
                  </a:moveTo>
                  <a:cubicBezTo>
                    <a:pt x="2638" y="178"/>
                    <a:pt x="2637" y="180"/>
                    <a:pt x="2637" y="183"/>
                  </a:cubicBezTo>
                  <a:cubicBezTo>
                    <a:pt x="2637" y="188"/>
                    <a:pt x="2639" y="192"/>
                    <a:pt x="2642" y="193"/>
                  </a:cubicBezTo>
                  <a:cubicBezTo>
                    <a:pt x="2643" y="193"/>
                    <a:pt x="2643" y="194"/>
                    <a:pt x="2644" y="194"/>
                  </a:cubicBezTo>
                  <a:cubicBezTo>
                    <a:pt x="2646" y="194"/>
                    <a:pt x="2648" y="191"/>
                    <a:pt x="2648" y="188"/>
                  </a:cubicBezTo>
                  <a:cubicBezTo>
                    <a:pt x="2648" y="184"/>
                    <a:pt x="2645" y="179"/>
                    <a:pt x="2642" y="178"/>
                  </a:cubicBezTo>
                  <a:cubicBezTo>
                    <a:pt x="2642" y="178"/>
                    <a:pt x="2641" y="178"/>
                    <a:pt x="2641" y="178"/>
                  </a:cubicBezTo>
                  <a:moveTo>
                    <a:pt x="1469" y="173"/>
                  </a:moveTo>
                  <a:cubicBezTo>
                    <a:pt x="1469" y="173"/>
                    <a:pt x="1468" y="173"/>
                    <a:pt x="1467" y="174"/>
                  </a:cubicBezTo>
                  <a:cubicBezTo>
                    <a:pt x="1463" y="175"/>
                    <a:pt x="1461" y="179"/>
                    <a:pt x="1461" y="183"/>
                  </a:cubicBezTo>
                  <a:cubicBezTo>
                    <a:pt x="1462" y="186"/>
                    <a:pt x="1464" y="187"/>
                    <a:pt x="1467" y="187"/>
                  </a:cubicBezTo>
                  <a:cubicBezTo>
                    <a:pt x="1468" y="187"/>
                    <a:pt x="1468" y="187"/>
                    <a:pt x="1469" y="187"/>
                  </a:cubicBezTo>
                  <a:cubicBezTo>
                    <a:pt x="1473" y="186"/>
                    <a:pt x="1475" y="181"/>
                    <a:pt x="1475" y="178"/>
                  </a:cubicBezTo>
                  <a:cubicBezTo>
                    <a:pt x="1474" y="175"/>
                    <a:pt x="1472" y="173"/>
                    <a:pt x="1469" y="173"/>
                  </a:cubicBezTo>
                  <a:moveTo>
                    <a:pt x="3915" y="170"/>
                  </a:moveTo>
                  <a:cubicBezTo>
                    <a:pt x="3914" y="170"/>
                    <a:pt x="3913" y="171"/>
                    <a:pt x="3912" y="171"/>
                  </a:cubicBezTo>
                  <a:cubicBezTo>
                    <a:pt x="3908" y="172"/>
                    <a:pt x="3905" y="176"/>
                    <a:pt x="3906" y="178"/>
                  </a:cubicBezTo>
                  <a:cubicBezTo>
                    <a:pt x="3906" y="180"/>
                    <a:pt x="3908" y="182"/>
                    <a:pt x="3911" y="182"/>
                  </a:cubicBezTo>
                  <a:cubicBezTo>
                    <a:pt x="3912" y="182"/>
                    <a:pt x="3913" y="181"/>
                    <a:pt x="3914" y="181"/>
                  </a:cubicBezTo>
                  <a:cubicBezTo>
                    <a:pt x="3918" y="180"/>
                    <a:pt x="3920" y="177"/>
                    <a:pt x="3919" y="174"/>
                  </a:cubicBezTo>
                  <a:cubicBezTo>
                    <a:pt x="3919" y="172"/>
                    <a:pt x="3917" y="170"/>
                    <a:pt x="3915" y="170"/>
                  </a:cubicBezTo>
                  <a:moveTo>
                    <a:pt x="588" y="170"/>
                  </a:moveTo>
                  <a:cubicBezTo>
                    <a:pt x="585" y="170"/>
                    <a:pt x="583" y="171"/>
                    <a:pt x="583" y="173"/>
                  </a:cubicBezTo>
                  <a:cubicBezTo>
                    <a:pt x="584" y="176"/>
                    <a:pt x="587" y="180"/>
                    <a:pt x="592" y="181"/>
                  </a:cubicBezTo>
                  <a:cubicBezTo>
                    <a:pt x="593" y="181"/>
                    <a:pt x="594" y="182"/>
                    <a:pt x="595" y="182"/>
                  </a:cubicBezTo>
                  <a:cubicBezTo>
                    <a:pt x="598" y="182"/>
                    <a:pt x="599" y="180"/>
                    <a:pt x="599" y="178"/>
                  </a:cubicBezTo>
                  <a:cubicBezTo>
                    <a:pt x="599" y="175"/>
                    <a:pt x="595" y="171"/>
                    <a:pt x="591" y="170"/>
                  </a:cubicBezTo>
                  <a:cubicBezTo>
                    <a:pt x="590" y="170"/>
                    <a:pt x="589" y="170"/>
                    <a:pt x="588" y="170"/>
                  </a:cubicBezTo>
                  <a:moveTo>
                    <a:pt x="4935" y="157"/>
                  </a:moveTo>
                  <a:cubicBezTo>
                    <a:pt x="4934" y="157"/>
                    <a:pt x="4934" y="157"/>
                    <a:pt x="4934" y="157"/>
                  </a:cubicBezTo>
                  <a:cubicBezTo>
                    <a:pt x="4932" y="157"/>
                    <a:pt x="4930" y="157"/>
                    <a:pt x="4928" y="157"/>
                  </a:cubicBezTo>
                  <a:cubicBezTo>
                    <a:pt x="4926" y="157"/>
                    <a:pt x="4924" y="157"/>
                    <a:pt x="4923" y="157"/>
                  </a:cubicBezTo>
                  <a:cubicBezTo>
                    <a:pt x="4924" y="158"/>
                    <a:pt x="4927" y="160"/>
                    <a:pt x="4930" y="160"/>
                  </a:cubicBezTo>
                  <a:cubicBezTo>
                    <a:pt x="4930" y="160"/>
                    <a:pt x="4931" y="160"/>
                    <a:pt x="4931" y="160"/>
                  </a:cubicBezTo>
                  <a:cubicBezTo>
                    <a:pt x="4934" y="160"/>
                    <a:pt x="4936" y="159"/>
                    <a:pt x="4935" y="157"/>
                  </a:cubicBezTo>
                  <a:cubicBezTo>
                    <a:pt x="4935" y="157"/>
                    <a:pt x="4935" y="157"/>
                    <a:pt x="4935" y="157"/>
                  </a:cubicBezTo>
                  <a:moveTo>
                    <a:pt x="2588" y="156"/>
                  </a:moveTo>
                  <a:cubicBezTo>
                    <a:pt x="2586" y="156"/>
                    <a:pt x="2585" y="158"/>
                    <a:pt x="2585" y="162"/>
                  </a:cubicBezTo>
                  <a:cubicBezTo>
                    <a:pt x="2585" y="166"/>
                    <a:pt x="2587" y="170"/>
                    <a:pt x="2590" y="172"/>
                  </a:cubicBezTo>
                  <a:cubicBezTo>
                    <a:pt x="2591" y="172"/>
                    <a:pt x="2591" y="172"/>
                    <a:pt x="2592" y="172"/>
                  </a:cubicBezTo>
                  <a:cubicBezTo>
                    <a:pt x="2594" y="172"/>
                    <a:pt x="2596" y="170"/>
                    <a:pt x="2596" y="166"/>
                  </a:cubicBezTo>
                  <a:cubicBezTo>
                    <a:pt x="2596" y="162"/>
                    <a:pt x="2593" y="158"/>
                    <a:pt x="2590" y="156"/>
                  </a:cubicBezTo>
                  <a:cubicBezTo>
                    <a:pt x="2590" y="156"/>
                    <a:pt x="2589" y="156"/>
                    <a:pt x="2588" y="156"/>
                  </a:cubicBezTo>
                  <a:moveTo>
                    <a:pt x="4925" y="152"/>
                  </a:moveTo>
                  <a:cubicBezTo>
                    <a:pt x="4922" y="152"/>
                    <a:pt x="4921" y="154"/>
                    <a:pt x="4922" y="155"/>
                  </a:cubicBezTo>
                  <a:cubicBezTo>
                    <a:pt x="4922" y="156"/>
                    <a:pt x="4922" y="156"/>
                    <a:pt x="4922" y="156"/>
                  </a:cubicBezTo>
                  <a:cubicBezTo>
                    <a:pt x="4923" y="156"/>
                    <a:pt x="4924" y="156"/>
                    <a:pt x="4926" y="156"/>
                  </a:cubicBezTo>
                  <a:cubicBezTo>
                    <a:pt x="4928" y="156"/>
                    <a:pt x="4930" y="156"/>
                    <a:pt x="4932" y="156"/>
                  </a:cubicBezTo>
                  <a:cubicBezTo>
                    <a:pt x="4933" y="156"/>
                    <a:pt x="4934" y="156"/>
                    <a:pt x="4934" y="156"/>
                  </a:cubicBezTo>
                  <a:cubicBezTo>
                    <a:pt x="4933" y="154"/>
                    <a:pt x="4930" y="153"/>
                    <a:pt x="4927" y="152"/>
                  </a:cubicBezTo>
                  <a:cubicBezTo>
                    <a:pt x="4926" y="152"/>
                    <a:pt x="4926" y="152"/>
                    <a:pt x="4925" y="152"/>
                  </a:cubicBezTo>
                  <a:moveTo>
                    <a:pt x="1532" y="149"/>
                  </a:moveTo>
                  <a:cubicBezTo>
                    <a:pt x="1532" y="149"/>
                    <a:pt x="1531" y="149"/>
                    <a:pt x="1530" y="149"/>
                  </a:cubicBezTo>
                  <a:cubicBezTo>
                    <a:pt x="1526" y="151"/>
                    <a:pt x="1524" y="155"/>
                    <a:pt x="1524" y="159"/>
                  </a:cubicBezTo>
                  <a:cubicBezTo>
                    <a:pt x="1525" y="161"/>
                    <a:pt x="1527" y="163"/>
                    <a:pt x="1529" y="163"/>
                  </a:cubicBezTo>
                  <a:cubicBezTo>
                    <a:pt x="1530" y="163"/>
                    <a:pt x="1531" y="163"/>
                    <a:pt x="1532" y="163"/>
                  </a:cubicBezTo>
                  <a:cubicBezTo>
                    <a:pt x="1535" y="161"/>
                    <a:pt x="1538" y="157"/>
                    <a:pt x="1537" y="153"/>
                  </a:cubicBezTo>
                  <a:cubicBezTo>
                    <a:pt x="1537" y="151"/>
                    <a:pt x="1535" y="149"/>
                    <a:pt x="1532" y="149"/>
                  </a:cubicBezTo>
                  <a:moveTo>
                    <a:pt x="512" y="146"/>
                  </a:moveTo>
                  <a:cubicBezTo>
                    <a:pt x="509" y="146"/>
                    <a:pt x="507" y="148"/>
                    <a:pt x="508" y="150"/>
                  </a:cubicBezTo>
                  <a:cubicBezTo>
                    <a:pt x="508" y="153"/>
                    <a:pt x="511" y="156"/>
                    <a:pt x="516" y="158"/>
                  </a:cubicBezTo>
                  <a:cubicBezTo>
                    <a:pt x="517" y="158"/>
                    <a:pt x="518" y="158"/>
                    <a:pt x="519" y="158"/>
                  </a:cubicBezTo>
                  <a:cubicBezTo>
                    <a:pt x="522" y="158"/>
                    <a:pt x="524" y="157"/>
                    <a:pt x="523" y="155"/>
                  </a:cubicBezTo>
                  <a:cubicBezTo>
                    <a:pt x="523" y="152"/>
                    <a:pt x="520" y="148"/>
                    <a:pt x="515" y="147"/>
                  </a:cubicBezTo>
                  <a:cubicBezTo>
                    <a:pt x="514" y="146"/>
                    <a:pt x="513" y="146"/>
                    <a:pt x="512" y="146"/>
                  </a:cubicBezTo>
                  <a:moveTo>
                    <a:pt x="3977" y="146"/>
                  </a:moveTo>
                  <a:cubicBezTo>
                    <a:pt x="3976" y="146"/>
                    <a:pt x="3975" y="146"/>
                    <a:pt x="3974" y="146"/>
                  </a:cubicBezTo>
                  <a:cubicBezTo>
                    <a:pt x="3971" y="148"/>
                    <a:pt x="3968" y="152"/>
                    <a:pt x="3969" y="155"/>
                  </a:cubicBezTo>
                  <a:cubicBezTo>
                    <a:pt x="3969" y="157"/>
                    <a:pt x="3971" y="158"/>
                    <a:pt x="3973" y="158"/>
                  </a:cubicBezTo>
                  <a:cubicBezTo>
                    <a:pt x="3974" y="158"/>
                    <a:pt x="3975" y="158"/>
                    <a:pt x="3976" y="157"/>
                  </a:cubicBezTo>
                  <a:cubicBezTo>
                    <a:pt x="3980" y="156"/>
                    <a:pt x="3982" y="152"/>
                    <a:pt x="3982" y="149"/>
                  </a:cubicBezTo>
                  <a:cubicBezTo>
                    <a:pt x="3981" y="147"/>
                    <a:pt x="3979" y="146"/>
                    <a:pt x="3977" y="146"/>
                  </a:cubicBezTo>
                  <a:moveTo>
                    <a:pt x="4862" y="143"/>
                  </a:moveTo>
                  <a:cubicBezTo>
                    <a:pt x="4859" y="143"/>
                    <a:pt x="4858" y="144"/>
                    <a:pt x="4859" y="146"/>
                  </a:cubicBezTo>
                  <a:cubicBezTo>
                    <a:pt x="4860" y="148"/>
                    <a:pt x="4864" y="150"/>
                    <a:pt x="4867" y="150"/>
                  </a:cubicBezTo>
                  <a:cubicBezTo>
                    <a:pt x="4868" y="151"/>
                    <a:pt x="4869" y="151"/>
                    <a:pt x="4869" y="151"/>
                  </a:cubicBezTo>
                  <a:cubicBezTo>
                    <a:pt x="4872" y="151"/>
                    <a:pt x="4873" y="150"/>
                    <a:pt x="4872" y="148"/>
                  </a:cubicBezTo>
                  <a:cubicBezTo>
                    <a:pt x="4871" y="146"/>
                    <a:pt x="4867" y="144"/>
                    <a:pt x="4864" y="143"/>
                  </a:cubicBezTo>
                  <a:cubicBezTo>
                    <a:pt x="4863" y="143"/>
                    <a:pt x="4862" y="143"/>
                    <a:pt x="4862" y="143"/>
                  </a:cubicBezTo>
                  <a:moveTo>
                    <a:pt x="2537" y="133"/>
                  </a:moveTo>
                  <a:cubicBezTo>
                    <a:pt x="2535" y="133"/>
                    <a:pt x="2533" y="135"/>
                    <a:pt x="2533" y="139"/>
                  </a:cubicBezTo>
                  <a:cubicBezTo>
                    <a:pt x="2533" y="143"/>
                    <a:pt x="2536" y="147"/>
                    <a:pt x="2539" y="149"/>
                  </a:cubicBezTo>
                  <a:cubicBezTo>
                    <a:pt x="2539" y="149"/>
                    <a:pt x="2540" y="149"/>
                    <a:pt x="2540" y="149"/>
                  </a:cubicBezTo>
                  <a:cubicBezTo>
                    <a:pt x="2542" y="149"/>
                    <a:pt x="2544" y="147"/>
                    <a:pt x="2544" y="144"/>
                  </a:cubicBezTo>
                  <a:cubicBezTo>
                    <a:pt x="2544" y="139"/>
                    <a:pt x="2542" y="135"/>
                    <a:pt x="2539" y="134"/>
                  </a:cubicBezTo>
                  <a:cubicBezTo>
                    <a:pt x="2538" y="133"/>
                    <a:pt x="2538" y="133"/>
                    <a:pt x="2537" y="133"/>
                  </a:cubicBezTo>
                  <a:moveTo>
                    <a:pt x="4799" y="131"/>
                  </a:moveTo>
                  <a:cubicBezTo>
                    <a:pt x="4797" y="131"/>
                    <a:pt x="4796" y="132"/>
                    <a:pt x="4796" y="134"/>
                  </a:cubicBezTo>
                  <a:cubicBezTo>
                    <a:pt x="4797" y="136"/>
                    <a:pt x="4801" y="138"/>
                    <a:pt x="4805" y="139"/>
                  </a:cubicBezTo>
                  <a:cubicBezTo>
                    <a:pt x="4806" y="139"/>
                    <a:pt x="4807" y="139"/>
                    <a:pt x="4807" y="139"/>
                  </a:cubicBezTo>
                  <a:cubicBezTo>
                    <a:pt x="4809" y="139"/>
                    <a:pt x="4810" y="138"/>
                    <a:pt x="4810" y="136"/>
                  </a:cubicBezTo>
                  <a:cubicBezTo>
                    <a:pt x="4808" y="134"/>
                    <a:pt x="4805" y="132"/>
                    <a:pt x="4801" y="131"/>
                  </a:cubicBezTo>
                  <a:cubicBezTo>
                    <a:pt x="4800" y="131"/>
                    <a:pt x="4800" y="131"/>
                    <a:pt x="4799" y="131"/>
                  </a:cubicBezTo>
                  <a:moveTo>
                    <a:pt x="1595" y="124"/>
                  </a:moveTo>
                  <a:cubicBezTo>
                    <a:pt x="1594" y="124"/>
                    <a:pt x="1594" y="124"/>
                    <a:pt x="1593" y="124"/>
                  </a:cubicBezTo>
                  <a:cubicBezTo>
                    <a:pt x="1589" y="126"/>
                    <a:pt x="1586" y="130"/>
                    <a:pt x="1587" y="134"/>
                  </a:cubicBezTo>
                  <a:cubicBezTo>
                    <a:pt x="1587" y="137"/>
                    <a:pt x="1589" y="139"/>
                    <a:pt x="1592" y="139"/>
                  </a:cubicBezTo>
                  <a:cubicBezTo>
                    <a:pt x="1592" y="139"/>
                    <a:pt x="1593" y="138"/>
                    <a:pt x="1594" y="138"/>
                  </a:cubicBezTo>
                  <a:cubicBezTo>
                    <a:pt x="1598" y="137"/>
                    <a:pt x="1600" y="132"/>
                    <a:pt x="1600" y="129"/>
                  </a:cubicBezTo>
                  <a:cubicBezTo>
                    <a:pt x="1600" y="126"/>
                    <a:pt x="1598" y="124"/>
                    <a:pt x="1595" y="124"/>
                  </a:cubicBezTo>
                  <a:moveTo>
                    <a:pt x="437" y="123"/>
                  </a:moveTo>
                  <a:cubicBezTo>
                    <a:pt x="434" y="123"/>
                    <a:pt x="432" y="124"/>
                    <a:pt x="432" y="126"/>
                  </a:cubicBezTo>
                  <a:cubicBezTo>
                    <a:pt x="432" y="129"/>
                    <a:pt x="435" y="133"/>
                    <a:pt x="440" y="134"/>
                  </a:cubicBezTo>
                  <a:cubicBezTo>
                    <a:pt x="441" y="134"/>
                    <a:pt x="442" y="135"/>
                    <a:pt x="443" y="135"/>
                  </a:cubicBezTo>
                  <a:cubicBezTo>
                    <a:pt x="446" y="135"/>
                    <a:pt x="448" y="133"/>
                    <a:pt x="448" y="131"/>
                  </a:cubicBezTo>
                  <a:cubicBezTo>
                    <a:pt x="448" y="128"/>
                    <a:pt x="444" y="125"/>
                    <a:pt x="440" y="123"/>
                  </a:cubicBezTo>
                  <a:cubicBezTo>
                    <a:pt x="439" y="123"/>
                    <a:pt x="438" y="123"/>
                    <a:pt x="437" y="123"/>
                  </a:cubicBezTo>
                  <a:moveTo>
                    <a:pt x="4737" y="117"/>
                  </a:moveTo>
                  <a:cubicBezTo>
                    <a:pt x="4734" y="117"/>
                    <a:pt x="4733" y="118"/>
                    <a:pt x="4734" y="120"/>
                  </a:cubicBezTo>
                  <a:cubicBezTo>
                    <a:pt x="4735" y="122"/>
                    <a:pt x="4739" y="125"/>
                    <a:pt x="4743" y="125"/>
                  </a:cubicBezTo>
                  <a:cubicBezTo>
                    <a:pt x="4744" y="126"/>
                    <a:pt x="4744" y="126"/>
                    <a:pt x="4745" y="126"/>
                  </a:cubicBezTo>
                  <a:cubicBezTo>
                    <a:pt x="4747" y="126"/>
                    <a:pt x="4748" y="125"/>
                    <a:pt x="4747" y="123"/>
                  </a:cubicBezTo>
                  <a:cubicBezTo>
                    <a:pt x="4746" y="121"/>
                    <a:pt x="4742" y="118"/>
                    <a:pt x="4739" y="117"/>
                  </a:cubicBezTo>
                  <a:cubicBezTo>
                    <a:pt x="4738" y="117"/>
                    <a:pt x="4737" y="117"/>
                    <a:pt x="4737" y="117"/>
                  </a:cubicBezTo>
                  <a:moveTo>
                    <a:pt x="4036" y="116"/>
                  </a:moveTo>
                  <a:cubicBezTo>
                    <a:pt x="4035" y="116"/>
                    <a:pt x="4034" y="117"/>
                    <a:pt x="4033" y="117"/>
                  </a:cubicBezTo>
                  <a:cubicBezTo>
                    <a:pt x="4030" y="119"/>
                    <a:pt x="4028" y="123"/>
                    <a:pt x="4028" y="126"/>
                  </a:cubicBezTo>
                  <a:cubicBezTo>
                    <a:pt x="4029" y="129"/>
                    <a:pt x="4030" y="130"/>
                    <a:pt x="4033" y="130"/>
                  </a:cubicBezTo>
                  <a:cubicBezTo>
                    <a:pt x="4034" y="130"/>
                    <a:pt x="4035" y="130"/>
                    <a:pt x="4036" y="129"/>
                  </a:cubicBezTo>
                  <a:cubicBezTo>
                    <a:pt x="4039" y="127"/>
                    <a:pt x="4041" y="123"/>
                    <a:pt x="4040" y="120"/>
                  </a:cubicBezTo>
                  <a:cubicBezTo>
                    <a:pt x="4040" y="118"/>
                    <a:pt x="4038" y="116"/>
                    <a:pt x="4036" y="116"/>
                  </a:cubicBezTo>
                  <a:moveTo>
                    <a:pt x="2486" y="110"/>
                  </a:moveTo>
                  <a:cubicBezTo>
                    <a:pt x="2484" y="110"/>
                    <a:pt x="2482" y="112"/>
                    <a:pt x="2482" y="116"/>
                  </a:cubicBezTo>
                  <a:cubicBezTo>
                    <a:pt x="2482" y="120"/>
                    <a:pt x="2484" y="124"/>
                    <a:pt x="2487" y="125"/>
                  </a:cubicBezTo>
                  <a:cubicBezTo>
                    <a:pt x="2488" y="126"/>
                    <a:pt x="2488" y="126"/>
                    <a:pt x="2489" y="126"/>
                  </a:cubicBezTo>
                  <a:cubicBezTo>
                    <a:pt x="2491" y="126"/>
                    <a:pt x="2493" y="124"/>
                    <a:pt x="2493" y="120"/>
                  </a:cubicBezTo>
                  <a:cubicBezTo>
                    <a:pt x="2493" y="116"/>
                    <a:pt x="2491" y="112"/>
                    <a:pt x="2488" y="111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4675" y="102"/>
                  </a:moveTo>
                  <a:cubicBezTo>
                    <a:pt x="4673" y="102"/>
                    <a:pt x="4671" y="104"/>
                    <a:pt x="4672" y="106"/>
                  </a:cubicBezTo>
                  <a:cubicBezTo>
                    <a:pt x="4674" y="108"/>
                    <a:pt x="4677" y="110"/>
                    <a:pt x="4681" y="111"/>
                  </a:cubicBezTo>
                  <a:cubicBezTo>
                    <a:pt x="4682" y="111"/>
                    <a:pt x="4683" y="112"/>
                    <a:pt x="4683" y="112"/>
                  </a:cubicBezTo>
                  <a:cubicBezTo>
                    <a:pt x="4685" y="112"/>
                    <a:pt x="4686" y="111"/>
                    <a:pt x="4685" y="109"/>
                  </a:cubicBezTo>
                  <a:cubicBezTo>
                    <a:pt x="4684" y="106"/>
                    <a:pt x="4680" y="104"/>
                    <a:pt x="4677" y="103"/>
                  </a:cubicBezTo>
                  <a:cubicBezTo>
                    <a:pt x="4676" y="102"/>
                    <a:pt x="4676" y="102"/>
                    <a:pt x="4675" y="102"/>
                  </a:cubicBezTo>
                  <a:moveTo>
                    <a:pt x="362" y="100"/>
                  </a:moveTo>
                  <a:cubicBezTo>
                    <a:pt x="359" y="100"/>
                    <a:pt x="357" y="102"/>
                    <a:pt x="356" y="104"/>
                  </a:cubicBezTo>
                  <a:cubicBezTo>
                    <a:pt x="356" y="107"/>
                    <a:pt x="360" y="110"/>
                    <a:pt x="364" y="111"/>
                  </a:cubicBezTo>
                  <a:cubicBezTo>
                    <a:pt x="365" y="112"/>
                    <a:pt x="366" y="112"/>
                    <a:pt x="367" y="112"/>
                  </a:cubicBezTo>
                  <a:cubicBezTo>
                    <a:pt x="370" y="112"/>
                    <a:pt x="372" y="110"/>
                    <a:pt x="372" y="108"/>
                  </a:cubicBezTo>
                  <a:cubicBezTo>
                    <a:pt x="372" y="105"/>
                    <a:pt x="369" y="102"/>
                    <a:pt x="365" y="101"/>
                  </a:cubicBezTo>
                  <a:cubicBezTo>
                    <a:pt x="364" y="100"/>
                    <a:pt x="363" y="100"/>
                    <a:pt x="362" y="100"/>
                  </a:cubicBezTo>
                  <a:moveTo>
                    <a:pt x="1658" y="99"/>
                  </a:moveTo>
                  <a:cubicBezTo>
                    <a:pt x="1657" y="99"/>
                    <a:pt x="1657" y="99"/>
                    <a:pt x="1656" y="100"/>
                  </a:cubicBezTo>
                  <a:cubicBezTo>
                    <a:pt x="1652" y="101"/>
                    <a:pt x="1649" y="105"/>
                    <a:pt x="1650" y="109"/>
                  </a:cubicBezTo>
                  <a:cubicBezTo>
                    <a:pt x="1650" y="112"/>
                    <a:pt x="1652" y="114"/>
                    <a:pt x="1654" y="114"/>
                  </a:cubicBezTo>
                  <a:cubicBezTo>
                    <a:pt x="1655" y="114"/>
                    <a:pt x="1656" y="114"/>
                    <a:pt x="1657" y="114"/>
                  </a:cubicBezTo>
                  <a:cubicBezTo>
                    <a:pt x="1660" y="112"/>
                    <a:pt x="1663" y="108"/>
                    <a:pt x="1663" y="104"/>
                  </a:cubicBezTo>
                  <a:cubicBezTo>
                    <a:pt x="1663" y="101"/>
                    <a:pt x="1661" y="99"/>
                    <a:pt x="1658" y="99"/>
                  </a:cubicBezTo>
                  <a:moveTo>
                    <a:pt x="4614" y="88"/>
                  </a:moveTo>
                  <a:cubicBezTo>
                    <a:pt x="4611" y="88"/>
                    <a:pt x="4610" y="89"/>
                    <a:pt x="4611" y="91"/>
                  </a:cubicBezTo>
                  <a:cubicBezTo>
                    <a:pt x="4612" y="94"/>
                    <a:pt x="4616" y="96"/>
                    <a:pt x="4620" y="97"/>
                  </a:cubicBezTo>
                  <a:cubicBezTo>
                    <a:pt x="4620" y="97"/>
                    <a:pt x="4621" y="98"/>
                    <a:pt x="4621" y="98"/>
                  </a:cubicBezTo>
                  <a:cubicBezTo>
                    <a:pt x="4624" y="98"/>
                    <a:pt x="4625" y="96"/>
                    <a:pt x="4624" y="94"/>
                  </a:cubicBezTo>
                  <a:cubicBezTo>
                    <a:pt x="4623" y="92"/>
                    <a:pt x="4619" y="89"/>
                    <a:pt x="4615" y="88"/>
                  </a:cubicBezTo>
                  <a:cubicBezTo>
                    <a:pt x="4615" y="88"/>
                    <a:pt x="4614" y="88"/>
                    <a:pt x="4614" y="88"/>
                  </a:cubicBezTo>
                  <a:moveTo>
                    <a:pt x="2435" y="87"/>
                  </a:moveTo>
                  <a:cubicBezTo>
                    <a:pt x="2432" y="87"/>
                    <a:pt x="2431" y="90"/>
                    <a:pt x="2431" y="93"/>
                  </a:cubicBezTo>
                  <a:cubicBezTo>
                    <a:pt x="2431" y="97"/>
                    <a:pt x="2433" y="101"/>
                    <a:pt x="2436" y="103"/>
                  </a:cubicBezTo>
                  <a:cubicBezTo>
                    <a:pt x="2436" y="103"/>
                    <a:pt x="2437" y="103"/>
                    <a:pt x="2437" y="103"/>
                  </a:cubicBezTo>
                  <a:cubicBezTo>
                    <a:pt x="2440" y="103"/>
                    <a:pt x="2441" y="101"/>
                    <a:pt x="2442" y="98"/>
                  </a:cubicBezTo>
                  <a:cubicBezTo>
                    <a:pt x="2442" y="93"/>
                    <a:pt x="2439" y="89"/>
                    <a:pt x="2436" y="88"/>
                  </a:cubicBezTo>
                  <a:cubicBezTo>
                    <a:pt x="2436" y="88"/>
                    <a:pt x="2435" y="87"/>
                    <a:pt x="2435" y="87"/>
                  </a:cubicBezTo>
                  <a:moveTo>
                    <a:pt x="4091" y="87"/>
                  </a:moveTo>
                  <a:cubicBezTo>
                    <a:pt x="4090" y="87"/>
                    <a:pt x="4089" y="87"/>
                    <a:pt x="4089" y="87"/>
                  </a:cubicBezTo>
                  <a:cubicBezTo>
                    <a:pt x="4085" y="89"/>
                    <a:pt x="4083" y="93"/>
                    <a:pt x="4084" y="97"/>
                  </a:cubicBezTo>
                  <a:cubicBezTo>
                    <a:pt x="4085" y="99"/>
                    <a:pt x="4087" y="101"/>
                    <a:pt x="4089" y="101"/>
                  </a:cubicBezTo>
                  <a:cubicBezTo>
                    <a:pt x="4090" y="101"/>
                    <a:pt x="4090" y="101"/>
                    <a:pt x="4091" y="100"/>
                  </a:cubicBezTo>
                  <a:cubicBezTo>
                    <a:pt x="4094" y="99"/>
                    <a:pt x="4096" y="95"/>
                    <a:pt x="4096" y="91"/>
                  </a:cubicBezTo>
                  <a:cubicBezTo>
                    <a:pt x="4095" y="88"/>
                    <a:pt x="4093" y="87"/>
                    <a:pt x="4091" y="87"/>
                  </a:cubicBezTo>
                  <a:moveTo>
                    <a:pt x="287" y="79"/>
                  </a:moveTo>
                  <a:cubicBezTo>
                    <a:pt x="284" y="79"/>
                    <a:pt x="282" y="81"/>
                    <a:pt x="282" y="83"/>
                  </a:cubicBezTo>
                  <a:cubicBezTo>
                    <a:pt x="281" y="86"/>
                    <a:pt x="285" y="89"/>
                    <a:pt x="289" y="90"/>
                  </a:cubicBezTo>
                  <a:cubicBezTo>
                    <a:pt x="290" y="90"/>
                    <a:pt x="291" y="91"/>
                    <a:pt x="292" y="91"/>
                  </a:cubicBezTo>
                  <a:cubicBezTo>
                    <a:pt x="295" y="91"/>
                    <a:pt x="297" y="89"/>
                    <a:pt x="297" y="87"/>
                  </a:cubicBezTo>
                  <a:cubicBezTo>
                    <a:pt x="298" y="84"/>
                    <a:pt x="295" y="81"/>
                    <a:pt x="290" y="80"/>
                  </a:cubicBezTo>
                  <a:cubicBezTo>
                    <a:pt x="289" y="79"/>
                    <a:pt x="288" y="79"/>
                    <a:pt x="287" y="79"/>
                  </a:cubicBezTo>
                  <a:moveTo>
                    <a:pt x="1721" y="76"/>
                  </a:moveTo>
                  <a:cubicBezTo>
                    <a:pt x="1720" y="76"/>
                    <a:pt x="1719" y="76"/>
                    <a:pt x="1719" y="76"/>
                  </a:cubicBezTo>
                  <a:cubicBezTo>
                    <a:pt x="1715" y="77"/>
                    <a:pt x="1712" y="82"/>
                    <a:pt x="1712" y="86"/>
                  </a:cubicBezTo>
                  <a:cubicBezTo>
                    <a:pt x="1712" y="89"/>
                    <a:pt x="1714" y="91"/>
                    <a:pt x="1717" y="91"/>
                  </a:cubicBezTo>
                  <a:cubicBezTo>
                    <a:pt x="1718" y="91"/>
                    <a:pt x="1718" y="91"/>
                    <a:pt x="1719" y="90"/>
                  </a:cubicBezTo>
                  <a:cubicBezTo>
                    <a:pt x="1723" y="89"/>
                    <a:pt x="1726" y="85"/>
                    <a:pt x="1725" y="81"/>
                  </a:cubicBezTo>
                  <a:cubicBezTo>
                    <a:pt x="1725" y="78"/>
                    <a:pt x="1723" y="76"/>
                    <a:pt x="1721" y="76"/>
                  </a:cubicBezTo>
                  <a:moveTo>
                    <a:pt x="4553" y="73"/>
                  </a:moveTo>
                  <a:cubicBezTo>
                    <a:pt x="4550" y="73"/>
                    <a:pt x="4549" y="75"/>
                    <a:pt x="4550" y="78"/>
                  </a:cubicBezTo>
                  <a:cubicBezTo>
                    <a:pt x="4551" y="81"/>
                    <a:pt x="4555" y="83"/>
                    <a:pt x="4558" y="84"/>
                  </a:cubicBezTo>
                  <a:cubicBezTo>
                    <a:pt x="4559" y="84"/>
                    <a:pt x="4560" y="84"/>
                    <a:pt x="4560" y="84"/>
                  </a:cubicBezTo>
                  <a:cubicBezTo>
                    <a:pt x="4563" y="84"/>
                    <a:pt x="4564" y="83"/>
                    <a:pt x="4563" y="80"/>
                  </a:cubicBezTo>
                  <a:cubicBezTo>
                    <a:pt x="4562" y="78"/>
                    <a:pt x="4558" y="74"/>
                    <a:pt x="4554" y="74"/>
                  </a:cubicBezTo>
                  <a:cubicBezTo>
                    <a:pt x="4554" y="74"/>
                    <a:pt x="4553" y="73"/>
                    <a:pt x="4553" y="73"/>
                  </a:cubicBezTo>
                  <a:moveTo>
                    <a:pt x="2383" y="66"/>
                  </a:moveTo>
                  <a:cubicBezTo>
                    <a:pt x="2380" y="66"/>
                    <a:pt x="2379" y="68"/>
                    <a:pt x="2378" y="71"/>
                  </a:cubicBezTo>
                  <a:cubicBezTo>
                    <a:pt x="2378" y="75"/>
                    <a:pt x="2381" y="80"/>
                    <a:pt x="2384" y="81"/>
                  </a:cubicBezTo>
                  <a:cubicBezTo>
                    <a:pt x="2384" y="81"/>
                    <a:pt x="2385" y="81"/>
                    <a:pt x="2385" y="81"/>
                  </a:cubicBezTo>
                  <a:cubicBezTo>
                    <a:pt x="2388" y="81"/>
                    <a:pt x="2389" y="79"/>
                    <a:pt x="2390" y="76"/>
                  </a:cubicBezTo>
                  <a:cubicBezTo>
                    <a:pt x="2390" y="72"/>
                    <a:pt x="2387" y="67"/>
                    <a:pt x="2384" y="66"/>
                  </a:cubicBezTo>
                  <a:cubicBezTo>
                    <a:pt x="2384" y="66"/>
                    <a:pt x="2383" y="66"/>
                    <a:pt x="2383" y="66"/>
                  </a:cubicBezTo>
                  <a:moveTo>
                    <a:pt x="4146" y="65"/>
                  </a:moveTo>
                  <a:cubicBezTo>
                    <a:pt x="4145" y="65"/>
                    <a:pt x="4145" y="65"/>
                    <a:pt x="4144" y="65"/>
                  </a:cubicBezTo>
                  <a:cubicBezTo>
                    <a:pt x="4141" y="66"/>
                    <a:pt x="4139" y="70"/>
                    <a:pt x="4140" y="74"/>
                  </a:cubicBezTo>
                  <a:cubicBezTo>
                    <a:pt x="4140" y="77"/>
                    <a:pt x="4143" y="79"/>
                    <a:pt x="4145" y="79"/>
                  </a:cubicBezTo>
                  <a:cubicBezTo>
                    <a:pt x="4146" y="79"/>
                    <a:pt x="4146" y="79"/>
                    <a:pt x="4147" y="79"/>
                  </a:cubicBezTo>
                  <a:cubicBezTo>
                    <a:pt x="4150" y="78"/>
                    <a:pt x="4152" y="74"/>
                    <a:pt x="4151" y="71"/>
                  </a:cubicBezTo>
                  <a:cubicBezTo>
                    <a:pt x="4151" y="67"/>
                    <a:pt x="4148" y="65"/>
                    <a:pt x="4146" y="65"/>
                  </a:cubicBezTo>
                  <a:moveTo>
                    <a:pt x="4493" y="61"/>
                  </a:moveTo>
                  <a:cubicBezTo>
                    <a:pt x="4490" y="61"/>
                    <a:pt x="4488" y="63"/>
                    <a:pt x="4489" y="66"/>
                  </a:cubicBezTo>
                  <a:cubicBezTo>
                    <a:pt x="4491" y="69"/>
                    <a:pt x="4494" y="72"/>
                    <a:pt x="4498" y="72"/>
                  </a:cubicBezTo>
                  <a:cubicBezTo>
                    <a:pt x="4498" y="72"/>
                    <a:pt x="4499" y="73"/>
                    <a:pt x="4499" y="73"/>
                  </a:cubicBezTo>
                  <a:cubicBezTo>
                    <a:pt x="4502" y="73"/>
                    <a:pt x="4503" y="71"/>
                    <a:pt x="4502" y="68"/>
                  </a:cubicBezTo>
                  <a:cubicBezTo>
                    <a:pt x="4501" y="65"/>
                    <a:pt x="4497" y="62"/>
                    <a:pt x="4494" y="61"/>
                  </a:cubicBezTo>
                  <a:cubicBezTo>
                    <a:pt x="4493" y="61"/>
                    <a:pt x="4493" y="61"/>
                    <a:pt x="4493" y="61"/>
                  </a:cubicBezTo>
                  <a:moveTo>
                    <a:pt x="215" y="61"/>
                  </a:moveTo>
                  <a:cubicBezTo>
                    <a:pt x="212" y="61"/>
                    <a:pt x="209" y="62"/>
                    <a:pt x="209" y="64"/>
                  </a:cubicBezTo>
                  <a:cubicBezTo>
                    <a:pt x="208" y="67"/>
                    <a:pt x="211" y="71"/>
                    <a:pt x="215" y="72"/>
                  </a:cubicBezTo>
                  <a:cubicBezTo>
                    <a:pt x="216" y="72"/>
                    <a:pt x="217" y="72"/>
                    <a:pt x="218" y="72"/>
                  </a:cubicBezTo>
                  <a:cubicBezTo>
                    <a:pt x="221" y="72"/>
                    <a:pt x="224" y="70"/>
                    <a:pt x="224" y="68"/>
                  </a:cubicBezTo>
                  <a:cubicBezTo>
                    <a:pt x="224" y="65"/>
                    <a:pt x="221" y="62"/>
                    <a:pt x="217" y="61"/>
                  </a:cubicBezTo>
                  <a:cubicBezTo>
                    <a:pt x="216" y="61"/>
                    <a:pt x="215" y="61"/>
                    <a:pt x="215" y="61"/>
                  </a:cubicBezTo>
                  <a:moveTo>
                    <a:pt x="1784" y="54"/>
                  </a:moveTo>
                  <a:cubicBezTo>
                    <a:pt x="1783" y="54"/>
                    <a:pt x="1783" y="54"/>
                    <a:pt x="1782" y="54"/>
                  </a:cubicBezTo>
                  <a:cubicBezTo>
                    <a:pt x="1778" y="56"/>
                    <a:pt x="1775" y="60"/>
                    <a:pt x="1775" y="64"/>
                  </a:cubicBezTo>
                  <a:cubicBezTo>
                    <a:pt x="1775" y="67"/>
                    <a:pt x="1777" y="69"/>
                    <a:pt x="1780" y="69"/>
                  </a:cubicBezTo>
                  <a:cubicBezTo>
                    <a:pt x="1781" y="69"/>
                    <a:pt x="1781" y="69"/>
                    <a:pt x="1782" y="69"/>
                  </a:cubicBezTo>
                  <a:cubicBezTo>
                    <a:pt x="1786" y="68"/>
                    <a:pt x="1788" y="63"/>
                    <a:pt x="1788" y="60"/>
                  </a:cubicBezTo>
                  <a:cubicBezTo>
                    <a:pt x="1789" y="56"/>
                    <a:pt x="1787" y="54"/>
                    <a:pt x="1784" y="54"/>
                  </a:cubicBezTo>
                  <a:moveTo>
                    <a:pt x="4202" y="51"/>
                  </a:moveTo>
                  <a:cubicBezTo>
                    <a:pt x="4201" y="51"/>
                    <a:pt x="4201" y="51"/>
                    <a:pt x="4201" y="51"/>
                  </a:cubicBezTo>
                  <a:cubicBezTo>
                    <a:pt x="4197" y="52"/>
                    <a:pt x="4195" y="55"/>
                    <a:pt x="4196" y="59"/>
                  </a:cubicBezTo>
                  <a:cubicBezTo>
                    <a:pt x="4197" y="63"/>
                    <a:pt x="4200" y="65"/>
                    <a:pt x="4203" y="65"/>
                  </a:cubicBezTo>
                  <a:cubicBezTo>
                    <a:pt x="4203" y="65"/>
                    <a:pt x="4203" y="65"/>
                    <a:pt x="4204" y="65"/>
                  </a:cubicBezTo>
                  <a:cubicBezTo>
                    <a:pt x="4207" y="64"/>
                    <a:pt x="4209" y="61"/>
                    <a:pt x="4208" y="57"/>
                  </a:cubicBezTo>
                  <a:cubicBezTo>
                    <a:pt x="4207" y="53"/>
                    <a:pt x="4205" y="51"/>
                    <a:pt x="4202" y="51"/>
                  </a:cubicBezTo>
                  <a:moveTo>
                    <a:pt x="4433" y="51"/>
                  </a:moveTo>
                  <a:cubicBezTo>
                    <a:pt x="4430" y="51"/>
                    <a:pt x="4428" y="53"/>
                    <a:pt x="4429" y="56"/>
                  </a:cubicBezTo>
                  <a:cubicBezTo>
                    <a:pt x="4431" y="60"/>
                    <a:pt x="4434" y="63"/>
                    <a:pt x="4438" y="63"/>
                  </a:cubicBezTo>
                  <a:cubicBezTo>
                    <a:pt x="4438" y="63"/>
                    <a:pt x="4438" y="63"/>
                    <a:pt x="4439" y="63"/>
                  </a:cubicBezTo>
                  <a:cubicBezTo>
                    <a:pt x="4442" y="63"/>
                    <a:pt x="4443" y="61"/>
                    <a:pt x="4442" y="58"/>
                  </a:cubicBezTo>
                  <a:cubicBezTo>
                    <a:pt x="4441" y="55"/>
                    <a:pt x="4437" y="51"/>
                    <a:pt x="4434" y="51"/>
                  </a:cubicBezTo>
                  <a:cubicBezTo>
                    <a:pt x="4434" y="51"/>
                    <a:pt x="4433" y="51"/>
                    <a:pt x="4433" y="51"/>
                  </a:cubicBezTo>
                  <a:moveTo>
                    <a:pt x="2330" y="46"/>
                  </a:moveTo>
                  <a:cubicBezTo>
                    <a:pt x="2327" y="46"/>
                    <a:pt x="2325" y="48"/>
                    <a:pt x="2325" y="52"/>
                  </a:cubicBezTo>
                  <a:cubicBezTo>
                    <a:pt x="2325" y="56"/>
                    <a:pt x="2327" y="60"/>
                    <a:pt x="2331" y="61"/>
                  </a:cubicBezTo>
                  <a:cubicBezTo>
                    <a:pt x="2331" y="61"/>
                    <a:pt x="2332" y="61"/>
                    <a:pt x="2332" y="61"/>
                  </a:cubicBezTo>
                  <a:cubicBezTo>
                    <a:pt x="2335" y="61"/>
                    <a:pt x="2336" y="59"/>
                    <a:pt x="2337" y="56"/>
                  </a:cubicBezTo>
                  <a:cubicBezTo>
                    <a:pt x="2337" y="52"/>
                    <a:pt x="2334" y="47"/>
                    <a:pt x="2331" y="46"/>
                  </a:cubicBezTo>
                  <a:cubicBezTo>
                    <a:pt x="2331" y="46"/>
                    <a:pt x="2330" y="46"/>
                    <a:pt x="2330" y="46"/>
                  </a:cubicBezTo>
                  <a:moveTo>
                    <a:pt x="144" y="45"/>
                  </a:moveTo>
                  <a:cubicBezTo>
                    <a:pt x="140" y="45"/>
                    <a:pt x="137" y="47"/>
                    <a:pt x="137" y="49"/>
                  </a:cubicBezTo>
                  <a:cubicBezTo>
                    <a:pt x="136" y="52"/>
                    <a:pt x="139" y="55"/>
                    <a:pt x="143" y="56"/>
                  </a:cubicBezTo>
                  <a:cubicBezTo>
                    <a:pt x="144" y="56"/>
                    <a:pt x="145" y="56"/>
                    <a:pt x="145" y="56"/>
                  </a:cubicBezTo>
                  <a:cubicBezTo>
                    <a:pt x="149" y="56"/>
                    <a:pt x="151" y="55"/>
                    <a:pt x="152" y="52"/>
                  </a:cubicBezTo>
                  <a:cubicBezTo>
                    <a:pt x="152" y="49"/>
                    <a:pt x="150" y="46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moveTo>
                    <a:pt x="4374" y="44"/>
                  </a:moveTo>
                  <a:cubicBezTo>
                    <a:pt x="4371" y="44"/>
                    <a:pt x="4369" y="47"/>
                    <a:pt x="4370" y="50"/>
                  </a:cubicBezTo>
                  <a:cubicBezTo>
                    <a:pt x="4371" y="54"/>
                    <a:pt x="4375" y="57"/>
                    <a:pt x="4378" y="57"/>
                  </a:cubicBezTo>
                  <a:cubicBezTo>
                    <a:pt x="4378" y="57"/>
                    <a:pt x="4379" y="57"/>
                    <a:pt x="4379" y="57"/>
                  </a:cubicBezTo>
                  <a:cubicBezTo>
                    <a:pt x="4382" y="57"/>
                    <a:pt x="4383" y="54"/>
                    <a:pt x="4382" y="51"/>
                  </a:cubicBezTo>
                  <a:cubicBezTo>
                    <a:pt x="4381" y="48"/>
                    <a:pt x="4378" y="44"/>
                    <a:pt x="4375" y="44"/>
                  </a:cubicBezTo>
                  <a:cubicBezTo>
                    <a:pt x="4374" y="44"/>
                    <a:pt x="4374" y="44"/>
                    <a:pt x="4374" y="44"/>
                  </a:cubicBezTo>
                  <a:moveTo>
                    <a:pt x="4258" y="43"/>
                  </a:moveTo>
                  <a:cubicBezTo>
                    <a:pt x="4258" y="43"/>
                    <a:pt x="4258" y="43"/>
                    <a:pt x="4258" y="43"/>
                  </a:cubicBezTo>
                  <a:cubicBezTo>
                    <a:pt x="4254" y="43"/>
                    <a:pt x="4252" y="47"/>
                    <a:pt x="4253" y="51"/>
                  </a:cubicBezTo>
                  <a:cubicBezTo>
                    <a:pt x="4254" y="54"/>
                    <a:pt x="4257" y="57"/>
                    <a:pt x="4261" y="57"/>
                  </a:cubicBezTo>
                  <a:cubicBezTo>
                    <a:pt x="4261" y="57"/>
                    <a:pt x="4261" y="57"/>
                    <a:pt x="4261" y="57"/>
                  </a:cubicBezTo>
                  <a:cubicBezTo>
                    <a:pt x="4265" y="57"/>
                    <a:pt x="4266" y="54"/>
                    <a:pt x="4265" y="50"/>
                  </a:cubicBezTo>
                  <a:cubicBezTo>
                    <a:pt x="4265" y="46"/>
                    <a:pt x="4261" y="43"/>
                    <a:pt x="4258" y="43"/>
                  </a:cubicBezTo>
                  <a:moveTo>
                    <a:pt x="4316" y="41"/>
                  </a:moveTo>
                  <a:cubicBezTo>
                    <a:pt x="4312" y="41"/>
                    <a:pt x="4310" y="44"/>
                    <a:pt x="4311" y="48"/>
                  </a:cubicBezTo>
                  <a:cubicBezTo>
                    <a:pt x="4312" y="52"/>
                    <a:pt x="4316" y="55"/>
                    <a:pt x="4319" y="55"/>
                  </a:cubicBezTo>
                  <a:cubicBezTo>
                    <a:pt x="4323" y="55"/>
                    <a:pt x="4325" y="52"/>
                    <a:pt x="4324" y="48"/>
                  </a:cubicBezTo>
                  <a:cubicBezTo>
                    <a:pt x="4323" y="44"/>
                    <a:pt x="4319" y="41"/>
                    <a:pt x="4316" y="41"/>
                  </a:cubicBezTo>
                  <a:cubicBezTo>
                    <a:pt x="4316" y="41"/>
                    <a:pt x="4316" y="41"/>
                    <a:pt x="4316" y="41"/>
                  </a:cubicBezTo>
                  <a:moveTo>
                    <a:pt x="1847" y="35"/>
                  </a:moveTo>
                  <a:cubicBezTo>
                    <a:pt x="1846" y="35"/>
                    <a:pt x="1846" y="35"/>
                    <a:pt x="1845" y="35"/>
                  </a:cubicBezTo>
                  <a:cubicBezTo>
                    <a:pt x="1842" y="36"/>
                    <a:pt x="1838" y="40"/>
                    <a:pt x="1838" y="44"/>
                  </a:cubicBezTo>
                  <a:cubicBezTo>
                    <a:pt x="1838" y="48"/>
                    <a:pt x="1840" y="50"/>
                    <a:pt x="1843" y="50"/>
                  </a:cubicBezTo>
                  <a:cubicBezTo>
                    <a:pt x="1844" y="50"/>
                    <a:pt x="1844" y="50"/>
                    <a:pt x="1845" y="50"/>
                  </a:cubicBezTo>
                  <a:cubicBezTo>
                    <a:pt x="1849" y="49"/>
                    <a:pt x="1852" y="45"/>
                    <a:pt x="1852" y="41"/>
                  </a:cubicBezTo>
                  <a:cubicBezTo>
                    <a:pt x="1852" y="37"/>
                    <a:pt x="1850" y="35"/>
                    <a:pt x="1847" y="35"/>
                  </a:cubicBezTo>
                  <a:moveTo>
                    <a:pt x="74" y="33"/>
                  </a:moveTo>
                  <a:cubicBezTo>
                    <a:pt x="71" y="33"/>
                    <a:pt x="68" y="35"/>
                    <a:pt x="67" y="38"/>
                  </a:cubicBezTo>
                  <a:cubicBezTo>
                    <a:pt x="67" y="41"/>
                    <a:pt x="70" y="44"/>
                    <a:pt x="74" y="45"/>
                  </a:cubicBezTo>
                  <a:cubicBezTo>
                    <a:pt x="74" y="45"/>
                    <a:pt x="74" y="45"/>
                    <a:pt x="75" y="45"/>
                  </a:cubicBezTo>
                  <a:cubicBezTo>
                    <a:pt x="78" y="45"/>
                    <a:pt x="81" y="43"/>
                    <a:pt x="82" y="40"/>
                  </a:cubicBezTo>
                  <a:cubicBezTo>
                    <a:pt x="83" y="37"/>
                    <a:pt x="80" y="34"/>
                    <a:pt x="76" y="33"/>
                  </a:cubicBezTo>
                  <a:cubicBezTo>
                    <a:pt x="75" y="33"/>
                    <a:pt x="75" y="33"/>
                    <a:pt x="74" y="33"/>
                  </a:cubicBezTo>
                  <a:moveTo>
                    <a:pt x="2276" y="29"/>
                  </a:moveTo>
                  <a:cubicBezTo>
                    <a:pt x="2273" y="29"/>
                    <a:pt x="2271" y="31"/>
                    <a:pt x="2271" y="35"/>
                  </a:cubicBezTo>
                  <a:cubicBezTo>
                    <a:pt x="2270" y="39"/>
                    <a:pt x="2273" y="43"/>
                    <a:pt x="2276" y="44"/>
                  </a:cubicBezTo>
                  <a:cubicBezTo>
                    <a:pt x="2277" y="44"/>
                    <a:pt x="2277" y="44"/>
                    <a:pt x="2277" y="44"/>
                  </a:cubicBezTo>
                  <a:cubicBezTo>
                    <a:pt x="2280" y="44"/>
                    <a:pt x="2282" y="42"/>
                    <a:pt x="2282" y="38"/>
                  </a:cubicBezTo>
                  <a:cubicBezTo>
                    <a:pt x="2283" y="34"/>
                    <a:pt x="2280" y="30"/>
                    <a:pt x="2277" y="29"/>
                  </a:cubicBezTo>
                  <a:cubicBezTo>
                    <a:pt x="2277" y="29"/>
                    <a:pt x="2276" y="29"/>
                    <a:pt x="2276" y="29"/>
                  </a:cubicBezTo>
                  <a:moveTo>
                    <a:pt x="8" y="26"/>
                  </a:moveTo>
                  <a:cubicBezTo>
                    <a:pt x="4" y="26"/>
                    <a:pt x="1" y="28"/>
                    <a:pt x="0" y="32"/>
                  </a:cubicBezTo>
                  <a:cubicBezTo>
                    <a:pt x="0" y="35"/>
                    <a:pt x="2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10" y="38"/>
                    <a:pt x="14" y="36"/>
                    <a:pt x="14" y="33"/>
                  </a:cubicBezTo>
                  <a:cubicBezTo>
                    <a:pt x="15" y="29"/>
                    <a:pt x="12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910" y="19"/>
                  </a:moveTo>
                  <a:cubicBezTo>
                    <a:pt x="1910" y="19"/>
                    <a:pt x="1909" y="19"/>
                    <a:pt x="1909" y="20"/>
                  </a:cubicBezTo>
                  <a:cubicBezTo>
                    <a:pt x="1905" y="20"/>
                    <a:pt x="1902" y="24"/>
                    <a:pt x="1902" y="28"/>
                  </a:cubicBezTo>
                  <a:cubicBezTo>
                    <a:pt x="1902" y="32"/>
                    <a:pt x="1904" y="34"/>
                    <a:pt x="1907" y="34"/>
                  </a:cubicBezTo>
                  <a:cubicBezTo>
                    <a:pt x="1907" y="34"/>
                    <a:pt x="1908" y="34"/>
                    <a:pt x="1908" y="34"/>
                  </a:cubicBezTo>
                  <a:cubicBezTo>
                    <a:pt x="1912" y="34"/>
                    <a:pt x="1915" y="30"/>
                    <a:pt x="1915" y="25"/>
                  </a:cubicBezTo>
                  <a:cubicBezTo>
                    <a:pt x="1915" y="22"/>
                    <a:pt x="1913" y="19"/>
                    <a:pt x="1910" y="19"/>
                  </a:cubicBezTo>
                  <a:moveTo>
                    <a:pt x="2220" y="15"/>
                  </a:moveTo>
                  <a:cubicBezTo>
                    <a:pt x="2217" y="15"/>
                    <a:pt x="2214" y="18"/>
                    <a:pt x="2214" y="21"/>
                  </a:cubicBezTo>
                  <a:cubicBezTo>
                    <a:pt x="2214" y="25"/>
                    <a:pt x="2216" y="29"/>
                    <a:pt x="2220" y="30"/>
                  </a:cubicBezTo>
                  <a:cubicBezTo>
                    <a:pt x="2220" y="30"/>
                    <a:pt x="2220" y="30"/>
                    <a:pt x="2221" y="30"/>
                  </a:cubicBezTo>
                  <a:cubicBezTo>
                    <a:pt x="2224" y="30"/>
                    <a:pt x="2226" y="27"/>
                    <a:pt x="2226" y="24"/>
                  </a:cubicBezTo>
                  <a:cubicBezTo>
                    <a:pt x="2227" y="20"/>
                    <a:pt x="2224" y="16"/>
                    <a:pt x="2221" y="15"/>
                  </a:cubicBezTo>
                  <a:cubicBezTo>
                    <a:pt x="2220" y="15"/>
                    <a:pt x="2220" y="15"/>
                    <a:pt x="2220" y="15"/>
                  </a:cubicBezTo>
                  <a:moveTo>
                    <a:pt x="1974" y="8"/>
                  </a:moveTo>
                  <a:cubicBezTo>
                    <a:pt x="1973" y="8"/>
                    <a:pt x="1973" y="8"/>
                    <a:pt x="1973" y="8"/>
                  </a:cubicBezTo>
                  <a:cubicBezTo>
                    <a:pt x="1969" y="8"/>
                    <a:pt x="1966" y="12"/>
                    <a:pt x="1966" y="16"/>
                  </a:cubicBezTo>
                  <a:cubicBezTo>
                    <a:pt x="1965" y="20"/>
                    <a:pt x="1968" y="23"/>
                    <a:pt x="1971" y="23"/>
                  </a:cubicBezTo>
                  <a:cubicBezTo>
                    <a:pt x="1971" y="23"/>
                    <a:pt x="1972" y="23"/>
                    <a:pt x="1972" y="23"/>
                  </a:cubicBezTo>
                  <a:cubicBezTo>
                    <a:pt x="1976" y="22"/>
                    <a:pt x="1979" y="18"/>
                    <a:pt x="1979" y="14"/>
                  </a:cubicBezTo>
                  <a:cubicBezTo>
                    <a:pt x="1979" y="11"/>
                    <a:pt x="1977" y="8"/>
                    <a:pt x="1974" y="8"/>
                  </a:cubicBezTo>
                  <a:moveTo>
                    <a:pt x="2162" y="5"/>
                  </a:moveTo>
                  <a:cubicBezTo>
                    <a:pt x="2158" y="5"/>
                    <a:pt x="2156" y="8"/>
                    <a:pt x="2155" y="12"/>
                  </a:cubicBezTo>
                  <a:cubicBezTo>
                    <a:pt x="2155" y="16"/>
                    <a:pt x="2158" y="20"/>
                    <a:pt x="2161" y="20"/>
                  </a:cubicBezTo>
                  <a:cubicBezTo>
                    <a:pt x="2162" y="20"/>
                    <a:pt x="2162" y="20"/>
                    <a:pt x="2162" y="20"/>
                  </a:cubicBezTo>
                  <a:cubicBezTo>
                    <a:pt x="2165" y="20"/>
                    <a:pt x="2168" y="17"/>
                    <a:pt x="2168" y="14"/>
                  </a:cubicBezTo>
                  <a:cubicBezTo>
                    <a:pt x="2168" y="10"/>
                    <a:pt x="2166" y="6"/>
                    <a:pt x="2162" y="5"/>
                  </a:cubicBezTo>
                  <a:cubicBezTo>
                    <a:pt x="2162" y="5"/>
                    <a:pt x="2162" y="5"/>
                    <a:pt x="2162" y="5"/>
                  </a:cubicBezTo>
                  <a:moveTo>
                    <a:pt x="2037" y="1"/>
                  </a:moveTo>
                  <a:cubicBezTo>
                    <a:pt x="2037" y="1"/>
                    <a:pt x="2037" y="1"/>
                    <a:pt x="2037" y="1"/>
                  </a:cubicBezTo>
                  <a:cubicBezTo>
                    <a:pt x="2033" y="2"/>
                    <a:pt x="2030" y="5"/>
                    <a:pt x="2030" y="9"/>
                  </a:cubicBezTo>
                  <a:cubicBezTo>
                    <a:pt x="2030" y="13"/>
                    <a:pt x="2032" y="16"/>
                    <a:pt x="2036" y="16"/>
                  </a:cubicBezTo>
                  <a:cubicBezTo>
                    <a:pt x="2036" y="16"/>
                    <a:pt x="2036" y="16"/>
                    <a:pt x="2036" y="16"/>
                  </a:cubicBezTo>
                  <a:cubicBezTo>
                    <a:pt x="2040" y="16"/>
                    <a:pt x="2043" y="12"/>
                    <a:pt x="2043" y="8"/>
                  </a:cubicBezTo>
                  <a:cubicBezTo>
                    <a:pt x="2044" y="4"/>
                    <a:pt x="2041" y="1"/>
                    <a:pt x="2037" y="1"/>
                  </a:cubicBezTo>
                  <a:moveTo>
                    <a:pt x="2101" y="0"/>
                  </a:moveTo>
                  <a:cubicBezTo>
                    <a:pt x="2097" y="0"/>
                    <a:pt x="2094" y="4"/>
                    <a:pt x="2094" y="7"/>
                  </a:cubicBezTo>
                  <a:cubicBezTo>
                    <a:pt x="2094" y="11"/>
                    <a:pt x="2097" y="15"/>
                    <a:pt x="2100" y="15"/>
                  </a:cubicBezTo>
                  <a:cubicBezTo>
                    <a:pt x="2100" y="15"/>
                    <a:pt x="2100" y="15"/>
                    <a:pt x="2100" y="15"/>
                  </a:cubicBezTo>
                  <a:cubicBezTo>
                    <a:pt x="2104" y="15"/>
                    <a:pt x="2107" y="12"/>
                    <a:pt x="2107" y="8"/>
                  </a:cubicBezTo>
                  <a:cubicBezTo>
                    <a:pt x="2108" y="4"/>
                    <a:pt x="2105" y="1"/>
                    <a:pt x="2101" y="0"/>
                  </a:cubicBezTo>
                  <a:cubicBezTo>
                    <a:pt x="2101" y="0"/>
                    <a:pt x="2101" y="0"/>
                    <a:pt x="2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46"/>
            <p:cNvSpPr/>
            <p:nvPr/>
          </p:nvSpPr>
          <p:spPr bwMode="auto">
            <a:xfrm>
              <a:off x="12747625" y="10182225"/>
              <a:ext cx="38100" cy="22225"/>
            </a:xfrm>
            <a:custGeom>
              <a:avLst/>
              <a:gdLst>
                <a:gd name="T0" fmla="*/ 5 w 14"/>
                <a:gd name="T1" fmla="*/ 0 h 8"/>
                <a:gd name="T2" fmla="*/ 4 w 14"/>
                <a:gd name="T3" fmla="*/ 0 h 8"/>
                <a:gd name="T4" fmla="*/ 3 w 14"/>
                <a:gd name="T5" fmla="*/ 0 h 8"/>
                <a:gd name="T6" fmla="*/ 2 w 14"/>
                <a:gd name="T7" fmla="*/ 0 h 8"/>
                <a:gd name="T8" fmla="*/ 1 w 14"/>
                <a:gd name="T9" fmla="*/ 1 h 8"/>
                <a:gd name="T10" fmla="*/ 0 w 14"/>
                <a:gd name="T11" fmla="*/ 2 h 8"/>
                <a:gd name="T12" fmla="*/ 1 w 14"/>
                <a:gd name="T13" fmla="*/ 2 h 8"/>
                <a:gd name="T14" fmla="*/ 8 w 14"/>
                <a:gd name="T15" fmla="*/ 3 h 8"/>
                <a:gd name="T16" fmla="*/ 10 w 14"/>
                <a:gd name="T17" fmla="*/ 4 h 8"/>
                <a:gd name="T18" fmla="*/ 4 w 14"/>
                <a:gd name="T19" fmla="*/ 5 h 8"/>
                <a:gd name="T20" fmla="*/ 1 w 14"/>
                <a:gd name="T21" fmla="*/ 5 h 8"/>
                <a:gd name="T22" fmla="*/ 3 w 14"/>
                <a:gd name="T23" fmla="*/ 7 h 8"/>
                <a:gd name="T24" fmla="*/ 9 w 14"/>
                <a:gd name="T25" fmla="*/ 8 h 8"/>
                <a:gd name="T26" fmla="*/ 9 w 14"/>
                <a:gd name="T27" fmla="*/ 8 h 8"/>
                <a:gd name="T28" fmla="*/ 11 w 14"/>
                <a:gd name="T29" fmla="*/ 8 h 8"/>
                <a:gd name="T30" fmla="*/ 13 w 14"/>
                <a:gd name="T31" fmla="*/ 8 h 8"/>
                <a:gd name="T32" fmla="*/ 14 w 14"/>
                <a:gd name="T33" fmla="*/ 5 h 8"/>
                <a:gd name="T34" fmla="*/ 13 w 14"/>
                <a:gd name="T35" fmla="*/ 4 h 8"/>
                <a:gd name="T36" fmla="*/ 13 w 14"/>
                <a:gd name="T37" fmla="*/ 3 h 8"/>
                <a:gd name="T38" fmla="*/ 11 w 14"/>
                <a:gd name="T39" fmla="*/ 1 h 8"/>
                <a:gd name="T40" fmla="*/ 5 w 14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8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3"/>
                    <a:pt x="8" y="3"/>
                  </a:cubicBezTo>
                  <a:cubicBezTo>
                    <a:pt x="12" y="3"/>
                    <a:pt x="13" y="4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6"/>
                    <a:pt x="2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9" y="0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47"/>
            <p:cNvSpPr/>
            <p:nvPr/>
          </p:nvSpPr>
          <p:spPr bwMode="auto">
            <a:xfrm>
              <a:off x="-876300" y="9996488"/>
              <a:ext cx="38100" cy="38100"/>
            </a:xfrm>
            <a:custGeom>
              <a:avLst/>
              <a:gdLst>
                <a:gd name="T0" fmla="*/ 9 w 14"/>
                <a:gd name="T1" fmla="*/ 0 h 14"/>
                <a:gd name="T2" fmla="*/ 7 w 14"/>
                <a:gd name="T3" fmla="*/ 0 h 14"/>
                <a:gd name="T4" fmla="*/ 6 w 14"/>
                <a:gd name="T5" fmla="*/ 1 h 14"/>
                <a:gd name="T6" fmla="*/ 4 w 14"/>
                <a:gd name="T7" fmla="*/ 2 h 14"/>
                <a:gd name="T8" fmla="*/ 3 w 14"/>
                <a:gd name="T9" fmla="*/ 3 h 14"/>
                <a:gd name="T10" fmla="*/ 2 w 14"/>
                <a:gd name="T11" fmla="*/ 4 h 14"/>
                <a:gd name="T12" fmla="*/ 1 w 14"/>
                <a:gd name="T13" fmla="*/ 5 h 14"/>
                <a:gd name="T14" fmla="*/ 1 w 14"/>
                <a:gd name="T15" fmla="*/ 6 h 14"/>
                <a:gd name="T16" fmla="*/ 0 w 14"/>
                <a:gd name="T17" fmla="*/ 8 h 14"/>
                <a:gd name="T18" fmla="*/ 0 w 14"/>
                <a:gd name="T19" fmla="*/ 10 h 14"/>
                <a:gd name="T20" fmla="*/ 1 w 14"/>
                <a:gd name="T21" fmla="*/ 12 h 14"/>
                <a:gd name="T22" fmla="*/ 4 w 14"/>
                <a:gd name="T23" fmla="*/ 14 h 14"/>
                <a:gd name="T24" fmla="*/ 5 w 14"/>
                <a:gd name="T25" fmla="*/ 13 h 14"/>
                <a:gd name="T26" fmla="*/ 8 w 14"/>
                <a:gd name="T27" fmla="*/ 13 h 14"/>
                <a:gd name="T28" fmla="*/ 10 w 14"/>
                <a:gd name="T29" fmla="*/ 11 h 14"/>
                <a:gd name="T30" fmla="*/ 12 w 14"/>
                <a:gd name="T31" fmla="*/ 9 h 14"/>
                <a:gd name="T32" fmla="*/ 14 w 14"/>
                <a:gd name="T33" fmla="*/ 6 h 14"/>
                <a:gd name="T34" fmla="*/ 13 w 14"/>
                <a:gd name="T35" fmla="*/ 2 h 14"/>
                <a:gd name="T36" fmla="*/ 9 w 14"/>
                <a:gd name="T3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10" y="12"/>
                    <a:pt x="10" y="11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3" y="8"/>
                    <a:pt x="13" y="7"/>
                    <a:pt x="14" y="6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2" y="1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48"/>
            <p:cNvSpPr>
              <a:spLocks noEditPoints="1"/>
            </p:cNvSpPr>
            <p:nvPr/>
          </p:nvSpPr>
          <p:spPr bwMode="auto">
            <a:xfrm>
              <a:off x="-709613" y="9964738"/>
              <a:ext cx="13404851" cy="722313"/>
            </a:xfrm>
            <a:custGeom>
              <a:avLst/>
              <a:gdLst>
                <a:gd name="T0" fmla="*/ 1060 w 4979"/>
                <a:gd name="T1" fmla="*/ 256 h 268"/>
                <a:gd name="T2" fmla="*/ 3076 w 4979"/>
                <a:gd name="T3" fmla="*/ 268 h 268"/>
                <a:gd name="T4" fmla="*/ 3008 w 4979"/>
                <a:gd name="T5" fmla="*/ 249 h 268"/>
                <a:gd name="T6" fmla="*/ 2944 w 4979"/>
                <a:gd name="T7" fmla="*/ 249 h 268"/>
                <a:gd name="T8" fmla="*/ 3208 w 4979"/>
                <a:gd name="T9" fmla="*/ 256 h 268"/>
                <a:gd name="T10" fmla="*/ 1200 w 4979"/>
                <a:gd name="T11" fmla="*/ 258 h 268"/>
                <a:gd name="T12" fmla="*/ 3289 w 4979"/>
                <a:gd name="T13" fmla="*/ 244 h 268"/>
                <a:gd name="T14" fmla="*/ 991 w 4979"/>
                <a:gd name="T15" fmla="*/ 247 h 268"/>
                <a:gd name="T16" fmla="*/ 3364 w 4979"/>
                <a:gd name="T17" fmla="*/ 255 h 268"/>
                <a:gd name="T18" fmla="*/ 1265 w 4979"/>
                <a:gd name="T19" fmla="*/ 241 h 268"/>
                <a:gd name="T20" fmla="*/ 2823 w 4979"/>
                <a:gd name="T21" fmla="*/ 233 h 268"/>
                <a:gd name="T22" fmla="*/ 930 w 4979"/>
                <a:gd name="T23" fmla="*/ 241 h 268"/>
                <a:gd name="T24" fmla="*/ 3516 w 4979"/>
                <a:gd name="T25" fmla="*/ 240 h 268"/>
                <a:gd name="T26" fmla="*/ 1318 w 4979"/>
                <a:gd name="T27" fmla="*/ 222 h 268"/>
                <a:gd name="T28" fmla="*/ 3588 w 4979"/>
                <a:gd name="T29" fmla="*/ 218 h 268"/>
                <a:gd name="T30" fmla="*/ 858 w 4979"/>
                <a:gd name="T31" fmla="*/ 225 h 268"/>
                <a:gd name="T32" fmla="*/ 3672 w 4979"/>
                <a:gd name="T33" fmla="*/ 212 h 268"/>
                <a:gd name="T34" fmla="*/ 2711 w 4979"/>
                <a:gd name="T35" fmla="*/ 201 h 268"/>
                <a:gd name="T36" fmla="*/ 3729 w 4979"/>
                <a:gd name="T37" fmla="*/ 201 h 268"/>
                <a:gd name="T38" fmla="*/ 783 w 4979"/>
                <a:gd name="T39" fmla="*/ 201 h 268"/>
                <a:gd name="T40" fmla="*/ 1440 w 4979"/>
                <a:gd name="T41" fmla="*/ 184 h 268"/>
                <a:gd name="T42" fmla="*/ 3807 w 4979"/>
                <a:gd name="T43" fmla="*/ 180 h 268"/>
                <a:gd name="T44" fmla="*/ 702 w 4979"/>
                <a:gd name="T45" fmla="*/ 182 h 268"/>
                <a:gd name="T46" fmla="*/ 1507 w 4979"/>
                <a:gd name="T47" fmla="*/ 167 h 268"/>
                <a:gd name="T48" fmla="*/ 2604 w 4979"/>
                <a:gd name="T49" fmla="*/ 159 h 268"/>
                <a:gd name="T50" fmla="*/ 618 w 4979"/>
                <a:gd name="T51" fmla="*/ 157 h 268"/>
                <a:gd name="T52" fmla="*/ 3948 w 4979"/>
                <a:gd name="T53" fmla="*/ 153 h 268"/>
                <a:gd name="T54" fmla="*/ 1560 w 4979"/>
                <a:gd name="T55" fmla="*/ 140 h 268"/>
                <a:gd name="T56" fmla="*/ 527 w 4979"/>
                <a:gd name="T57" fmla="*/ 125 h 268"/>
                <a:gd name="T58" fmla="*/ 4008 w 4979"/>
                <a:gd name="T59" fmla="*/ 132 h 268"/>
                <a:gd name="T60" fmla="*/ 1625 w 4979"/>
                <a:gd name="T61" fmla="*/ 122 h 268"/>
                <a:gd name="T62" fmla="*/ 4965 w 4979"/>
                <a:gd name="T63" fmla="*/ 101 h 268"/>
                <a:gd name="T64" fmla="*/ 456 w 4979"/>
                <a:gd name="T65" fmla="*/ 108 h 268"/>
                <a:gd name="T66" fmla="*/ 4072 w 4979"/>
                <a:gd name="T67" fmla="*/ 107 h 268"/>
                <a:gd name="T68" fmla="*/ 1679 w 4979"/>
                <a:gd name="T69" fmla="*/ 94 h 268"/>
                <a:gd name="T70" fmla="*/ 2442 w 4979"/>
                <a:gd name="T71" fmla="*/ 95 h 268"/>
                <a:gd name="T72" fmla="*/ 4856 w 4979"/>
                <a:gd name="T73" fmla="*/ 83 h 268"/>
                <a:gd name="T74" fmla="*/ 377 w 4979"/>
                <a:gd name="T75" fmla="*/ 75 h 268"/>
                <a:gd name="T76" fmla="*/ 4126 w 4979"/>
                <a:gd name="T77" fmla="*/ 72 h 268"/>
                <a:gd name="T78" fmla="*/ 4791 w 4979"/>
                <a:gd name="T79" fmla="*/ 72 h 268"/>
                <a:gd name="T80" fmla="*/ 2400 w 4979"/>
                <a:gd name="T81" fmla="*/ 78 h 268"/>
                <a:gd name="T82" fmla="*/ 4718 w 4979"/>
                <a:gd name="T83" fmla="*/ 58 h 268"/>
                <a:gd name="T84" fmla="*/ 4180 w 4979"/>
                <a:gd name="T85" fmla="*/ 53 h 268"/>
                <a:gd name="T86" fmla="*/ 1796 w 4979"/>
                <a:gd name="T87" fmla="*/ 68 h 268"/>
                <a:gd name="T88" fmla="*/ 4659 w 4979"/>
                <a:gd name="T89" fmla="*/ 48 h 268"/>
                <a:gd name="T90" fmla="*/ 4240 w 4979"/>
                <a:gd name="T91" fmla="*/ 40 h 268"/>
                <a:gd name="T92" fmla="*/ 4606 w 4979"/>
                <a:gd name="T93" fmla="*/ 46 h 268"/>
                <a:gd name="T94" fmla="*/ 230 w 4979"/>
                <a:gd name="T95" fmla="*/ 44 h 268"/>
                <a:gd name="T96" fmla="*/ 1860 w 4979"/>
                <a:gd name="T97" fmla="*/ 34 h 268"/>
                <a:gd name="T98" fmla="*/ 4297 w 4979"/>
                <a:gd name="T99" fmla="*/ 31 h 268"/>
                <a:gd name="T100" fmla="*/ 2286 w 4979"/>
                <a:gd name="T101" fmla="*/ 46 h 268"/>
                <a:gd name="T102" fmla="*/ 4476 w 4979"/>
                <a:gd name="T103" fmla="*/ 27 h 268"/>
                <a:gd name="T104" fmla="*/ 4416 w 4979"/>
                <a:gd name="T105" fmla="*/ 25 h 268"/>
                <a:gd name="T106" fmla="*/ 146 w 4979"/>
                <a:gd name="T107" fmla="*/ 33 h 268"/>
                <a:gd name="T108" fmla="*/ 1919 w 4979"/>
                <a:gd name="T109" fmla="*/ 35 h 268"/>
                <a:gd name="T110" fmla="*/ 2228 w 4979"/>
                <a:gd name="T111" fmla="*/ 15 h 268"/>
                <a:gd name="T112" fmla="*/ 1 w 4979"/>
                <a:gd name="T113" fmla="*/ 16 h 268"/>
                <a:gd name="T114" fmla="*/ 1980 w 4979"/>
                <a:gd name="T115" fmla="*/ 24 h 268"/>
                <a:gd name="T116" fmla="*/ 2170 w 4979"/>
                <a:gd name="T117" fmla="*/ 5 h 268"/>
                <a:gd name="T118" fmla="*/ 2109 w 4979"/>
                <a:gd name="T1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268">
                  <a:moveTo>
                    <a:pt x="1129" y="252"/>
                  </a:moveTo>
                  <a:cubicBezTo>
                    <a:pt x="1129" y="252"/>
                    <a:pt x="1129" y="252"/>
                    <a:pt x="1129" y="252"/>
                  </a:cubicBezTo>
                  <a:cubicBezTo>
                    <a:pt x="1125" y="252"/>
                    <a:pt x="1123" y="255"/>
                    <a:pt x="1126" y="258"/>
                  </a:cubicBezTo>
                  <a:cubicBezTo>
                    <a:pt x="1128" y="261"/>
                    <a:pt x="1133" y="264"/>
                    <a:pt x="1137" y="264"/>
                  </a:cubicBezTo>
                  <a:cubicBezTo>
                    <a:pt x="1137" y="264"/>
                    <a:pt x="1137" y="264"/>
                    <a:pt x="1137" y="264"/>
                  </a:cubicBezTo>
                  <a:cubicBezTo>
                    <a:pt x="1141" y="264"/>
                    <a:pt x="1142" y="261"/>
                    <a:pt x="1140" y="257"/>
                  </a:cubicBezTo>
                  <a:cubicBezTo>
                    <a:pt x="1138" y="254"/>
                    <a:pt x="1133" y="252"/>
                    <a:pt x="1129" y="252"/>
                  </a:cubicBezTo>
                  <a:moveTo>
                    <a:pt x="1063" y="250"/>
                  </a:moveTo>
                  <a:cubicBezTo>
                    <a:pt x="1059" y="250"/>
                    <a:pt x="1058" y="253"/>
                    <a:pt x="1060" y="256"/>
                  </a:cubicBezTo>
                  <a:cubicBezTo>
                    <a:pt x="1063" y="259"/>
                    <a:pt x="1068" y="262"/>
                    <a:pt x="1072" y="262"/>
                  </a:cubicBezTo>
                  <a:cubicBezTo>
                    <a:pt x="1072" y="262"/>
                    <a:pt x="1072" y="262"/>
                    <a:pt x="1073" y="262"/>
                  </a:cubicBezTo>
                  <a:cubicBezTo>
                    <a:pt x="1076" y="262"/>
                    <a:pt x="1077" y="260"/>
                    <a:pt x="1075" y="257"/>
                  </a:cubicBezTo>
                  <a:cubicBezTo>
                    <a:pt x="1073" y="254"/>
                    <a:pt x="1068" y="251"/>
                    <a:pt x="1064" y="250"/>
                  </a:cubicBezTo>
                  <a:cubicBezTo>
                    <a:pt x="1063" y="250"/>
                    <a:pt x="1063" y="250"/>
                    <a:pt x="1063" y="250"/>
                  </a:cubicBezTo>
                  <a:moveTo>
                    <a:pt x="3075" y="250"/>
                  </a:moveTo>
                  <a:cubicBezTo>
                    <a:pt x="3075" y="250"/>
                    <a:pt x="3075" y="250"/>
                    <a:pt x="3075" y="250"/>
                  </a:cubicBezTo>
                  <a:cubicBezTo>
                    <a:pt x="3071" y="250"/>
                    <a:pt x="3068" y="254"/>
                    <a:pt x="3068" y="259"/>
                  </a:cubicBezTo>
                  <a:cubicBezTo>
                    <a:pt x="3068" y="264"/>
                    <a:pt x="3072" y="268"/>
                    <a:pt x="3076" y="268"/>
                  </a:cubicBezTo>
                  <a:cubicBezTo>
                    <a:pt x="3076" y="268"/>
                    <a:pt x="3076" y="268"/>
                    <a:pt x="3076" y="268"/>
                  </a:cubicBezTo>
                  <a:cubicBezTo>
                    <a:pt x="3080" y="268"/>
                    <a:pt x="3083" y="264"/>
                    <a:pt x="3083" y="259"/>
                  </a:cubicBezTo>
                  <a:cubicBezTo>
                    <a:pt x="3083" y="254"/>
                    <a:pt x="3079" y="250"/>
                    <a:pt x="3075" y="250"/>
                  </a:cubicBezTo>
                  <a:moveTo>
                    <a:pt x="3008" y="249"/>
                  </a:moveTo>
                  <a:cubicBezTo>
                    <a:pt x="3004" y="249"/>
                    <a:pt x="3001" y="253"/>
                    <a:pt x="3001" y="258"/>
                  </a:cubicBezTo>
                  <a:cubicBezTo>
                    <a:pt x="3002" y="263"/>
                    <a:pt x="3005" y="268"/>
                    <a:pt x="3009" y="268"/>
                  </a:cubicBezTo>
                  <a:cubicBezTo>
                    <a:pt x="3009" y="268"/>
                    <a:pt x="3009" y="268"/>
                    <a:pt x="3009" y="268"/>
                  </a:cubicBezTo>
                  <a:cubicBezTo>
                    <a:pt x="3013" y="268"/>
                    <a:pt x="3016" y="264"/>
                    <a:pt x="3016" y="259"/>
                  </a:cubicBezTo>
                  <a:cubicBezTo>
                    <a:pt x="3016" y="254"/>
                    <a:pt x="3012" y="250"/>
                    <a:pt x="3008" y="249"/>
                  </a:cubicBezTo>
                  <a:cubicBezTo>
                    <a:pt x="3008" y="249"/>
                    <a:pt x="3008" y="249"/>
                    <a:pt x="3008" y="249"/>
                  </a:cubicBezTo>
                  <a:moveTo>
                    <a:pt x="3144" y="249"/>
                  </a:moveTo>
                  <a:cubicBezTo>
                    <a:pt x="3144" y="249"/>
                    <a:pt x="3144" y="249"/>
                    <a:pt x="3144" y="249"/>
                  </a:cubicBezTo>
                  <a:cubicBezTo>
                    <a:pt x="3140" y="249"/>
                    <a:pt x="3137" y="253"/>
                    <a:pt x="3137" y="258"/>
                  </a:cubicBezTo>
                  <a:cubicBezTo>
                    <a:pt x="3137" y="263"/>
                    <a:pt x="3141" y="266"/>
                    <a:pt x="3145" y="266"/>
                  </a:cubicBezTo>
                  <a:cubicBezTo>
                    <a:pt x="3145" y="266"/>
                    <a:pt x="3146" y="266"/>
                    <a:pt x="3146" y="266"/>
                  </a:cubicBezTo>
                  <a:cubicBezTo>
                    <a:pt x="3150" y="266"/>
                    <a:pt x="3153" y="262"/>
                    <a:pt x="3153" y="258"/>
                  </a:cubicBezTo>
                  <a:cubicBezTo>
                    <a:pt x="3152" y="253"/>
                    <a:pt x="3149" y="249"/>
                    <a:pt x="3144" y="249"/>
                  </a:cubicBezTo>
                  <a:moveTo>
                    <a:pt x="2944" y="249"/>
                  </a:moveTo>
                  <a:cubicBezTo>
                    <a:pt x="2940" y="249"/>
                    <a:pt x="2938" y="252"/>
                    <a:pt x="2938" y="257"/>
                  </a:cubicBezTo>
                  <a:cubicBezTo>
                    <a:pt x="2938" y="262"/>
                    <a:pt x="2942" y="267"/>
                    <a:pt x="2945" y="267"/>
                  </a:cubicBezTo>
                  <a:cubicBezTo>
                    <a:pt x="2945" y="267"/>
                    <a:pt x="2946" y="267"/>
                    <a:pt x="2946" y="267"/>
                  </a:cubicBezTo>
                  <a:cubicBezTo>
                    <a:pt x="2949" y="267"/>
                    <a:pt x="2952" y="263"/>
                    <a:pt x="2952" y="258"/>
                  </a:cubicBezTo>
                  <a:cubicBezTo>
                    <a:pt x="2951" y="253"/>
                    <a:pt x="2948" y="249"/>
                    <a:pt x="2944" y="249"/>
                  </a:cubicBezTo>
                  <a:cubicBezTo>
                    <a:pt x="2944" y="249"/>
                    <a:pt x="2944" y="249"/>
                    <a:pt x="2944" y="249"/>
                  </a:cubicBezTo>
                  <a:moveTo>
                    <a:pt x="3216" y="247"/>
                  </a:moveTo>
                  <a:cubicBezTo>
                    <a:pt x="3216" y="247"/>
                    <a:pt x="3216" y="247"/>
                    <a:pt x="3216" y="247"/>
                  </a:cubicBezTo>
                  <a:cubicBezTo>
                    <a:pt x="3211" y="248"/>
                    <a:pt x="3208" y="251"/>
                    <a:pt x="3208" y="256"/>
                  </a:cubicBezTo>
                  <a:cubicBezTo>
                    <a:pt x="3209" y="260"/>
                    <a:pt x="3213" y="264"/>
                    <a:pt x="3217" y="264"/>
                  </a:cubicBezTo>
                  <a:cubicBezTo>
                    <a:pt x="3217" y="264"/>
                    <a:pt x="3217" y="264"/>
                    <a:pt x="3217" y="264"/>
                  </a:cubicBezTo>
                  <a:cubicBezTo>
                    <a:pt x="3222" y="264"/>
                    <a:pt x="3225" y="260"/>
                    <a:pt x="3224" y="255"/>
                  </a:cubicBezTo>
                  <a:cubicBezTo>
                    <a:pt x="3224" y="251"/>
                    <a:pt x="3220" y="247"/>
                    <a:pt x="3216" y="247"/>
                  </a:cubicBezTo>
                  <a:moveTo>
                    <a:pt x="1193" y="246"/>
                  </a:moveTo>
                  <a:cubicBezTo>
                    <a:pt x="1193" y="246"/>
                    <a:pt x="1192" y="246"/>
                    <a:pt x="1192" y="246"/>
                  </a:cubicBezTo>
                  <a:cubicBezTo>
                    <a:pt x="1188" y="247"/>
                    <a:pt x="1187" y="250"/>
                    <a:pt x="1189" y="253"/>
                  </a:cubicBezTo>
                  <a:cubicBezTo>
                    <a:pt x="1191" y="256"/>
                    <a:pt x="1195" y="258"/>
                    <a:pt x="1199" y="258"/>
                  </a:cubicBezTo>
                  <a:cubicBezTo>
                    <a:pt x="1199" y="258"/>
                    <a:pt x="1200" y="258"/>
                    <a:pt x="1200" y="258"/>
                  </a:cubicBezTo>
                  <a:cubicBezTo>
                    <a:pt x="1204" y="258"/>
                    <a:pt x="1205" y="255"/>
                    <a:pt x="1203" y="251"/>
                  </a:cubicBezTo>
                  <a:cubicBezTo>
                    <a:pt x="1201" y="248"/>
                    <a:pt x="1197" y="246"/>
                    <a:pt x="1193" y="246"/>
                  </a:cubicBezTo>
                  <a:moveTo>
                    <a:pt x="3289" y="244"/>
                  </a:moveTo>
                  <a:cubicBezTo>
                    <a:pt x="3289" y="244"/>
                    <a:pt x="3289" y="244"/>
                    <a:pt x="3289" y="245"/>
                  </a:cubicBezTo>
                  <a:cubicBezTo>
                    <a:pt x="3284" y="245"/>
                    <a:pt x="3281" y="248"/>
                    <a:pt x="3281" y="253"/>
                  </a:cubicBezTo>
                  <a:cubicBezTo>
                    <a:pt x="3282" y="257"/>
                    <a:pt x="3286" y="260"/>
                    <a:pt x="3290" y="260"/>
                  </a:cubicBezTo>
                  <a:cubicBezTo>
                    <a:pt x="3290" y="260"/>
                    <a:pt x="3290" y="260"/>
                    <a:pt x="3291" y="260"/>
                  </a:cubicBezTo>
                  <a:cubicBezTo>
                    <a:pt x="3295" y="260"/>
                    <a:pt x="3298" y="256"/>
                    <a:pt x="3298" y="252"/>
                  </a:cubicBezTo>
                  <a:cubicBezTo>
                    <a:pt x="3297" y="248"/>
                    <a:pt x="3293" y="244"/>
                    <a:pt x="3289" y="244"/>
                  </a:cubicBezTo>
                  <a:moveTo>
                    <a:pt x="2882" y="243"/>
                  </a:moveTo>
                  <a:cubicBezTo>
                    <a:pt x="2879" y="243"/>
                    <a:pt x="2877" y="247"/>
                    <a:pt x="2877" y="252"/>
                  </a:cubicBezTo>
                  <a:cubicBezTo>
                    <a:pt x="2877" y="257"/>
                    <a:pt x="2880" y="261"/>
                    <a:pt x="2884" y="262"/>
                  </a:cubicBezTo>
                  <a:cubicBezTo>
                    <a:pt x="2884" y="262"/>
                    <a:pt x="2884" y="262"/>
                    <a:pt x="2885" y="262"/>
                  </a:cubicBezTo>
                  <a:cubicBezTo>
                    <a:pt x="2888" y="262"/>
                    <a:pt x="2890" y="258"/>
                    <a:pt x="2890" y="253"/>
                  </a:cubicBezTo>
                  <a:cubicBezTo>
                    <a:pt x="2890" y="248"/>
                    <a:pt x="2887" y="244"/>
                    <a:pt x="2883" y="243"/>
                  </a:cubicBezTo>
                  <a:cubicBezTo>
                    <a:pt x="2883" y="243"/>
                    <a:pt x="2883" y="243"/>
                    <a:pt x="2882" y="243"/>
                  </a:cubicBezTo>
                  <a:moveTo>
                    <a:pt x="994" y="242"/>
                  </a:moveTo>
                  <a:cubicBezTo>
                    <a:pt x="990" y="242"/>
                    <a:pt x="989" y="244"/>
                    <a:pt x="991" y="247"/>
                  </a:cubicBezTo>
                  <a:cubicBezTo>
                    <a:pt x="993" y="251"/>
                    <a:pt x="998" y="254"/>
                    <a:pt x="1003" y="254"/>
                  </a:cubicBezTo>
                  <a:cubicBezTo>
                    <a:pt x="1003" y="255"/>
                    <a:pt x="1004" y="255"/>
                    <a:pt x="1004" y="255"/>
                  </a:cubicBezTo>
                  <a:cubicBezTo>
                    <a:pt x="1007" y="255"/>
                    <a:pt x="1009" y="253"/>
                    <a:pt x="1007" y="250"/>
                  </a:cubicBezTo>
                  <a:cubicBezTo>
                    <a:pt x="1005" y="246"/>
                    <a:pt x="999" y="243"/>
                    <a:pt x="995" y="243"/>
                  </a:cubicBezTo>
                  <a:cubicBezTo>
                    <a:pt x="995" y="243"/>
                    <a:pt x="994" y="242"/>
                    <a:pt x="994" y="242"/>
                  </a:cubicBezTo>
                  <a:moveTo>
                    <a:pt x="3364" y="240"/>
                  </a:moveTo>
                  <a:cubicBezTo>
                    <a:pt x="3363" y="240"/>
                    <a:pt x="3363" y="240"/>
                    <a:pt x="3363" y="240"/>
                  </a:cubicBezTo>
                  <a:cubicBezTo>
                    <a:pt x="3358" y="241"/>
                    <a:pt x="3355" y="244"/>
                    <a:pt x="3356" y="248"/>
                  </a:cubicBezTo>
                  <a:cubicBezTo>
                    <a:pt x="3356" y="252"/>
                    <a:pt x="3360" y="255"/>
                    <a:pt x="3364" y="255"/>
                  </a:cubicBezTo>
                  <a:cubicBezTo>
                    <a:pt x="3365" y="255"/>
                    <a:pt x="3365" y="255"/>
                    <a:pt x="3365" y="255"/>
                  </a:cubicBezTo>
                  <a:cubicBezTo>
                    <a:pt x="3370" y="255"/>
                    <a:pt x="3373" y="251"/>
                    <a:pt x="3372" y="247"/>
                  </a:cubicBezTo>
                  <a:cubicBezTo>
                    <a:pt x="3372" y="243"/>
                    <a:pt x="3368" y="240"/>
                    <a:pt x="3364" y="240"/>
                  </a:cubicBezTo>
                  <a:moveTo>
                    <a:pt x="1256" y="236"/>
                  </a:moveTo>
                  <a:cubicBezTo>
                    <a:pt x="1256" y="236"/>
                    <a:pt x="1255" y="236"/>
                    <a:pt x="1255" y="236"/>
                  </a:cubicBezTo>
                  <a:cubicBezTo>
                    <a:pt x="1251" y="237"/>
                    <a:pt x="1249" y="240"/>
                    <a:pt x="1251" y="243"/>
                  </a:cubicBezTo>
                  <a:cubicBezTo>
                    <a:pt x="1253" y="246"/>
                    <a:pt x="1257" y="248"/>
                    <a:pt x="1260" y="248"/>
                  </a:cubicBezTo>
                  <a:cubicBezTo>
                    <a:pt x="1261" y="248"/>
                    <a:pt x="1261" y="248"/>
                    <a:pt x="1262" y="248"/>
                  </a:cubicBezTo>
                  <a:cubicBezTo>
                    <a:pt x="1266" y="247"/>
                    <a:pt x="1267" y="244"/>
                    <a:pt x="1265" y="241"/>
                  </a:cubicBezTo>
                  <a:cubicBezTo>
                    <a:pt x="1263" y="238"/>
                    <a:pt x="1260" y="236"/>
                    <a:pt x="1256" y="236"/>
                  </a:cubicBezTo>
                  <a:moveTo>
                    <a:pt x="3439" y="235"/>
                  </a:moveTo>
                  <a:cubicBezTo>
                    <a:pt x="3438" y="235"/>
                    <a:pt x="3438" y="235"/>
                    <a:pt x="3438" y="235"/>
                  </a:cubicBezTo>
                  <a:cubicBezTo>
                    <a:pt x="3433" y="235"/>
                    <a:pt x="3430" y="238"/>
                    <a:pt x="3431" y="242"/>
                  </a:cubicBezTo>
                  <a:cubicBezTo>
                    <a:pt x="3431" y="246"/>
                    <a:pt x="3435" y="248"/>
                    <a:pt x="3439" y="248"/>
                  </a:cubicBezTo>
                  <a:cubicBezTo>
                    <a:pt x="3440" y="248"/>
                    <a:pt x="3440" y="248"/>
                    <a:pt x="3440" y="248"/>
                  </a:cubicBezTo>
                  <a:cubicBezTo>
                    <a:pt x="3445" y="248"/>
                    <a:pt x="3448" y="244"/>
                    <a:pt x="3447" y="241"/>
                  </a:cubicBezTo>
                  <a:cubicBezTo>
                    <a:pt x="3447" y="237"/>
                    <a:pt x="3443" y="235"/>
                    <a:pt x="3439" y="235"/>
                  </a:cubicBezTo>
                  <a:moveTo>
                    <a:pt x="2823" y="233"/>
                  </a:moveTo>
                  <a:cubicBezTo>
                    <a:pt x="2820" y="233"/>
                    <a:pt x="2818" y="237"/>
                    <a:pt x="2818" y="241"/>
                  </a:cubicBezTo>
                  <a:cubicBezTo>
                    <a:pt x="2819" y="246"/>
                    <a:pt x="2822" y="251"/>
                    <a:pt x="2825" y="252"/>
                  </a:cubicBezTo>
                  <a:cubicBezTo>
                    <a:pt x="2825" y="252"/>
                    <a:pt x="2826" y="252"/>
                    <a:pt x="2826" y="252"/>
                  </a:cubicBezTo>
                  <a:cubicBezTo>
                    <a:pt x="2829" y="252"/>
                    <a:pt x="2831" y="248"/>
                    <a:pt x="2831" y="244"/>
                  </a:cubicBezTo>
                  <a:cubicBezTo>
                    <a:pt x="2831" y="239"/>
                    <a:pt x="2828" y="234"/>
                    <a:pt x="2824" y="233"/>
                  </a:cubicBezTo>
                  <a:cubicBezTo>
                    <a:pt x="2824" y="233"/>
                    <a:pt x="2824" y="233"/>
                    <a:pt x="2823" y="233"/>
                  </a:cubicBezTo>
                  <a:moveTo>
                    <a:pt x="921" y="230"/>
                  </a:moveTo>
                  <a:cubicBezTo>
                    <a:pt x="918" y="230"/>
                    <a:pt x="917" y="231"/>
                    <a:pt x="919" y="234"/>
                  </a:cubicBezTo>
                  <a:cubicBezTo>
                    <a:pt x="920" y="237"/>
                    <a:pt x="926" y="240"/>
                    <a:pt x="930" y="241"/>
                  </a:cubicBezTo>
                  <a:cubicBezTo>
                    <a:pt x="931" y="242"/>
                    <a:pt x="932" y="242"/>
                    <a:pt x="932" y="242"/>
                  </a:cubicBezTo>
                  <a:cubicBezTo>
                    <a:pt x="935" y="242"/>
                    <a:pt x="936" y="240"/>
                    <a:pt x="935" y="237"/>
                  </a:cubicBezTo>
                  <a:cubicBezTo>
                    <a:pt x="933" y="234"/>
                    <a:pt x="928" y="231"/>
                    <a:pt x="923" y="230"/>
                  </a:cubicBezTo>
                  <a:cubicBezTo>
                    <a:pt x="923" y="230"/>
                    <a:pt x="922" y="230"/>
                    <a:pt x="921" y="230"/>
                  </a:cubicBezTo>
                  <a:moveTo>
                    <a:pt x="3514" y="227"/>
                  </a:moveTo>
                  <a:cubicBezTo>
                    <a:pt x="3514" y="227"/>
                    <a:pt x="3513" y="227"/>
                    <a:pt x="3513" y="227"/>
                  </a:cubicBezTo>
                  <a:cubicBezTo>
                    <a:pt x="3508" y="228"/>
                    <a:pt x="3505" y="231"/>
                    <a:pt x="3506" y="235"/>
                  </a:cubicBezTo>
                  <a:cubicBezTo>
                    <a:pt x="3507" y="238"/>
                    <a:pt x="3510" y="240"/>
                    <a:pt x="3514" y="240"/>
                  </a:cubicBezTo>
                  <a:cubicBezTo>
                    <a:pt x="3515" y="240"/>
                    <a:pt x="3515" y="240"/>
                    <a:pt x="3516" y="240"/>
                  </a:cubicBezTo>
                  <a:cubicBezTo>
                    <a:pt x="3520" y="239"/>
                    <a:pt x="3523" y="236"/>
                    <a:pt x="3523" y="233"/>
                  </a:cubicBezTo>
                  <a:cubicBezTo>
                    <a:pt x="3522" y="230"/>
                    <a:pt x="3518" y="227"/>
                    <a:pt x="3514" y="227"/>
                  </a:cubicBezTo>
                  <a:moveTo>
                    <a:pt x="1318" y="222"/>
                  </a:moveTo>
                  <a:cubicBezTo>
                    <a:pt x="1318" y="222"/>
                    <a:pt x="1317" y="222"/>
                    <a:pt x="1316" y="222"/>
                  </a:cubicBezTo>
                  <a:cubicBezTo>
                    <a:pt x="1312" y="223"/>
                    <a:pt x="1311" y="226"/>
                    <a:pt x="1313" y="230"/>
                  </a:cubicBezTo>
                  <a:cubicBezTo>
                    <a:pt x="1314" y="233"/>
                    <a:pt x="1318" y="235"/>
                    <a:pt x="1321" y="235"/>
                  </a:cubicBezTo>
                  <a:cubicBezTo>
                    <a:pt x="1322" y="235"/>
                    <a:pt x="1322" y="234"/>
                    <a:pt x="1323" y="234"/>
                  </a:cubicBezTo>
                  <a:cubicBezTo>
                    <a:pt x="1327" y="233"/>
                    <a:pt x="1328" y="230"/>
                    <a:pt x="1326" y="226"/>
                  </a:cubicBezTo>
                  <a:cubicBezTo>
                    <a:pt x="1325" y="223"/>
                    <a:pt x="1321" y="222"/>
                    <a:pt x="1318" y="222"/>
                  </a:cubicBezTo>
                  <a:moveTo>
                    <a:pt x="2766" y="219"/>
                  </a:moveTo>
                  <a:cubicBezTo>
                    <a:pt x="2763" y="219"/>
                    <a:pt x="2761" y="222"/>
                    <a:pt x="2761" y="226"/>
                  </a:cubicBezTo>
                  <a:cubicBezTo>
                    <a:pt x="2762" y="231"/>
                    <a:pt x="2765" y="236"/>
                    <a:pt x="2768" y="237"/>
                  </a:cubicBezTo>
                  <a:cubicBezTo>
                    <a:pt x="2768" y="237"/>
                    <a:pt x="2769" y="238"/>
                    <a:pt x="2769" y="238"/>
                  </a:cubicBezTo>
                  <a:cubicBezTo>
                    <a:pt x="2772" y="238"/>
                    <a:pt x="2774" y="234"/>
                    <a:pt x="2774" y="230"/>
                  </a:cubicBezTo>
                  <a:cubicBezTo>
                    <a:pt x="2774" y="225"/>
                    <a:pt x="2771" y="220"/>
                    <a:pt x="2767" y="219"/>
                  </a:cubicBezTo>
                  <a:cubicBezTo>
                    <a:pt x="2767" y="219"/>
                    <a:pt x="2767" y="219"/>
                    <a:pt x="2766" y="219"/>
                  </a:cubicBezTo>
                  <a:moveTo>
                    <a:pt x="3590" y="218"/>
                  </a:moveTo>
                  <a:cubicBezTo>
                    <a:pt x="3589" y="218"/>
                    <a:pt x="3589" y="218"/>
                    <a:pt x="3588" y="218"/>
                  </a:cubicBezTo>
                  <a:cubicBezTo>
                    <a:pt x="3583" y="219"/>
                    <a:pt x="3580" y="222"/>
                    <a:pt x="3581" y="225"/>
                  </a:cubicBezTo>
                  <a:cubicBezTo>
                    <a:pt x="3582" y="228"/>
                    <a:pt x="3585" y="230"/>
                    <a:pt x="3589" y="230"/>
                  </a:cubicBezTo>
                  <a:cubicBezTo>
                    <a:pt x="3590" y="230"/>
                    <a:pt x="3591" y="230"/>
                    <a:pt x="3591" y="230"/>
                  </a:cubicBezTo>
                  <a:cubicBezTo>
                    <a:pt x="3596" y="229"/>
                    <a:pt x="3599" y="226"/>
                    <a:pt x="3598" y="223"/>
                  </a:cubicBezTo>
                  <a:cubicBezTo>
                    <a:pt x="3597" y="220"/>
                    <a:pt x="3593" y="218"/>
                    <a:pt x="3590" y="218"/>
                  </a:cubicBezTo>
                  <a:moveTo>
                    <a:pt x="846" y="213"/>
                  </a:moveTo>
                  <a:cubicBezTo>
                    <a:pt x="843" y="213"/>
                    <a:pt x="842" y="214"/>
                    <a:pt x="843" y="217"/>
                  </a:cubicBezTo>
                  <a:cubicBezTo>
                    <a:pt x="845" y="220"/>
                    <a:pt x="850" y="223"/>
                    <a:pt x="855" y="224"/>
                  </a:cubicBezTo>
                  <a:cubicBezTo>
                    <a:pt x="856" y="224"/>
                    <a:pt x="857" y="225"/>
                    <a:pt x="858" y="225"/>
                  </a:cubicBezTo>
                  <a:cubicBezTo>
                    <a:pt x="860" y="225"/>
                    <a:pt x="862" y="223"/>
                    <a:pt x="860" y="221"/>
                  </a:cubicBezTo>
                  <a:cubicBezTo>
                    <a:pt x="859" y="218"/>
                    <a:pt x="854" y="214"/>
                    <a:pt x="849" y="213"/>
                  </a:cubicBezTo>
                  <a:cubicBezTo>
                    <a:pt x="848" y="213"/>
                    <a:pt x="847" y="213"/>
                    <a:pt x="846" y="213"/>
                  </a:cubicBezTo>
                  <a:moveTo>
                    <a:pt x="3664" y="207"/>
                  </a:moveTo>
                  <a:cubicBezTo>
                    <a:pt x="3664" y="207"/>
                    <a:pt x="3663" y="207"/>
                    <a:pt x="3662" y="207"/>
                  </a:cubicBezTo>
                  <a:cubicBezTo>
                    <a:pt x="3658" y="208"/>
                    <a:pt x="3655" y="211"/>
                    <a:pt x="3656" y="214"/>
                  </a:cubicBezTo>
                  <a:cubicBezTo>
                    <a:pt x="3656" y="217"/>
                    <a:pt x="3660" y="219"/>
                    <a:pt x="3664" y="219"/>
                  </a:cubicBezTo>
                  <a:cubicBezTo>
                    <a:pt x="3664" y="219"/>
                    <a:pt x="3665" y="218"/>
                    <a:pt x="3666" y="218"/>
                  </a:cubicBezTo>
                  <a:cubicBezTo>
                    <a:pt x="3670" y="218"/>
                    <a:pt x="3673" y="215"/>
                    <a:pt x="3672" y="212"/>
                  </a:cubicBezTo>
                  <a:cubicBezTo>
                    <a:pt x="3671" y="209"/>
                    <a:pt x="3668" y="207"/>
                    <a:pt x="3664" y="207"/>
                  </a:cubicBezTo>
                  <a:moveTo>
                    <a:pt x="1379" y="204"/>
                  </a:moveTo>
                  <a:cubicBezTo>
                    <a:pt x="1379" y="204"/>
                    <a:pt x="1378" y="204"/>
                    <a:pt x="1377" y="204"/>
                  </a:cubicBezTo>
                  <a:cubicBezTo>
                    <a:pt x="1373" y="206"/>
                    <a:pt x="1372" y="209"/>
                    <a:pt x="1374" y="213"/>
                  </a:cubicBezTo>
                  <a:cubicBezTo>
                    <a:pt x="1375" y="216"/>
                    <a:pt x="1378" y="218"/>
                    <a:pt x="1381" y="218"/>
                  </a:cubicBezTo>
                  <a:cubicBezTo>
                    <a:pt x="1382" y="218"/>
                    <a:pt x="1383" y="217"/>
                    <a:pt x="1383" y="217"/>
                  </a:cubicBezTo>
                  <a:cubicBezTo>
                    <a:pt x="1387" y="216"/>
                    <a:pt x="1389" y="212"/>
                    <a:pt x="1387" y="209"/>
                  </a:cubicBezTo>
                  <a:cubicBezTo>
                    <a:pt x="1386" y="206"/>
                    <a:pt x="1382" y="204"/>
                    <a:pt x="1379" y="204"/>
                  </a:cubicBezTo>
                  <a:moveTo>
                    <a:pt x="2711" y="201"/>
                  </a:moveTo>
                  <a:cubicBezTo>
                    <a:pt x="2708" y="201"/>
                    <a:pt x="2706" y="204"/>
                    <a:pt x="2706" y="208"/>
                  </a:cubicBezTo>
                  <a:cubicBezTo>
                    <a:pt x="2707" y="213"/>
                    <a:pt x="2709" y="218"/>
                    <a:pt x="2713" y="220"/>
                  </a:cubicBezTo>
                  <a:cubicBezTo>
                    <a:pt x="2713" y="220"/>
                    <a:pt x="2714" y="220"/>
                    <a:pt x="2714" y="220"/>
                  </a:cubicBezTo>
                  <a:cubicBezTo>
                    <a:pt x="2717" y="220"/>
                    <a:pt x="2719" y="217"/>
                    <a:pt x="2718" y="213"/>
                  </a:cubicBezTo>
                  <a:cubicBezTo>
                    <a:pt x="2718" y="208"/>
                    <a:pt x="2715" y="203"/>
                    <a:pt x="2712" y="202"/>
                  </a:cubicBezTo>
                  <a:cubicBezTo>
                    <a:pt x="2712" y="202"/>
                    <a:pt x="2711" y="201"/>
                    <a:pt x="2711" y="201"/>
                  </a:cubicBezTo>
                  <a:moveTo>
                    <a:pt x="3738" y="194"/>
                  </a:moveTo>
                  <a:cubicBezTo>
                    <a:pt x="3737" y="194"/>
                    <a:pt x="3736" y="195"/>
                    <a:pt x="3735" y="195"/>
                  </a:cubicBezTo>
                  <a:cubicBezTo>
                    <a:pt x="3731" y="196"/>
                    <a:pt x="3728" y="198"/>
                    <a:pt x="3729" y="201"/>
                  </a:cubicBezTo>
                  <a:cubicBezTo>
                    <a:pt x="3730" y="204"/>
                    <a:pt x="3733" y="205"/>
                    <a:pt x="3737" y="205"/>
                  </a:cubicBezTo>
                  <a:cubicBezTo>
                    <a:pt x="3737" y="205"/>
                    <a:pt x="3738" y="205"/>
                    <a:pt x="3739" y="205"/>
                  </a:cubicBezTo>
                  <a:cubicBezTo>
                    <a:pt x="3743" y="204"/>
                    <a:pt x="3746" y="201"/>
                    <a:pt x="3745" y="198"/>
                  </a:cubicBezTo>
                  <a:cubicBezTo>
                    <a:pt x="3744" y="196"/>
                    <a:pt x="3741" y="194"/>
                    <a:pt x="3738" y="194"/>
                  </a:cubicBezTo>
                  <a:moveTo>
                    <a:pt x="769" y="192"/>
                  </a:moveTo>
                  <a:cubicBezTo>
                    <a:pt x="766" y="192"/>
                    <a:pt x="765" y="194"/>
                    <a:pt x="766" y="196"/>
                  </a:cubicBezTo>
                  <a:cubicBezTo>
                    <a:pt x="768" y="199"/>
                    <a:pt x="773" y="203"/>
                    <a:pt x="777" y="204"/>
                  </a:cubicBezTo>
                  <a:cubicBezTo>
                    <a:pt x="779" y="204"/>
                    <a:pt x="780" y="204"/>
                    <a:pt x="781" y="204"/>
                  </a:cubicBezTo>
                  <a:cubicBezTo>
                    <a:pt x="783" y="204"/>
                    <a:pt x="784" y="203"/>
                    <a:pt x="783" y="201"/>
                  </a:cubicBezTo>
                  <a:cubicBezTo>
                    <a:pt x="782" y="198"/>
                    <a:pt x="777" y="194"/>
                    <a:pt x="772" y="193"/>
                  </a:cubicBezTo>
                  <a:cubicBezTo>
                    <a:pt x="771" y="192"/>
                    <a:pt x="770" y="192"/>
                    <a:pt x="769" y="192"/>
                  </a:cubicBezTo>
                  <a:moveTo>
                    <a:pt x="1440" y="184"/>
                  </a:moveTo>
                  <a:cubicBezTo>
                    <a:pt x="1439" y="184"/>
                    <a:pt x="1438" y="184"/>
                    <a:pt x="1438" y="185"/>
                  </a:cubicBezTo>
                  <a:cubicBezTo>
                    <a:pt x="1434" y="186"/>
                    <a:pt x="1432" y="190"/>
                    <a:pt x="1434" y="194"/>
                  </a:cubicBezTo>
                  <a:cubicBezTo>
                    <a:pt x="1435" y="196"/>
                    <a:pt x="1438" y="198"/>
                    <a:pt x="1441" y="198"/>
                  </a:cubicBezTo>
                  <a:cubicBezTo>
                    <a:pt x="1442" y="198"/>
                    <a:pt x="1442" y="198"/>
                    <a:pt x="1443" y="198"/>
                  </a:cubicBezTo>
                  <a:cubicBezTo>
                    <a:pt x="1447" y="197"/>
                    <a:pt x="1448" y="193"/>
                    <a:pt x="1447" y="189"/>
                  </a:cubicBezTo>
                  <a:cubicBezTo>
                    <a:pt x="1446" y="186"/>
                    <a:pt x="1443" y="184"/>
                    <a:pt x="1440" y="184"/>
                  </a:cubicBezTo>
                  <a:moveTo>
                    <a:pt x="2657" y="181"/>
                  </a:moveTo>
                  <a:cubicBezTo>
                    <a:pt x="2654" y="181"/>
                    <a:pt x="2652" y="184"/>
                    <a:pt x="2652" y="188"/>
                  </a:cubicBezTo>
                  <a:cubicBezTo>
                    <a:pt x="2652" y="193"/>
                    <a:pt x="2655" y="198"/>
                    <a:pt x="2658" y="199"/>
                  </a:cubicBezTo>
                  <a:cubicBezTo>
                    <a:pt x="2659" y="199"/>
                    <a:pt x="2660" y="200"/>
                    <a:pt x="2660" y="200"/>
                  </a:cubicBezTo>
                  <a:cubicBezTo>
                    <a:pt x="2663" y="200"/>
                    <a:pt x="2664" y="197"/>
                    <a:pt x="2664" y="193"/>
                  </a:cubicBezTo>
                  <a:cubicBezTo>
                    <a:pt x="2664" y="188"/>
                    <a:pt x="2662" y="183"/>
                    <a:pt x="2658" y="181"/>
                  </a:cubicBezTo>
                  <a:cubicBezTo>
                    <a:pt x="2658" y="181"/>
                    <a:pt x="2657" y="181"/>
                    <a:pt x="2657" y="181"/>
                  </a:cubicBezTo>
                  <a:moveTo>
                    <a:pt x="3809" y="179"/>
                  </a:moveTo>
                  <a:cubicBezTo>
                    <a:pt x="3809" y="179"/>
                    <a:pt x="3808" y="180"/>
                    <a:pt x="3807" y="180"/>
                  </a:cubicBezTo>
                  <a:cubicBezTo>
                    <a:pt x="3802" y="181"/>
                    <a:pt x="3800" y="184"/>
                    <a:pt x="3801" y="186"/>
                  </a:cubicBezTo>
                  <a:cubicBezTo>
                    <a:pt x="3802" y="189"/>
                    <a:pt x="3805" y="190"/>
                    <a:pt x="3808" y="190"/>
                  </a:cubicBezTo>
                  <a:cubicBezTo>
                    <a:pt x="3809" y="190"/>
                    <a:pt x="3810" y="190"/>
                    <a:pt x="3811" y="190"/>
                  </a:cubicBezTo>
                  <a:cubicBezTo>
                    <a:pt x="3815" y="189"/>
                    <a:pt x="3818" y="186"/>
                    <a:pt x="3816" y="183"/>
                  </a:cubicBezTo>
                  <a:cubicBezTo>
                    <a:pt x="3816" y="181"/>
                    <a:pt x="3813" y="179"/>
                    <a:pt x="3809" y="179"/>
                  </a:cubicBezTo>
                  <a:moveTo>
                    <a:pt x="691" y="170"/>
                  </a:moveTo>
                  <a:cubicBezTo>
                    <a:pt x="688" y="170"/>
                    <a:pt x="687" y="171"/>
                    <a:pt x="687" y="173"/>
                  </a:cubicBezTo>
                  <a:cubicBezTo>
                    <a:pt x="688" y="176"/>
                    <a:pt x="693" y="180"/>
                    <a:pt x="698" y="181"/>
                  </a:cubicBezTo>
                  <a:cubicBezTo>
                    <a:pt x="699" y="182"/>
                    <a:pt x="701" y="182"/>
                    <a:pt x="702" y="182"/>
                  </a:cubicBezTo>
                  <a:cubicBezTo>
                    <a:pt x="704" y="182"/>
                    <a:pt x="706" y="181"/>
                    <a:pt x="705" y="178"/>
                  </a:cubicBezTo>
                  <a:cubicBezTo>
                    <a:pt x="704" y="175"/>
                    <a:pt x="699" y="172"/>
                    <a:pt x="694" y="170"/>
                  </a:cubicBezTo>
                  <a:cubicBezTo>
                    <a:pt x="693" y="170"/>
                    <a:pt x="692" y="170"/>
                    <a:pt x="691" y="170"/>
                  </a:cubicBezTo>
                  <a:moveTo>
                    <a:pt x="1500" y="163"/>
                  </a:moveTo>
                  <a:cubicBezTo>
                    <a:pt x="1499" y="163"/>
                    <a:pt x="1499" y="163"/>
                    <a:pt x="1498" y="163"/>
                  </a:cubicBezTo>
                  <a:cubicBezTo>
                    <a:pt x="1494" y="164"/>
                    <a:pt x="1492" y="169"/>
                    <a:pt x="1493" y="172"/>
                  </a:cubicBezTo>
                  <a:cubicBezTo>
                    <a:pt x="1494" y="175"/>
                    <a:pt x="1497" y="177"/>
                    <a:pt x="1500" y="177"/>
                  </a:cubicBezTo>
                  <a:cubicBezTo>
                    <a:pt x="1501" y="177"/>
                    <a:pt x="1502" y="177"/>
                    <a:pt x="1502" y="177"/>
                  </a:cubicBezTo>
                  <a:cubicBezTo>
                    <a:pt x="1506" y="175"/>
                    <a:pt x="1508" y="171"/>
                    <a:pt x="1507" y="167"/>
                  </a:cubicBezTo>
                  <a:cubicBezTo>
                    <a:pt x="1506" y="164"/>
                    <a:pt x="1503" y="163"/>
                    <a:pt x="1500" y="163"/>
                  </a:cubicBezTo>
                  <a:moveTo>
                    <a:pt x="3879" y="162"/>
                  </a:moveTo>
                  <a:cubicBezTo>
                    <a:pt x="3878" y="162"/>
                    <a:pt x="3877" y="162"/>
                    <a:pt x="3876" y="163"/>
                  </a:cubicBezTo>
                  <a:cubicBezTo>
                    <a:pt x="3872" y="164"/>
                    <a:pt x="3869" y="167"/>
                    <a:pt x="3871" y="169"/>
                  </a:cubicBezTo>
                  <a:cubicBezTo>
                    <a:pt x="3872" y="171"/>
                    <a:pt x="3874" y="173"/>
                    <a:pt x="3877" y="173"/>
                  </a:cubicBezTo>
                  <a:cubicBezTo>
                    <a:pt x="3878" y="173"/>
                    <a:pt x="3879" y="172"/>
                    <a:pt x="3881" y="172"/>
                  </a:cubicBezTo>
                  <a:cubicBezTo>
                    <a:pt x="3885" y="171"/>
                    <a:pt x="3887" y="168"/>
                    <a:pt x="3886" y="165"/>
                  </a:cubicBezTo>
                  <a:cubicBezTo>
                    <a:pt x="3885" y="163"/>
                    <a:pt x="3882" y="162"/>
                    <a:pt x="3879" y="162"/>
                  </a:cubicBezTo>
                  <a:moveTo>
                    <a:pt x="2604" y="159"/>
                  </a:moveTo>
                  <a:cubicBezTo>
                    <a:pt x="2601" y="159"/>
                    <a:pt x="2599" y="162"/>
                    <a:pt x="2599" y="166"/>
                  </a:cubicBezTo>
                  <a:cubicBezTo>
                    <a:pt x="2599" y="170"/>
                    <a:pt x="2602" y="175"/>
                    <a:pt x="2605" y="177"/>
                  </a:cubicBezTo>
                  <a:cubicBezTo>
                    <a:pt x="2606" y="177"/>
                    <a:pt x="2606" y="177"/>
                    <a:pt x="2607" y="177"/>
                  </a:cubicBezTo>
                  <a:cubicBezTo>
                    <a:pt x="2609" y="177"/>
                    <a:pt x="2611" y="175"/>
                    <a:pt x="2611" y="171"/>
                  </a:cubicBezTo>
                  <a:cubicBezTo>
                    <a:pt x="2611" y="166"/>
                    <a:pt x="2608" y="161"/>
                    <a:pt x="2605" y="159"/>
                  </a:cubicBezTo>
                  <a:cubicBezTo>
                    <a:pt x="2605" y="159"/>
                    <a:pt x="2604" y="159"/>
                    <a:pt x="2604" y="159"/>
                  </a:cubicBezTo>
                  <a:moveTo>
                    <a:pt x="611" y="146"/>
                  </a:moveTo>
                  <a:cubicBezTo>
                    <a:pt x="608" y="146"/>
                    <a:pt x="607" y="147"/>
                    <a:pt x="608" y="149"/>
                  </a:cubicBezTo>
                  <a:cubicBezTo>
                    <a:pt x="608" y="152"/>
                    <a:pt x="613" y="156"/>
                    <a:pt x="618" y="157"/>
                  </a:cubicBezTo>
                  <a:cubicBezTo>
                    <a:pt x="619" y="158"/>
                    <a:pt x="621" y="158"/>
                    <a:pt x="622" y="158"/>
                  </a:cubicBezTo>
                  <a:cubicBezTo>
                    <a:pt x="624" y="158"/>
                    <a:pt x="626" y="157"/>
                    <a:pt x="625" y="155"/>
                  </a:cubicBezTo>
                  <a:cubicBezTo>
                    <a:pt x="624" y="152"/>
                    <a:pt x="620" y="148"/>
                    <a:pt x="615" y="147"/>
                  </a:cubicBezTo>
                  <a:cubicBezTo>
                    <a:pt x="614" y="146"/>
                    <a:pt x="612" y="146"/>
                    <a:pt x="611" y="146"/>
                  </a:cubicBezTo>
                  <a:moveTo>
                    <a:pt x="3946" y="143"/>
                  </a:moveTo>
                  <a:cubicBezTo>
                    <a:pt x="3945" y="143"/>
                    <a:pt x="3944" y="143"/>
                    <a:pt x="3943" y="143"/>
                  </a:cubicBezTo>
                  <a:cubicBezTo>
                    <a:pt x="3939" y="144"/>
                    <a:pt x="3936" y="148"/>
                    <a:pt x="3938" y="150"/>
                  </a:cubicBezTo>
                  <a:cubicBezTo>
                    <a:pt x="3939" y="152"/>
                    <a:pt x="3941" y="153"/>
                    <a:pt x="3944" y="153"/>
                  </a:cubicBezTo>
                  <a:cubicBezTo>
                    <a:pt x="3945" y="153"/>
                    <a:pt x="3946" y="153"/>
                    <a:pt x="3948" y="153"/>
                  </a:cubicBezTo>
                  <a:cubicBezTo>
                    <a:pt x="3952" y="152"/>
                    <a:pt x="3954" y="148"/>
                    <a:pt x="3952" y="146"/>
                  </a:cubicBezTo>
                  <a:cubicBezTo>
                    <a:pt x="3951" y="144"/>
                    <a:pt x="3949" y="143"/>
                    <a:pt x="3946" y="143"/>
                  </a:cubicBezTo>
                  <a:moveTo>
                    <a:pt x="1560" y="140"/>
                  </a:moveTo>
                  <a:cubicBezTo>
                    <a:pt x="1559" y="140"/>
                    <a:pt x="1558" y="140"/>
                    <a:pt x="1558" y="140"/>
                  </a:cubicBezTo>
                  <a:cubicBezTo>
                    <a:pt x="1554" y="142"/>
                    <a:pt x="1552" y="146"/>
                    <a:pt x="1553" y="150"/>
                  </a:cubicBezTo>
                  <a:cubicBezTo>
                    <a:pt x="1554" y="153"/>
                    <a:pt x="1556" y="155"/>
                    <a:pt x="1559" y="155"/>
                  </a:cubicBezTo>
                  <a:cubicBezTo>
                    <a:pt x="1560" y="155"/>
                    <a:pt x="1561" y="155"/>
                    <a:pt x="1561" y="154"/>
                  </a:cubicBezTo>
                  <a:cubicBezTo>
                    <a:pt x="1565" y="153"/>
                    <a:pt x="1567" y="149"/>
                    <a:pt x="1566" y="145"/>
                  </a:cubicBezTo>
                  <a:cubicBezTo>
                    <a:pt x="1565" y="142"/>
                    <a:pt x="1563" y="140"/>
                    <a:pt x="1560" y="140"/>
                  </a:cubicBezTo>
                  <a:moveTo>
                    <a:pt x="2551" y="136"/>
                  </a:moveTo>
                  <a:cubicBezTo>
                    <a:pt x="2549" y="136"/>
                    <a:pt x="2547" y="138"/>
                    <a:pt x="2547" y="142"/>
                  </a:cubicBezTo>
                  <a:cubicBezTo>
                    <a:pt x="2547" y="147"/>
                    <a:pt x="2549" y="152"/>
                    <a:pt x="2552" y="153"/>
                  </a:cubicBezTo>
                  <a:cubicBezTo>
                    <a:pt x="2553" y="154"/>
                    <a:pt x="2554" y="154"/>
                    <a:pt x="2554" y="154"/>
                  </a:cubicBezTo>
                  <a:cubicBezTo>
                    <a:pt x="2557" y="154"/>
                    <a:pt x="2558" y="151"/>
                    <a:pt x="2558" y="147"/>
                  </a:cubicBezTo>
                  <a:cubicBezTo>
                    <a:pt x="2558" y="142"/>
                    <a:pt x="2556" y="137"/>
                    <a:pt x="2553" y="136"/>
                  </a:cubicBezTo>
                  <a:cubicBezTo>
                    <a:pt x="2552" y="136"/>
                    <a:pt x="2552" y="136"/>
                    <a:pt x="2551" y="136"/>
                  </a:cubicBezTo>
                  <a:moveTo>
                    <a:pt x="531" y="121"/>
                  </a:moveTo>
                  <a:cubicBezTo>
                    <a:pt x="529" y="121"/>
                    <a:pt x="527" y="123"/>
                    <a:pt x="527" y="125"/>
                  </a:cubicBezTo>
                  <a:cubicBezTo>
                    <a:pt x="528" y="127"/>
                    <a:pt x="532" y="131"/>
                    <a:pt x="537" y="133"/>
                  </a:cubicBezTo>
                  <a:cubicBezTo>
                    <a:pt x="539" y="133"/>
                    <a:pt x="540" y="133"/>
                    <a:pt x="541" y="133"/>
                  </a:cubicBezTo>
                  <a:cubicBezTo>
                    <a:pt x="544" y="133"/>
                    <a:pt x="545" y="132"/>
                    <a:pt x="545" y="130"/>
                  </a:cubicBezTo>
                  <a:cubicBezTo>
                    <a:pt x="545" y="127"/>
                    <a:pt x="540" y="124"/>
                    <a:pt x="535" y="122"/>
                  </a:cubicBezTo>
                  <a:cubicBezTo>
                    <a:pt x="534" y="122"/>
                    <a:pt x="532" y="121"/>
                    <a:pt x="531" y="121"/>
                  </a:cubicBezTo>
                  <a:moveTo>
                    <a:pt x="4010" y="121"/>
                  </a:moveTo>
                  <a:cubicBezTo>
                    <a:pt x="4009" y="121"/>
                    <a:pt x="4007" y="121"/>
                    <a:pt x="4006" y="121"/>
                  </a:cubicBezTo>
                  <a:cubicBezTo>
                    <a:pt x="4003" y="123"/>
                    <a:pt x="4001" y="126"/>
                    <a:pt x="4002" y="129"/>
                  </a:cubicBezTo>
                  <a:cubicBezTo>
                    <a:pt x="4003" y="131"/>
                    <a:pt x="4006" y="132"/>
                    <a:pt x="4008" y="132"/>
                  </a:cubicBezTo>
                  <a:cubicBezTo>
                    <a:pt x="4009" y="132"/>
                    <a:pt x="4011" y="132"/>
                    <a:pt x="4012" y="131"/>
                  </a:cubicBezTo>
                  <a:cubicBezTo>
                    <a:pt x="4015" y="130"/>
                    <a:pt x="4017" y="126"/>
                    <a:pt x="4016" y="124"/>
                  </a:cubicBezTo>
                  <a:cubicBezTo>
                    <a:pt x="4015" y="122"/>
                    <a:pt x="4012" y="121"/>
                    <a:pt x="4010" y="121"/>
                  </a:cubicBezTo>
                  <a:moveTo>
                    <a:pt x="1620" y="117"/>
                  </a:moveTo>
                  <a:cubicBezTo>
                    <a:pt x="1619" y="117"/>
                    <a:pt x="1618" y="117"/>
                    <a:pt x="1617" y="117"/>
                  </a:cubicBezTo>
                  <a:cubicBezTo>
                    <a:pt x="1614" y="118"/>
                    <a:pt x="1612" y="123"/>
                    <a:pt x="1612" y="127"/>
                  </a:cubicBezTo>
                  <a:cubicBezTo>
                    <a:pt x="1613" y="130"/>
                    <a:pt x="1615" y="132"/>
                    <a:pt x="1618" y="132"/>
                  </a:cubicBezTo>
                  <a:cubicBezTo>
                    <a:pt x="1619" y="132"/>
                    <a:pt x="1620" y="132"/>
                    <a:pt x="1620" y="132"/>
                  </a:cubicBezTo>
                  <a:cubicBezTo>
                    <a:pt x="1624" y="130"/>
                    <a:pt x="1626" y="126"/>
                    <a:pt x="1625" y="122"/>
                  </a:cubicBezTo>
                  <a:cubicBezTo>
                    <a:pt x="1625" y="119"/>
                    <a:pt x="1622" y="117"/>
                    <a:pt x="1620" y="117"/>
                  </a:cubicBezTo>
                  <a:moveTo>
                    <a:pt x="2499" y="112"/>
                  </a:moveTo>
                  <a:cubicBezTo>
                    <a:pt x="2496" y="112"/>
                    <a:pt x="2495" y="114"/>
                    <a:pt x="2494" y="118"/>
                  </a:cubicBezTo>
                  <a:cubicBezTo>
                    <a:pt x="2494" y="123"/>
                    <a:pt x="2497" y="128"/>
                    <a:pt x="2500" y="130"/>
                  </a:cubicBezTo>
                  <a:cubicBezTo>
                    <a:pt x="2500" y="130"/>
                    <a:pt x="2501" y="130"/>
                    <a:pt x="2502" y="130"/>
                  </a:cubicBezTo>
                  <a:cubicBezTo>
                    <a:pt x="2504" y="130"/>
                    <a:pt x="2506" y="127"/>
                    <a:pt x="2506" y="124"/>
                  </a:cubicBezTo>
                  <a:cubicBezTo>
                    <a:pt x="2506" y="119"/>
                    <a:pt x="2504" y="114"/>
                    <a:pt x="2501" y="112"/>
                  </a:cubicBezTo>
                  <a:cubicBezTo>
                    <a:pt x="2500" y="112"/>
                    <a:pt x="2499" y="112"/>
                    <a:pt x="2499" y="112"/>
                  </a:cubicBezTo>
                  <a:moveTo>
                    <a:pt x="4965" y="101"/>
                  </a:moveTo>
                  <a:cubicBezTo>
                    <a:pt x="4966" y="101"/>
                    <a:pt x="4967" y="102"/>
                    <a:pt x="4967" y="102"/>
                  </a:cubicBezTo>
                  <a:cubicBezTo>
                    <a:pt x="4969" y="102"/>
                    <a:pt x="4972" y="103"/>
                    <a:pt x="4974" y="103"/>
                  </a:cubicBezTo>
                  <a:cubicBezTo>
                    <a:pt x="4977" y="103"/>
                    <a:pt x="4978" y="104"/>
                    <a:pt x="4978" y="104"/>
                  </a:cubicBezTo>
                  <a:cubicBezTo>
                    <a:pt x="4979" y="104"/>
                    <a:pt x="4978" y="104"/>
                    <a:pt x="4977" y="103"/>
                  </a:cubicBezTo>
                  <a:cubicBezTo>
                    <a:pt x="4975" y="103"/>
                    <a:pt x="4971" y="102"/>
                    <a:pt x="4967" y="101"/>
                  </a:cubicBezTo>
                  <a:cubicBezTo>
                    <a:pt x="4966" y="101"/>
                    <a:pt x="4966" y="101"/>
                    <a:pt x="4965" y="101"/>
                  </a:cubicBezTo>
                  <a:moveTo>
                    <a:pt x="452" y="97"/>
                  </a:moveTo>
                  <a:cubicBezTo>
                    <a:pt x="449" y="97"/>
                    <a:pt x="447" y="99"/>
                    <a:pt x="447" y="101"/>
                  </a:cubicBezTo>
                  <a:cubicBezTo>
                    <a:pt x="447" y="103"/>
                    <a:pt x="451" y="107"/>
                    <a:pt x="456" y="108"/>
                  </a:cubicBezTo>
                  <a:cubicBezTo>
                    <a:pt x="458" y="109"/>
                    <a:pt x="459" y="109"/>
                    <a:pt x="460" y="109"/>
                  </a:cubicBezTo>
                  <a:cubicBezTo>
                    <a:pt x="463" y="109"/>
                    <a:pt x="465" y="108"/>
                    <a:pt x="465" y="106"/>
                  </a:cubicBezTo>
                  <a:cubicBezTo>
                    <a:pt x="465" y="103"/>
                    <a:pt x="461" y="99"/>
                    <a:pt x="456" y="98"/>
                  </a:cubicBezTo>
                  <a:cubicBezTo>
                    <a:pt x="454" y="98"/>
                    <a:pt x="453" y="97"/>
                    <a:pt x="452" y="97"/>
                  </a:cubicBezTo>
                  <a:moveTo>
                    <a:pt x="4070" y="96"/>
                  </a:moveTo>
                  <a:cubicBezTo>
                    <a:pt x="4069" y="96"/>
                    <a:pt x="4068" y="96"/>
                    <a:pt x="4067" y="97"/>
                  </a:cubicBezTo>
                  <a:cubicBezTo>
                    <a:pt x="4063" y="98"/>
                    <a:pt x="4061" y="102"/>
                    <a:pt x="4063" y="105"/>
                  </a:cubicBezTo>
                  <a:cubicBezTo>
                    <a:pt x="4064" y="107"/>
                    <a:pt x="4066" y="108"/>
                    <a:pt x="4069" y="108"/>
                  </a:cubicBezTo>
                  <a:cubicBezTo>
                    <a:pt x="4070" y="108"/>
                    <a:pt x="4071" y="108"/>
                    <a:pt x="4072" y="107"/>
                  </a:cubicBezTo>
                  <a:cubicBezTo>
                    <a:pt x="4076" y="106"/>
                    <a:pt x="4077" y="102"/>
                    <a:pt x="4076" y="99"/>
                  </a:cubicBezTo>
                  <a:cubicBezTo>
                    <a:pt x="4075" y="97"/>
                    <a:pt x="4072" y="96"/>
                    <a:pt x="4070" y="96"/>
                  </a:cubicBezTo>
                  <a:moveTo>
                    <a:pt x="1679" y="94"/>
                  </a:moveTo>
                  <a:cubicBezTo>
                    <a:pt x="1679" y="94"/>
                    <a:pt x="1678" y="94"/>
                    <a:pt x="1677" y="94"/>
                  </a:cubicBezTo>
                  <a:cubicBezTo>
                    <a:pt x="1674" y="96"/>
                    <a:pt x="1671" y="100"/>
                    <a:pt x="1672" y="104"/>
                  </a:cubicBezTo>
                  <a:cubicBezTo>
                    <a:pt x="1672" y="107"/>
                    <a:pt x="1674" y="110"/>
                    <a:pt x="1677" y="110"/>
                  </a:cubicBezTo>
                  <a:cubicBezTo>
                    <a:pt x="1678" y="110"/>
                    <a:pt x="1679" y="109"/>
                    <a:pt x="1679" y="109"/>
                  </a:cubicBezTo>
                  <a:cubicBezTo>
                    <a:pt x="1683" y="108"/>
                    <a:pt x="1685" y="103"/>
                    <a:pt x="1685" y="99"/>
                  </a:cubicBezTo>
                  <a:cubicBezTo>
                    <a:pt x="1684" y="96"/>
                    <a:pt x="1682" y="94"/>
                    <a:pt x="1679" y="94"/>
                  </a:cubicBezTo>
                  <a:moveTo>
                    <a:pt x="4902" y="91"/>
                  </a:moveTo>
                  <a:cubicBezTo>
                    <a:pt x="4901" y="91"/>
                    <a:pt x="4902" y="91"/>
                    <a:pt x="4903" y="91"/>
                  </a:cubicBezTo>
                  <a:cubicBezTo>
                    <a:pt x="4905" y="92"/>
                    <a:pt x="4910" y="92"/>
                    <a:pt x="4913" y="93"/>
                  </a:cubicBezTo>
                  <a:cubicBezTo>
                    <a:pt x="4916" y="93"/>
                    <a:pt x="4917" y="94"/>
                    <a:pt x="4917" y="94"/>
                  </a:cubicBezTo>
                  <a:cubicBezTo>
                    <a:pt x="4917" y="94"/>
                    <a:pt x="4917" y="94"/>
                    <a:pt x="4916" y="93"/>
                  </a:cubicBezTo>
                  <a:cubicBezTo>
                    <a:pt x="4914" y="93"/>
                    <a:pt x="4909" y="92"/>
                    <a:pt x="4906" y="91"/>
                  </a:cubicBezTo>
                  <a:cubicBezTo>
                    <a:pt x="4904" y="91"/>
                    <a:pt x="4902" y="91"/>
                    <a:pt x="4902" y="91"/>
                  </a:cubicBezTo>
                  <a:moveTo>
                    <a:pt x="2446" y="89"/>
                  </a:moveTo>
                  <a:cubicBezTo>
                    <a:pt x="2444" y="89"/>
                    <a:pt x="2442" y="91"/>
                    <a:pt x="2442" y="95"/>
                  </a:cubicBezTo>
                  <a:cubicBezTo>
                    <a:pt x="2441" y="100"/>
                    <a:pt x="2444" y="105"/>
                    <a:pt x="2447" y="106"/>
                  </a:cubicBezTo>
                  <a:cubicBezTo>
                    <a:pt x="2448" y="106"/>
                    <a:pt x="2448" y="107"/>
                    <a:pt x="2449" y="107"/>
                  </a:cubicBezTo>
                  <a:cubicBezTo>
                    <a:pt x="2451" y="107"/>
                    <a:pt x="2453" y="104"/>
                    <a:pt x="2453" y="100"/>
                  </a:cubicBezTo>
                  <a:cubicBezTo>
                    <a:pt x="2454" y="95"/>
                    <a:pt x="2451" y="90"/>
                    <a:pt x="2448" y="89"/>
                  </a:cubicBezTo>
                  <a:cubicBezTo>
                    <a:pt x="2447" y="89"/>
                    <a:pt x="2447" y="89"/>
                    <a:pt x="2446" y="89"/>
                  </a:cubicBezTo>
                  <a:moveTo>
                    <a:pt x="4840" y="80"/>
                  </a:moveTo>
                  <a:cubicBezTo>
                    <a:pt x="4840" y="80"/>
                    <a:pt x="4840" y="80"/>
                    <a:pt x="4841" y="81"/>
                  </a:cubicBezTo>
                  <a:cubicBezTo>
                    <a:pt x="4843" y="81"/>
                    <a:pt x="4848" y="82"/>
                    <a:pt x="4852" y="83"/>
                  </a:cubicBezTo>
                  <a:cubicBezTo>
                    <a:pt x="4854" y="83"/>
                    <a:pt x="4855" y="83"/>
                    <a:pt x="4856" y="83"/>
                  </a:cubicBezTo>
                  <a:cubicBezTo>
                    <a:pt x="4856" y="83"/>
                    <a:pt x="4856" y="83"/>
                    <a:pt x="4855" y="83"/>
                  </a:cubicBezTo>
                  <a:cubicBezTo>
                    <a:pt x="4853" y="82"/>
                    <a:pt x="4848" y="81"/>
                    <a:pt x="4844" y="80"/>
                  </a:cubicBezTo>
                  <a:cubicBezTo>
                    <a:pt x="4842" y="80"/>
                    <a:pt x="4841" y="80"/>
                    <a:pt x="4840" y="80"/>
                  </a:cubicBezTo>
                  <a:moveTo>
                    <a:pt x="373" y="75"/>
                  </a:moveTo>
                  <a:cubicBezTo>
                    <a:pt x="370" y="75"/>
                    <a:pt x="368" y="76"/>
                    <a:pt x="368" y="78"/>
                  </a:cubicBezTo>
                  <a:cubicBezTo>
                    <a:pt x="368" y="81"/>
                    <a:pt x="371" y="84"/>
                    <a:pt x="376" y="85"/>
                  </a:cubicBezTo>
                  <a:cubicBezTo>
                    <a:pt x="378" y="86"/>
                    <a:pt x="379" y="86"/>
                    <a:pt x="380" y="86"/>
                  </a:cubicBezTo>
                  <a:cubicBezTo>
                    <a:pt x="383" y="86"/>
                    <a:pt x="385" y="85"/>
                    <a:pt x="385" y="83"/>
                  </a:cubicBezTo>
                  <a:cubicBezTo>
                    <a:pt x="385" y="80"/>
                    <a:pt x="381" y="76"/>
                    <a:pt x="377" y="75"/>
                  </a:cubicBezTo>
                  <a:cubicBezTo>
                    <a:pt x="375" y="75"/>
                    <a:pt x="374" y="75"/>
                    <a:pt x="373" y="75"/>
                  </a:cubicBezTo>
                  <a:moveTo>
                    <a:pt x="1739" y="72"/>
                  </a:moveTo>
                  <a:cubicBezTo>
                    <a:pt x="1739" y="72"/>
                    <a:pt x="1738" y="72"/>
                    <a:pt x="1737" y="72"/>
                  </a:cubicBezTo>
                  <a:cubicBezTo>
                    <a:pt x="1734" y="73"/>
                    <a:pt x="1731" y="78"/>
                    <a:pt x="1731" y="82"/>
                  </a:cubicBezTo>
                  <a:cubicBezTo>
                    <a:pt x="1732" y="86"/>
                    <a:pt x="1734" y="88"/>
                    <a:pt x="1737" y="88"/>
                  </a:cubicBezTo>
                  <a:cubicBezTo>
                    <a:pt x="1737" y="88"/>
                    <a:pt x="1738" y="88"/>
                    <a:pt x="1739" y="88"/>
                  </a:cubicBezTo>
                  <a:cubicBezTo>
                    <a:pt x="1742" y="86"/>
                    <a:pt x="1745" y="82"/>
                    <a:pt x="1745" y="78"/>
                  </a:cubicBezTo>
                  <a:cubicBezTo>
                    <a:pt x="1744" y="74"/>
                    <a:pt x="1742" y="72"/>
                    <a:pt x="1739" y="72"/>
                  </a:cubicBezTo>
                  <a:moveTo>
                    <a:pt x="4126" y="72"/>
                  </a:moveTo>
                  <a:cubicBezTo>
                    <a:pt x="4125" y="72"/>
                    <a:pt x="4124" y="72"/>
                    <a:pt x="4123" y="72"/>
                  </a:cubicBezTo>
                  <a:cubicBezTo>
                    <a:pt x="4120" y="74"/>
                    <a:pt x="4118" y="77"/>
                    <a:pt x="4120" y="81"/>
                  </a:cubicBezTo>
                  <a:cubicBezTo>
                    <a:pt x="4121" y="83"/>
                    <a:pt x="4124" y="84"/>
                    <a:pt x="4127" y="84"/>
                  </a:cubicBezTo>
                  <a:cubicBezTo>
                    <a:pt x="4128" y="84"/>
                    <a:pt x="4128" y="84"/>
                    <a:pt x="4129" y="84"/>
                  </a:cubicBezTo>
                  <a:cubicBezTo>
                    <a:pt x="4133" y="83"/>
                    <a:pt x="4134" y="79"/>
                    <a:pt x="4133" y="76"/>
                  </a:cubicBezTo>
                  <a:cubicBezTo>
                    <a:pt x="4131" y="73"/>
                    <a:pt x="4129" y="72"/>
                    <a:pt x="4126" y="72"/>
                  </a:cubicBezTo>
                  <a:moveTo>
                    <a:pt x="4779" y="69"/>
                  </a:moveTo>
                  <a:cubicBezTo>
                    <a:pt x="4778" y="69"/>
                    <a:pt x="4778" y="69"/>
                    <a:pt x="4780" y="70"/>
                  </a:cubicBezTo>
                  <a:cubicBezTo>
                    <a:pt x="4782" y="71"/>
                    <a:pt x="4787" y="72"/>
                    <a:pt x="4791" y="72"/>
                  </a:cubicBezTo>
                  <a:cubicBezTo>
                    <a:pt x="4792" y="73"/>
                    <a:pt x="4793" y="73"/>
                    <a:pt x="4794" y="73"/>
                  </a:cubicBezTo>
                  <a:cubicBezTo>
                    <a:pt x="4795" y="73"/>
                    <a:pt x="4794" y="73"/>
                    <a:pt x="4793" y="72"/>
                  </a:cubicBezTo>
                  <a:cubicBezTo>
                    <a:pt x="4791" y="71"/>
                    <a:pt x="4786" y="70"/>
                    <a:pt x="4782" y="69"/>
                  </a:cubicBezTo>
                  <a:cubicBezTo>
                    <a:pt x="4781" y="69"/>
                    <a:pt x="4780" y="69"/>
                    <a:pt x="4779" y="69"/>
                  </a:cubicBezTo>
                  <a:moveTo>
                    <a:pt x="2393" y="66"/>
                  </a:moveTo>
                  <a:cubicBezTo>
                    <a:pt x="2391" y="66"/>
                    <a:pt x="2389" y="69"/>
                    <a:pt x="2389" y="73"/>
                  </a:cubicBezTo>
                  <a:cubicBezTo>
                    <a:pt x="2388" y="78"/>
                    <a:pt x="2391" y="83"/>
                    <a:pt x="2394" y="84"/>
                  </a:cubicBezTo>
                  <a:cubicBezTo>
                    <a:pt x="2394" y="84"/>
                    <a:pt x="2395" y="84"/>
                    <a:pt x="2395" y="84"/>
                  </a:cubicBezTo>
                  <a:cubicBezTo>
                    <a:pt x="2398" y="84"/>
                    <a:pt x="2400" y="82"/>
                    <a:pt x="2400" y="78"/>
                  </a:cubicBezTo>
                  <a:cubicBezTo>
                    <a:pt x="2401" y="73"/>
                    <a:pt x="2398" y="68"/>
                    <a:pt x="2395" y="67"/>
                  </a:cubicBezTo>
                  <a:cubicBezTo>
                    <a:pt x="2395" y="67"/>
                    <a:pt x="2394" y="66"/>
                    <a:pt x="2393" y="66"/>
                  </a:cubicBezTo>
                  <a:moveTo>
                    <a:pt x="4718" y="58"/>
                  </a:moveTo>
                  <a:cubicBezTo>
                    <a:pt x="4717" y="58"/>
                    <a:pt x="4716" y="59"/>
                    <a:pt x="4718" y="60"/>
                  </a:cubicBezTo>
                  <a:cubicBezTo>
                    <a:pt x="4720" y="61"/>
                    <a:pt x="4725" y="62"/>
                    <a:pt x="4729" y="63"/>
                  </a:cubicBezTo>
                  <a:cubicBezTo>
                    <a:pt x="4730" y="63"/>
                    <a:pt x="4731" y="63"/>
                    <a:pt x="4732" y="63"/>
                  </a:cubicBezTo>
                  <a:cubicBezTo>
                    <a:pt x="4733" y="63"/>
                    <a:pt x="4733" y="62"/>
                    <a:pt x="4732" y="62"/>
                  </a:cubicBezTo>
                  <a:cubicBezTo>
                    <a:pt x="4729" y="61"/>
                    <a:pt x="4725" y="59"/>
                    <a:pt x="4721" y="59"/>
                  </a:cubicBezTo>
                  <a:cubicBezTo>
                    <a:pt x="4720" y="58"/>
                    <a:pt x="4719" y="58"/>
                    <a:pt x="4718" y="58"/>
                  </a:cubicBezTo>
                  <a:moveTo>
                    <a:pt x="296" y="54"/>
                  </a:moveTo>
                  <a:cubicBezTo>
                    <a:pt x="292" y="54"/>
                    <a:pt x="290" y="55"/>
                    <a:pt x="290" y="57"/>
                  </a:cubicBezTo>
                  <a:cubicBezTo>
                    <a:pt x="289" y="60"/>
                    <a:pt x="293" y="63"/>
                    <a:pt x="298" y="65"/>
                  </a:cubicBezTo>
                  <a:cubicBezTo>
                    <a:pt x="299" y="65"/>
                    <a:pt x="300" y="65"/>
                    <a:pt x="301" y="65"/>
                  </a:cubicBezTo>
                  <a:cubicBezTo>
                    <a:pt x="304" y="65"/>
                    <a:pt x="307" y="64"/>
                    <a:pt x="307" y="62"/>
                  </a:cubicBezTo>
                  <a:cubicBezTo>
                    <a:pt x="307" y="59"/>
                    <a:pt x="304" y="56"/>
                    <a:pt x="299" y="54"/>
                  </a:cubicBezTo>
                  <a:cubicBezTo>
                    <a:pt x="298" y="54"/>
                    <a:pt x="297" y="54"/>
                    <a:pt x="296" y="54"/>
                  </a:cubicBezTo>
                  <a:moveTo>
                    <a:pt x="4182" y="53"/>
                  </a:moveTo>
                  <a:cubicBezTo>
                    <a:pt x="4182" y="53"/>
                    <a:pt x="4181" y="53"/>
                    <a:pt x="4180" y="53"/>
                  </a:cubicBezTo>
                  <a:cubicBezTo>
                    <a:pt x="4177" y="54"/>
                    <a:pt x="4175" y="58"/>
                    <a:pt x="4177" y="61"/>
                  </a:cubicBezTo>
                  <a:cubicBezTo>
                    <a:pt x="4178" y="64"/>
                    <a:pt x="4182" y="66"/>
                    <a:pt x="4185" y="66"/>
                  </a:cubicBezTo>
                  <a:cubicBezTo>
                    <a:pt x="4185" y="66"/>
                    <a:pt x="4186" y="66"/>
                    <a:pt x="4187" y="66"/>
                  </a:cubicBezTo>
                  <a:cubicBezTo>
                    <a:pt x="4190" y="65"/>
                    <a:pt x="4192" y="61"/>
                    <a:pt x="4190" y="58"/>
                  </a:cubicBezTo>
                  <a:cubicBezTo>
                    <a:pt x="4188" y="55"/>
                    <a:pt x="4185" y="53"/>
                    <a:pt x="4182" y="53"/>
                  </a:cubicBezTo>
                  <a:moveTo>
                    <a:pt x="1799" y="52"/>
                  </a:moveTo>
                  <a:cubicBezTo>
                    <a:pt x="1799" y="52"/>
                    <a:pt x="1798" y="52"/>
                    <a:pt x="1798" y="52"/>
                  </a:cubicBezTo>
                  <a:cubicBezTo>
                    <a:pt x="1794" y="53"/>
                    <a:pt x="1791" y="58"/>
                    <a:pt x="1791" y="62"/>
                  </a:cubicBezTo>
                  <a:cubicBezTo>
                    <a:pt x="1791" y="65"/>
                    <a:pt x="1794" y="68"/>
                    <a:pt x="1796" y="68"/>
                  </a:cubicBezTo>
                  <a:cubicBezTo>
                    <a:pt x="1797" y="68"/>
                    <a:pt x="1798" y="68"/>
                    <a:pt x="1798" y="68"/>
                  </a:cubicBezTo>
                  <a:cubicBezTo>
                    <a:pt x="1802" y="66"/>
                    <a:pt x="1805" y="62"/>
                    <a:pt x="1805" y="58"/>
                  </a:cubicBezTo>
                  <a:cubicBezTo>
                    <a:pt x="1804" y="54"/>
                    <a:pt x="1802" y="52"/>
                    <a:pt x="1799" y="52"/>
                  </a:cubicBezTo>
                  <a:moveTo>
                    <a:pt x="4657" y="48"/>
                  </a:moveTo>
                  <a:cubicBezTo>
                    <a:pt x="4655" y="48"/>
                    <a:pt x="4655" y="49"/>
                    <a:pt x="4657" y="50"/>
                  </a:cubicBezTo>
                  <a:cubicBezTo>
                    <a:pt x="4659" y="52"/>
                    <a:pt x="4664" y="53"/>
                    <a:pt x="4668" y="54"/>
                  </a:cubicBezTo>
                  <a:cubicBezTo>
                    <a:pt x="4668" y="54"/>
                    <a:pt x="4669" y="54"/>
                    <a:pt x="4670" y="54"/>
                  </a:cubicBezTo>
                  <a:cubicBezTo>
                    <a:pt x="4672" y="54"/>
                    <a:pt x="4672" y="53"/>
                    <a:pt x="4670" y="52"/>
                  </a:cubicBezTo>
                  <a:cubicBezTo>
                    <a:pt x="4668" y="51"/>
                    <a:pt x="4663" y="49"/>
                    <a:pt x="4659" y="48"/>
                  </a:cubicBezTo>
                  <a:cubicBezTo>
                    <a:pt x="4659" y="48"/>
                    <a:pt x="4658" y="48"/>
                    <a:pt x="4657" y="48"/>
                  </a:cubicBezTo>
                  <a:moveTo>
                    <a:pt x="2340" y="46"/>
                  </a:moveTo>
                  <a:cubicBezTo>
                    <a:pt x="2337" y="46"/>
                    <a:pt x="2335" y="49"/>
                    <a:pt x="2334" y="53"/>
                  </a:cubicBezTo>
                  <a:cubicBezTo>
                    <a:pt x="2334" y="57"/>
                    <a:pt x="2336" y="62"/>
                    <a:pt x="2340" y="63"/>
                  </a:cubicBezTo>
                  <a:cubicBezTo>
                    <a:pt x="2340" y="64"/>
                    <a:pt x="2341" y="64"/>
                    <a:pt x="2341" y="64"/>
                  </a:cubicBezTo>
                  <a:cubicBezTo>
                    <a:pt x="2344" y="64"/>
                    <a:pt x="2346" y="61"/>
                    <a:pt x="2346" y="57"/>
                  </a:cubicBezTo>
                  <a:cubicBezTo>
                    <a:pt x="2347" y="52"/>
                    <a:pt x="2344" y="48"/>
                    <a:pt x="2341" y="46"/>
                  </a:cubicBezTo>
                  <a:cubicBezTo>
                    <a:pt x="2341" y="46"/>
                    <a:pt x="2340" y="46"/>
                    <a:pt x="2340" y="46"/>
                  </a:cubicBezTo>
                  <a:moveTo>
                    <a:pt x="4240" y="40"/>
                  </a:moveTo>
                  <a:cubicBezTo>
                    <a:pt x="4239" y="40"/>
                    <a:pt x="4239" y="40"/>
                    <a:pt x="4238" y="40"/>
                  </a:cubicBezTo>
                  <a:cubicBezTo>
                    <a:pt x="4235" y="40"/>
                    <a:pt x="4233" y="44"/>
                    <a:pt x="4235" y="47"/>
                  </a:cubicBezTo>
                  <a:cubicBezTo>
                    <a:pt x="4237" y="50"/>
                    <a:pt x="4240" y="52"/>
                    <a:pt x="4244" y="52"/>
                  </a:cubicBezTo>
                  <a:cubicBezTo>
                    <a:pt x="4244" y="52"/>
                    <a:pt x="4244" y="52"/>
                    <a:pt x="4245" y="52"/>
                  </a:cubicBezTo>
                  <a:cubicBezTo>
                    <a:pt x="4248" y="51"/>
                    <a:pt x="4250" y="48"/>
                    <a:pt x="4248" y="45"/>
                  </a:cubicBezTo>
                  <a:cubicBezTo>
                    <a:pt x="4246" y="42"/>
                    <a:pt x="4243" y="40"/>
                    <a:pt x="4240" y="40"/>
                  </a:cubicBezTo>
                  <a:moveTo>
                    <a:pt x="4597" y="39"/>
                  </a:moveTo>
                  <a:cubicBezTo>
                    <a:pt x="4594" y="39"/>
                    <a:pt x="4593" y="41"/>
                    <a:pt x="4595" y="42"/>
                  </a:cubicBezTo>
                  <a:cubicBezTo>
                    <a:pt x="4597" y="44"/>
                    <a:pt x="4602" y="46"/>
                    <a:pt x="4606" y="46"/>
                  </a:cubicBezTo>
                  <a:cubicBezTo>
                    <a:pt x="4607" y="46"/>
                    <a:pt x="4607" y="46"/>
                    <a:pt x="4608" y="46"/>
                  </a:cubicBezTo>
                  <a:cubicBezTo>
                    <a:pt x="4610" y="46"/>
                    <a:pt x="4611" y="45"/>
                    <a:pt x="4609" y="44"/>
                  </a:cubicBezTo>
                  <a:cubicBezTo>
                    <a:pt x="4607" y="42"/>
                    <a:pt x="4602" y="40"/>
                    <a:pt x="4598" y="40"/>
                  </a:cubicBezTo>
                  <a:cubicBezTo>
                    <a:pt x="4597" y="39"/>
                    <a:pt x="4597" y="39"/>
                    <a:pt x="4597" y="39"/>
                  </a:cubicBezTo>
                  <a:moveTo>
                    <a:pt x="220" y="36"/>
                  </a:moveTo>
                  <a:cubicBezTo>
                    <a:pt x="217" y="36"/>
                    <a:pt x="214" y="38"/>
                    <a:pt x="213" y="40"/>
                  </a:cubicBezTo>
                  <a:cubicBezTo>
                    <a:pt x="213" y="43"/>
                    <a:pt x="216" y="46"/>
                    <a:pt x="221" y="47"/>
                  </a:cubicBezTo>
                  <a:cubicBezTo>
                    <a:pt x="222" y="47"/>
                    <a:pt x="222" y="47"/>
                    <a:pt x="223" y="47"/>
                  </a:cubicBezTo>
                  <a:cubicBezTo>
                    <a:pt x="227" y="47"/>
                    <a:pt x="230" y="46"/>
                    <a:pt x="230" y="44"/>
                  </a:cubicBezTo>
                  <a:cubicBezTo>
                    <a:pt x="231" y="41"/>
                    <a:pt x="227" y="37"/>
                    <a:pt x="223" y="36"/>
                  </a:cubicBezTo>
                  <a:cubicBezTo>
                    <a:pt x="222" y="36"/>
                    <a:pt x="221" y="36"/>
                    <a:pt x="220" y="36"/>
                  </a:cubicBezTo>
                  <a:moveTo>
                    <a:pt x="1860" y="34"/>
                  </a:moveTo>
                  <a:cubicBezTo>
                    <a:pt x="1860" y="34"/>
                    <a:pt x="1859" y="34"/>
                    <a:pt x="1859" y="34"/>
                  </a:cubicBezTo>
                  <a:cubicBezTo>
                    <a:pt x="1855" y="35"/>
                    <a:pt x="1852" y="39"/>
                    <a:pt x="1852" y="44"/>
                  </a:cubicBezTo>
                  <a:cubicBezTo>
                    <a:pt x="1852" y="48"/>
                    <a:pt x="1854" y="50"/>
                    <a:pt x="1857" y="50"/>
                  </a:cubicBezTo>
                  <a:cubicBezTo>
                    <a:pt x="1857" y="50"/>
                    <a:pt x="1858" y="50"/>
                    <a:pt x="1858" y="50"/>
                  </a:cubicBezTo>
                  <a:cubicBezTo>
                    <a:pt x="1862" y="49"/>
                    <a:pt x="1865" y="45"/>
                    <a:pt x="1865" y="40"/>
                  </a:cubicBezTo>
                  <a:cubicBezTo>
                    <a:pt x="1865" y="36"/>
                    <a:pt x="1863" y="34"/>
                    <a:pt x="1860" y="34"/>
                  </a:cubicBezTo>
                  <a:moveTo>
                    <a:pt x="4536" y="32"/>
                  </a:moveTo>
                  <a:cubicBezTo>
                    <a:pt x="4533" y="32"/>
                    <a:pt x="4532" y="34"/>
                    <a:pt x="4534" y="36"/>
                  </a:cubicBezTo>
                  <a:cubicBezTo>
                    <a:pt x="4536" y="38"/>
                    <a:pt x="4541" y="40"/>
                    <a:pt x="4545" y="40"/>
                  </a:cubicBezTo>
                  <a:cubicBezTo>
                    <a:pt x="4545" y="40"/>
                    <a:pt x="4546" y="40"/>
                    <a:pt x="4546" y="40"/>
                  </a:cubicBezTo>
                  <a:cubicBezTo>
                    <a:pt x="4549" y="40"/>
                    <a:pt x="4550" y="39"/>
                    <a:pt x="4548" y="37"/>
                  </a:cubicBezTo>
                  <a:cubicBezTo>
                    <a:pt x="4545" y="35"/>
                    <a:pt x="4541" y="33"/>
                    <a:pt x="4537" y="32"/>
                  </a:cubicBezTo>
                  <a:cubicBezTo>
                    <a:pt x="4537" y="32"/>
                    <a:pt x="4536" y="32"/>
                    <a:pt x="4536" y="32"/>
                  </a:cubicBezTo>
                  <a:moveTo>
                    <a:pt x="4298" y="31"/>
                  </a:moveTo>
                  <a:cubicBezTo>
                    <a:pt x="4297" y="31"/>
                    <a:pt x="4297" y="31"/>
                    <a:pt x="4297" y="31"/>
                  </a:cubicBezTo>
                  <a:cubicBezTo>
                    <a:pt x="4293" y="31"/>
                    <a:pt x="4292" y="34"/>
                    <a:pt x="4294" y="38"/>
                  </a:cubicBezTo>
                  <a:cubicBezTo>
                    <a:pt x="4296" y="41"/>
                    <a:pt x="4299" y="43"/>
                    <a:pt x="4303" y="43"/>
                  </a:cubicBezTo>
                  <a:cubicBezTo>
                    <a:pt x="4303" y="43"/>
                    <a:pt x="4304" y="43"/>
                    <a:pt x="4304" y="43"/>
                  </a:cubicBezTo>
                  <a:cubicBezTo>
                    <a:pt x="4307" y="42"/>
                    <a:pt x="4309" y="39"/>
                    <a:pt x="4307" y="36"/>
                  </a:cubicBezTo>
                  <a:cubicBezTo>
                    <a:pt x="4305" y="33"/>
                    <a:pt x="4301" y="31"/>
                    <a:pt x="4298" y="31"/>
                  </a:cubicBezTo>
                  <a:moveTo>
                    <a:pt x="2285" y="29"/>
                  </a:moveTo>
                  <a:cubicBezTo>
                    <a:pt x="2282" y="29"/>
                    <a:pt x="2279" y="31"/>
                    <a:pt x="2279" y="36"/>
                  </a:cubicBezTo>
                  <a:cubicBezTo>
                    <a:pt x="2278" y="40"/>
                    <a:pt x="2281" y="45"/>
                    <a:pt x="2284" y="46"/>
                  </a:cubicBezTo>
                  <a:cubicBezTo>
                    <a:pt x="2285" y="46"/>
                    <a:pt x="2285" y="46"/>
                    <a:pt x="2286" y="46"/>
                  </a:cubicBezTo>
                  <a:cubicBezTo>
                    <a:pt x="2288" y="46"/>
                    <a:pt x="2291" y="43"/>
                    <a:pt x="2291" y="39"/>
                  </a:cubicBezTo>
                  <a:cubicBezTo>
                    <a:pt x="2292" y="34"/>
                    <a:pt x="2289" y="30"/>
                    <a:pt x="2286" y="29"/>
                  </a:cubicBezTo>
                  <a:cubicBezTo>
                    <a:pt x="2286" y="29"/>
                    <a:pt x="2285" y="29"/>
                    <a:pt x="2285" y="29"/>
                  </a:cubicBezTo>
                  <a:moveTo>
                    <a:pt x="4476" y="27"/>
                  </a:moveTo>
                  <a:cubicBezTo>
                    <a:pt x="4472" y="27"/>
                    <a:pt x="4471" y="29"/>
                    <a:pt x="4473" y="32"/>
                  </a:cubicBezTo>
                  <a:cubicBezTo>
                    <a:pt x="4475" y="34"/>
                    <a:pt x="4480" y="36"/>
                    <a:pt x="4484" y="36"/>
                  </a:cubicBezTo>
                  <a:cubicBezTo>
                    <a:pt x="4484" y="36"/>
                    <a:pt x="4484" y="36"/>
                    <a:pt x="4484" y="36"/>
                  </a:cubicBezTo>
                  <a:cubicBezTo>
                    <a:pt x="4488" y="36"/>
                    <a:pt x="4489" y="35"/>
                    <a:pt x="4487" y="32"/>
                  </a:cubicBezTo>
                  <a:cubicBezTo>
                    <a:pt x="4485" y="30"/>
                    <a:pt x="4480" y="28"/>
                    <a:pt x="4476" y="27"/>
                  </a:cubicBezTo>
                  <a:cubicBezTo>
                    <a:pt x="4476" y="27"/>
                    <a:pt x="4476" y="27"/>
                    <a:pt x="4476" y="27"/>
                  </a:cubicBezTo>
                  <a:moveTo>
                    <a:pt x="4357" y="26"/>
                  </a:moveTo>
                  <a:cubicBezTo>
                    <a:pt x="4356" y="26"/>
                    <a:pt x="4356" y="26"/>
                    <a:pt x="4356" y="26"/>
                  </a:cubicBezTo>
                  <a:cubicBezTo>
                    <a:pt x="4353" y="26"/>
                    <a:pt x="4351" y="29"/>
                    <a:pt x="4353" y="32"/>
                  </a:cubicBezTo>
                  <a:cubicBezTo>
                    <a:pt x="4355" y="35"/>
                    <a:pt x="4359" y="37"/>
                    <a:pt x="4363" y="37"/>
                  </a:cubicBezTo>
                  <a:cubicBezTo>
                    <a:pt x="4363" y="37"/>
                    <a:pt x="4363" y="37"/>
                    <a:pt x="4363" y="37"/>
                  </a:cubicBezTo>
                  <a:cubicBezTo>
                    <a:pt x="4367" y="37"/>
                    <a:pt x="4368" y="34"/>
                    <a:pt x="4366" y="31"/>
                  </a:cubicBezTo>
                  <a:cubicBezTo>
                    <a:pt x="4364" y="29"/>
                    <a:pt x="4360" y="26"/>
                    <a:pt x="4357" y="26"/>
                  </a:cubicBezTo>
                  <a:moveTo>
                    <a:pt x="4416" y="25"/>
                  </a:moveTo>
                  <a:cubicBezTo>
                    <a:pt x="4412" y="25"/>
                    <a:pt x="4411" y="28"/>
                    <a:pt x="4413" y="30"/>
                  </a:cubicBezTo>
                  <a:cubicBezTo>
                    <a:pt x="4415" y="33"/>
                    <a:pt x="4420" y="35"/>
                    <a:pt x="4423" y="35"/>
                  </a:cubicBezTo>
                  <a:cubicBezTo>
                    <a:pt x="4423" y="35"/>
                    <a:pt x="4423" y="35"/>
                    <a:pt x="4424" y="35"/>
                  </a:cubicBezTo>
                  <a:cubicBezTo>
                    <a:pt x="4427" y="35"/>
                    <a:pt x="4428" y="33"/>
                    <a:pt x="4426" y="30"/>
                  </a:cubicBezTo>
                  <a:cubicBezTo>
                    <a:pt x="4424" y="28"/>
                    <a:pt x="4420" y="25"/>
                    <a:pt x="4416" y="25"/>
                  </a:cubicBezTo>
                  <a:cubicBezTo>
                    <a:pt x="4416" y="25"/>
                    <a:pt x="4416" y="25"/>
                    <a:pt x="4416" y="25"/>
                  </a:cubicBezTo>
                  <a:moveTo>
                    <a:pt x="147" y="22"/>
                  </a:moveTo>
                  <a:cubicBezTo>
                    <a:pt x="143" y="22"/>
                    <a:pt x="140" y="24"/>
                    <a:pt x="140" y="27"/>
                  </a:cubicBezTo>
                  <a:cubicBezTo>
                    <a:pt x="139" y="30"/>
                    <a:pt x="142" y="33"/>
                    <a:pt x="146" y="33"/>
                  </a:cubicBezTo>
                  <a:cubicBezTo>
                    <a:pt x="147" y="34"/>
                    <a:pt x="147" y="34"/>
                    <a:pt x="148" y="34"/>
                  </a:cubicBezTo>
                  <a:cubicBezTo>
                    <a:pt x="152" y="34"/>
                    <a:pt x="155" y="32"/>
                    <a:pt x="156" y="29"/>
                  </a:cubicBezTo>
                  <a:cubicBezTo>
                    <a:pt x="156" y="26"/>
                    <a:pt x="153" y="23"/>
                    <a:pt x="149" y="22"/>
                  </a:cubicBezTo>
                  <a:cubicBezTo>
                    <a:pt x="148" y="22"/>
                    <a:pt x="148" y="22"/>
                    <a:pt x="147" y="22"/>
                  </a:cubicBezTo>
                  <a:moveTo>
                    <a:pt x="1921" y="19"/>
                  </a:moveTo>
                  <a:cubicBezTo>
                    <a:pt x="1921" y="19"/>
                    <a:pt x="1920" y="19"/>
                    <a:pt x="1920" y="19"/>
                  </a:cubicBezTo>
                  <a:cubicBezTo>
                    <a:pt x="1916" y="20"/>
                    <a:pt x="1913" y="24"/>
                    <a:pt x="1913" y="29"/>
                  </a:cubicBezTo>
                  <a:cubicBezTo>
                    <a:pt x="1913" y="33"/>
                    <a:pt x="1915" y="35"/>
                    <a:pt x="1918" y="35"/>
                  </a:cubicBezTo>
                  <a:cubicBezTo>
                    <a:pt x="1918" y="35"/>
                    <a:pt x="1919" y="35"/>
                    <a:pt x="1919" y="35"/>
                  </a:cubicBezTo>
                  <a:cubicBezTo>
                    <a:pt x="1923" y="34"/>
                    <a:pt x="1926" y="30"/>
                    <a:pt x="1926" y="26"/>
                  </a:cubicBezTo>
                  <a:cubicBezTo>
                    <a:pt x="1927" y="22"/>
                    <a:pt x="1924" y="19"/>
                    <a:pt x="1921" y="19"/>
                  </a:cubicBezTo>
                  <a:moveTo>
                    <a:pt x="2228" y="15"/>
                  </a:moveTo>
                  <a:cubicBezTo>
                    <a:pt x="2225" y="15"/>
                    <a:pt x="2222" y="18"/>
                    <a:pt x="2222" y="22"/>
                  </a:cubicBezTo>
                  <a:cubicBezTo>
                    <a:pt x="2221" y="26"/>
                    <a:pt x="2224" y="31"/>
                    <a:pt x="2227" y="31"/>
                  </a:cubicBezTo>
                  <a:cubicBezTo>
                    <a:pt x="2228" y="32"/>
                    <a:pt x="2228" y="32"/>
                    <a:pt x="2228" y="32"/>
                  </a:cubicBezTo>
                  <a:cubicBezTo>
                    <a:pt x="2231" y="32"/>
                    <a:pt x="2234" y="29"/>
                    <a:pt x="2235" y="24"/>
                  </a:cubicBezTo>
                  <a:cubicBezTo>
                    <a:pt x="2235" y="20"/>
                    <a:pt x="2233" y="15"/>
                    <a:pt x="2229" y="15"/>
                  </a:cubicBezTo>
                  <a:cubicBezTo>
                    <a:pt x="2229" y="15"/>
                    <a:pt x="2228" y="15"/>
                    <a:pt x="2228" y="15"/>
                  </a:cubicBezTo>
                  <a:moveTo>
                    <a:pt x="77" y="13"/>
                  </a:moveTo>
                  <a:cubicBezTo>
                    <a:pt x="73" y="13"/>
                    <a:pt x="69" y="15"/>
                    <a:pt x="69" y="18"/>
                  </a:cubicBezTo>
                  <a:cubicBezTo>
                    <a:pt x="68" y="21"/>
                    <a:pt x="70" y="24"/>
                    <a:pt x="75" y="25"/>
                  </a:cubicBezTo>
                  <a:cubicBezTo>
                    <a:pt x="75" y="25"/>
                    <a:pt x="75" y="25"/>
                    <a:pt x="76" y="25"/>
                  </a:cubicBezTo>
                  <a:cubicBezTo>
                    <a:pt x="79" y="25"/>
                    <a:pt x="83" y="23"/>
                    <a:pt x="84" y="20"/>
                  </a:cubicBezTo>
                  <a:cubicBezTo>
                    <a:pt x="85" y="17"/>
                    <a:pt x="82" y="14"/>
                    <a:pt x="78" y="13"/>
                  </a:cubicBezTo>
                  <a:cubicBezTo>
                    <a:pt x="78" y="13"/>
                    <a:pt x="77" y="13"/>
                    <a:pt x="77" y="13"/>
                  </a:cubicBezTo>
                  <a:moveTo>
                    <a:pt x="10" y="9"/>
                  </a:moveTo>
                  <a:cubicBezTo>
                    <a:pt x="6" y="9"/>
                    <a:pt x="2" y="12"/>
                    <a:pt x="1" y="16"/>
                  </a:cubicBezTo>
                  <a:cubicBezTo>
                    <a:pt x="0" y="19"/>
                    <a:pt x="3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22"/>
                    <a:pt x="15" y="19"/>
                    <a:pt x="16" y="16"/>
                  </a:cubicBezTo>
                  <a:cubicBezTo>
                    <a:pt x="17" y="12"/>
                    <a:pt x="14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983" y="8"/>
                  </a:moveTo>
                  <a:cubicBezTo>
                    <a:pt x="1983" y="8"/>
                    <a:pt x="1983" y="8"/>
                    <a:pt x="1982" y="8"/>
                  </a:cubicBezTo>
                  <a:cubicBezTo>
                    <a:pt x="1979" y="8"/>
                    <a:pt x="1975" y="12"/>
                    <a:pt x="1975" y="17"/>
                  </a:cubicBezTo>
                  <a:cubicBezTo>
                    <a:pt x="1974" y="21"/>
                    <a:pt x="1977" y="24"/>
                    <a:pt x="1980" y="24"/>
                  </a:cubicBezTo>
                  <a:cubicBezTo>
                    <a:pt x="1980" y="24"/>
                    <a:pt x="1981" y="24"/>
                    <a:pt x="1981" y="24"/>
                  </a:cubicBezTo>
                  <a:cubicBezTo>
                    <a:pt x="1985" y="24"/>
                    <a:pt x="1988" y="20"/>
                    <a:pt x="1989" y="15"/>
                  </a:cubicBezTo>
                  <a:cubicBezTo>
                    <a:pt x="1989" y="11"/>
                    <a:pt x="1987" y="8"/>
                    <a:pt x="1983" y="8"/>
                  </a:cubicBezTo>
                  <a:moveTo>
                    <a:pt x="2170" y="5"/>
                  </a:moveTo>
                  <a:cubicBezTo>
                    <a:pt x="2166" y="5"/>
                    <a:pt x="2163" y="8"/>
                    <a:pt x="2163" y="12"/>
                  </a:cubicBezTo>
                  <a:cubicBezTo>
                    <a:pt x="2162" y="17"/>
                    <a:pt x="2165" y="21"/>
                    <a:pt x="2168" y="21"/>
                  </a:cubicBezTo>
                  <a:cubicBezTo>
                    <a:pt x="2168" y="21"/>
                    <a:pt x="2169" y="21"/>
                    <a:pt x="2169" y="21"/>
                  </a:cubicBezTo>
                  <a:cubicBezTo>
                    <a:pt x="2172" y="21"/>
                    <a:pt x="2175" y="18"/>
                    <a:pt x="2176" y="14"/>
                  </a:cubicBezTo>
                  <a:cubicBezTo>
                    <a:pt x="2176" y="9"/>
                    <a:pt x="2174" y="5"/>
                    <a:pt x="2170" y="5"/>
                  </a:cubicBezTo>
                  <a:cubicBezTo>
                    <a:pt x="2170" y="5"/>
                    <a:pt x="2170" y="5"/>
                    <a:pt x="2170" y="5"/>
                  </a:cubicBezTo>
                  <a:moveTo>
                    <a:pt x="2046" y="1"/>
                  </a:moveTo>
                  <a:cubicBezTo>
                    <a:pt x="2046" y="1"/>
                    <a:pt x="2046" y="1"/>
                    <a:pt x="2045" y="1"/>
                  </a:cubicBezTo>
                  <a:cubicBezTo>
                    <a:pt x="2042" y="1"/>
                    <a:pt x="2038" y="5"/>
                    <a:pt x="2037" y="10"/>
                  </a:cubicBezTo>
                  <a:cubicBezTo>
                    <a:pt x="2037" y="14"/>
                    <a:pt x="2039" y="17"/>
                    <a:pt x="2043" y="17"/>
                  </a:cubicBezTo>
                  <a:cubicBezTo>
                    <a:pt x="2043" y="17"/>
                    <a:pt x="2043" y="17"/>
                    <a:pt x="2044" y="17"/>
                  </a:cubicBezTo>
                  <a:cubicBezTo>
                    <a:pt x="2047" y="17"/>
                    <a:pt x="2051" y="13"/>
                    <a:pt x="2052" y="9"/>
                  </a:cubicBezTo>
                  <a:cubicBezTo>
                    <a:pt x="2052" y="4"/>
                    <a:pt x="2050" y="1"/>
                    <a:pt x="2046" y="1"/>
                  </a:cubicBezTo>
                  <a:moveTo>
                    <a:pt x="2109" y="0"/>
                  </a:moveTo>
                  <a:cubicBezTo>
                    <a:pt x="2105" y="0"/>
                    <a:pt x="2102" y="3"/>
                    <a:pt x="2101" y="8"/>
                  </a:cubicBezTo>
                  <a:cubicBezTo>
                    <a:pt x="2101" y="12"/>
                    <a:pt x="2103" y="16"/>
                    <a:pt x="2107" y="16"/>
                  </a:cubicBezTo>
                  <a:cubicBezTo>
                    <a:pt x="2107" y="16"/>
                    <a:pt x="2107" y="16"/>
                    <a:pt x="2107" y="16"/>
                  </a:cubicBezTo>
                  <a:cubicBezTo>
                    <a:pt x="2111" y="16"/>
                    <a:pt x="2114" y="13"/>
                    <a:pt x="2115" y="8"/>
                  </a:cubicBezTo>
                  <a:cubicBezTo>
                    <a:pt x="2116" y="4"/>
                    <a:pt x="2113" y="0"/>
                    <a:pt x="2109" y="0"/>
                  </a:cubicBezTo>
                  <a:cubicBezTo>
                    <a:pt x="2109" y="0"/>
                    <a:pt x="2109" y="0"/>
                    <a:pt x="2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49"/>
            <p:cNvSpPr/>
            <p:nvPr/>
          </p:nvSpPr>
          <p:spPr bwMode="auto">
            <a:xfrm>
              <a:off x="12815888" y="10261600"/>
              <a:ext cx="39688" cy="7938"/>
            </a:xfrm>
            <a:custGeom>
              <a:avLst/>
              <a:gdLst>
                <a:gd name="T0" fmla="*/ 1 w 15"/>
                <a:gd name="T1" fmla="*/ 0 h 3"/>
                <a:gd name="T2" fmla="*/ 0 w 15"/>
                <a:gd name="T3" fmla="*/ 0 h 3"/>
                <a:gd name="T4" fmla="*/ 0 w 15"/>
                <a:gd name="T5" fmla="*/ 0 h 3"/>
                <a:gd name="T6" fmla="*/ 0 w 15"/>
                <a:gd name="T7" fmla="*/ 0 h 3"/>
                <a:gd name="T8" fmla="*/ 0 w 15"/>
                <a:gd name="T9" fmla="*/ 0 h 3"/>
                <a:gd name="T10" fmla="*/ 1 w 15"/>
                <a:gd name="T11" fmla="*/ 0 h 3"/>
                <a:gd name="T12" fmla="*/ 3 w 15"/>
                <a:gd name="T13" fmla="*/ 1 h 3"/>
                <a:gd name="T14" fmla="*/ 5 w 15"/>
                <a:gd name="T15" fmla="*/ 1 h 3"/>
                <a:gd name="T16" fmla="*/ 11 w 15"/>
                <a:gd name="T17" fmla="*/ 2 h 3"/>
                <a:gd name="T18" fmla="*/ 14 w 15"/>
                <a:gd name="T19" fmla="*/ 3 h 3"/>
                <a:gd name="T20" fmla="*/ 15 w 15"/>
                <a:gd name="T21" fmla="*/ 3 h 3"/>
                <a:gd name="T22" fmla="*/ 15 w 15"/>
                <a:gd name="T23" fmla="*/ 3 h 3"/>
                <a:gd name="T24" fmla="*/ 15 w 15"/>
                <a:gd name="T25" fmla="*/ 3 h 3"/>
                <a:gd name="T26" fmla="*/ 14 w 15"/>
                <a:gd name="T27" fmla="*/ 2 h 3"/>
                <a:gd name="T28" fmla="*/ 14 w 15"/>
                <a:gd name="T29" fmla="*/ 2 h 3"/>
                <a:gd name="T30" fmla="*/ 12 w 15"/>
                <a:gd name="T31" fmla="*/ 2 h 3"/>
                <a:gd name="T32" fmla="*/ 11 w 15"/>
                <a:gd name="T33" fmla="*/ 1 h 3"/>
                <a:gd name="T34" fmla="*/ 10 w 15"/>
                <a:gd name="T35" fmla="*/ 1 h 3"/>
                <a:gd name="T36" fmla="*/ 8 w 15"/>
                <a:gd name="T37" fmla="*/ 1 h 3"/>
                <a:gd name="T38" fmla="*/ 7 w 15"/>
                <a:gd name="T39" fmla="*/ 0 h 3"/>
                <a:gd name="T40" fmla="*/ 6 w 15"/>
                <a:gd name="T41" fmla="*/ 0 h 3"/>
                <a:gd name="T42" fmla="*/ 3 w 15"/>
                <a:gd name="T43" fmla="*/ 0 h 3"/>
                <a:gd name="T44" fmla="*/ 2 w 15"/>
                <a:gd name="T45" fmla="*/ 0 h 3"/>
                <a:gd name="T46" fmla="*/ 1 w 15"/>
                <a:gd name="T4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2" y="2"/>
                    <a:pt x="13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50"/>
            <p:cNvSpPr/>
            <p:nvPr/>
          </p:nvSpPr>
          <p:spPr bwMode="auto">
            <a:xfrm>
              <a:off x="-933450" y="10169525"/>
              <a:ext cx="41275" cy="34925"/>
            </a:xfrm>
            <a:custGeom>
              <a:avLst/>
              <a:gdLst>
                <a:gd name="T0" fmla="*/ 11 w 15"/>
                <a:gd name="T1" fmla="*/ 0 h 13"/>
                <a:gd name="T2" fmla="*/ 4 w 15"/>
                <a:gd name="T3" fmla="*/ 3 h 13"/>
                <a:gd name="T4" fmla="*/ 1 w 15"/>
                <a:gd name="T5" fmla="*/ 8 h 13"/>
                <a:gd name="T6" fmla="*/ 0 w 15"/>
                <a:gd name="T7" fmla="*/ 11 h 13"/>
                <a:gd name="T8" fmla="*/ 1 w 15"/>
                <a:gd name="T9" fmla="*/ 12 h 13"/>
                <a:gd name="T10" fmla="*/ 3 w 15"/>
                <a:gd name="T11" fmla="*/ 13 h 13"/>
                <a:gd name="T12" fmla="*/ 4 w 15"/>
                <a:gd name="T13" fmla="*/ 13 h 13"/>
                <a:gd name="T14" fmla="*/ 5 w 15"/>
                <a:gd name="T15" fmla="*/ 13 h 13"/>
                <a:gd name="T16" fmla="*/ 8 w 15"/>
                <a:gd name="T17" fmla="*/ 12 h 13"/>
                <a:gd name="T18" fmla="*/ 11 w 15"/>
                <a:gd name="T19" fmla="*/ 10 h 13"/>
                <a:gd name="T20" fmla="*/ 13 w 15"/>
                <a:gd name="T21" fmla="*/ 8 h 13"/>
                <a:gd name="T22" fmla="*/ 15 w 15"/>
                <a:gd name="T23" fmla="*/ 5 h 13"/>
                <a:gd name="T24" fmla="*/ 15 w 15"/>
                <a:gd name="T25" fmla="*/ 4 h 13"/>
                <a:gd name="T26" fmla="*/ 15 w 15"/>
                <a:gd name="T27" fmla="*/ 3 h 13"/>
                <a:gd name="T28" fmla="*/ 15 w 15"/>
                <a:gd name="T29" fmla="*/ 2 h 13"/>
                <a:gd name="T30" fmla="*/ 14 w 15"/>
                <a:gd name="T31" fmla="*/ 1 h 13"/>
                <a:gd name="T32" fmla="*/ 11 w 15"/>
                <a:gd name="T3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9" y="0"/>
                    <a:pt x="7" y="1"/>
                    <a:pt x="4" y="3"/>
                  </a:cubicBezTo>
                  <a:cubicBezTo>
                    <a:pt x="3" y="4"/>
                    <a:pt x="1" y="6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10"/>
                    <a:pt x="13" y="9"/>
                    <a:pt x="13" y="8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51"/>
            <p:cNvSpPr>
              <a:spLocks noEditPoints="1"/>
            </p:cNvSpPr>
            <p:nvPr/>
          </p:nvSpPr>
          <p:spPr bwMode="auto">
            <a:xfrm>
              <a:off x="-763588" y="10139363"/>
              <a:ext cx="13565188" cy="795338"/>
            </a:xfrm>
            <a:custGeom>
              <a:avLst/>
              <a:gdLst>
                <a:gd name="T0" fmla="*/ 2964 w 5039"/>
                <a:gd name="T1" fmla="*/ 284 h 295"/>
                <a:gd name="T2" fmla="*/ 3104 w 5039"/>
                <a:gd name="T3" fmla="*/ 293 h 295"/>
                <a:gd name="T4" fmla="*/ 3182 w 5039"/>
                <a:gd name="T5" fmla="*/ 278 h 295"/>
                <a:gd name="T6" fmla="*/ 3246 w 5039"/>
                <a:gd name="T7" fmla="*/ 264 h 295"/>
                <a:gd name="T8" fmla="*/ 2850 w 5039"/>
                <a:gd name="T9" fmla="*/ 278 h 295"/>
                <a:gd name="T10" fmla="*/ 3322 w 5039"/>
                <a:gd name="T11" fmla="*/ 273 h 295"/>
                <a:gd name="T12" fmla="*/ 3396 w 5039"/>
                <a:gd name="T13" fmla="*/ 247 h 295"/>
                <a:gd name="T14" fmla="*/ 1192 w 5039"/>
                <a:gd name="T15" fmla="*/ 243 h 295"/>
                <a:gd name="T16" fmla="*/ 1137 w 5039"/>
                <a:gd name="T17" fmla="*/ 253 h 295"/>
                <a:gd name="T18" fmla="*/ 1265 w 5039"/>
                <a:gd name="T19" fmla="*/ 243 h 295"/>
                <a:gd name="T20" fmla="*/ 1053 w 5039"/>
                <a:gd name="T21" fmla="*/ 232 h 295"/>
                <a:gd name="T22" fmla="*/ 1311 w 5039"/>
                <a:gd name="T23" fmla="*/ 236 h 295"/>
                <a:gd name="T24" fmla="*/ 2742 w 5039"/>
                <a:gd name="T25" fmla="*/ 238 h 295"/>
                <a:gd name="T26" fmla="*/ 3551 w 5039"/>
                <a:gd name="T27" fmla="*/ 224 h 295"/>
                <a:gd name="T28" fmla="*/ 1372 w 5039"/>
                <a:gd name="T29" fmla="*/ 216 h 295"/>
                <a:gd name="T30" fmla="*/ 3627 w 5039"/>
                <a:gd name="T31" fmla="*/ 223 h 295"/>
                <a:gd name="T32" fmla="*/ 2679 w 5039"/>
                <a:gd name="T33" fmla="*/ 204 h 295"/>
                <a:gd name="T34" fmla="*/ 1431 w 5039"/>
                <a:gd name="T35" fmla="*/ 200 h 295"/>
                <a:gd name="T36" fmla="*/ 3695 w 5039"/>
                <a:gd name="T37" fmla="*/ 202 h 295"/>
                <a:gd name="T38" fmla="*/ 1492 w 5039"/>
                <a:gd name="T39" fmla="*/ 195 h 295"/>
                <a:gd name="T40" fmla="*/ 2623 w 5039"/>
                <a:gd name="T41" fmla="*/ 181 h 295"/>
                <a:gd name="T42" fmla="*/ 3776 w 5039"/>
                <a:gd name="T43" fmla="*/ 178 h 295"/>
                <a:gd name="T44" fmla="*/ 1544 w 5039"/>
                <a:gd name="T45" fmla="*/ 177 h 295"/>
                <a:gd name="T46" fmla="*/ 3861 w 5039"/>
                <a:gd name="T47" fmla="*/ 164 h 295"/>
                <a:gd name="T48" fmla="*/ 730 w 5039"/>
                <a:gd name="T49" fmla="*/ 155 h 295"/>
                <a:gd name="T50" fmla="*/ 1593 w 5039"/>
                <a:gd name="T51" fmla="*/ 152 h 295"/>
                <a:gd name="T52" fmla="*/ 3927 w 5039"/>
                <a:gd name="T53" fmla="*/ 152 h 295"/>
                <a:gd name="T54" fmla="*/ 2515 w 5039"/>
                <a:gd name="T55" fmla="*/ 132 h 295"/>
                <a:gd name="T56" fmla="*/ 3990 w 5039"/>
                <a:gd name="T57" fmla="*/ 123 h 295"/>
                <a:gd name="T58" fmla="*/ 1653 w 5039"/>
                <a:gd name="T59" fmla="*/ 137 h 295"/>
                <a:gd name="T60" fmla="*/ 2463 w 5039"/>
                <a:gd name="T61" fmla="*/ 109 h 295"/>
                <a:gd name="T62" fmla="*/ 4059 w 5039"/>
                <a:gd name="T63" fmla="*/ 102 h 295"/>
                <a:gd name="T64" fmla="*/ 1702 w 5039"/>
                <a:gd name="T65" fmla="*/ 111 h 295"/>
                <a:gd name="T66" fmla="*/ 2414 w 5039"/>
                <a:gd name="T67" fmla="*/ 98 h 295"/>
                <a:gd name="T68" fmla="*/ 1765 w 5039"/>
                <a:gd name="T69" fmla="*/ 81 h 295"/>
                <a:gd name="T70" fmla="*/ 470 w 5039"/>
                <a:gd name="T71" fmla="*/ 83 h 295"/>
                <a:gd name="T72" fmla="*/ 2353 w 5039"/>
                <a:gd name="T73" fmla="*/ 84 h 295"/>
                <a:gd name="T74" fmla="*/ 1826 w 5039"/>
                <a:gd name="T75" fmla="*/ 70 h 295"/>
                <a:gd name="T76" fmla="*/ 391 w 5039"/>
                <a:gd name="T77" fmla="*/ 58 h 295"/>
                <a:gd name="T78" fmla="*/ 1870 w 5039"/>
                <a:gd name="T79" fmla="*/ 57 h 295"/>
                <a:gd name="T80" fmla="*/ 2302 w 5039"/>
                <a:gd name="T81" fmla="*/ 58 h 295"/>
                <a:gd name="T82" fmla="*/ 4237 w 5039"/>
                <a:gd name="T83" fmla="*/ 44 h 295"/>
                <a:gd name="T84" fmla="*/ 5026 w 5039"/>
                <a:gd name="T85" fmla="*/ 36 h 295"/>
                <a:gd name="T86" fmla="*/ 1933 w 5039"/>
                <a:gd name="T87" fmla="*/ 51 h 295"/>
                <a:gd name="T88" fmla="*/ 2239 w 5039"/>
                <a:gd name="T89" fmla="*/ 32 h 295"/>
                <a:gd name="T90" fmla="*/ 4970 w 5039"/>
                <a:gd name="T91" fmla="*/ 26 h 295"/>
                <a:gd name="T92" fmla="*/ 1986 w 5039"/>
                <a:gd name="T93" fmla="*/ 33 h 295"/>
                <a:gd name="T94" fmla="*/ 2185 w 5039"/>
                <a:gd name="T95" fmla="*/ 32 h 295"/>
                <a:gd name="T96" fmla="*/ 229 w 5039"/>
                <a:gd name="T97" fmla="*/ 21 h 295"/>
                <a:gd name="T98" fmla="*/ 4905 w 5039"/>
                <a:gd name="T99" fmla="*/ 18 h 295"/>
                <a:gd name="T100" fmla="*/ 2052 w 5039"/>
                <a:gd name="T101" fmla="*/ 35 h 295"/>
                <a:gd name="T102" fmla="*/ 2118 w 5039"/>
                <a:gd name="T103" fmla="*/ 16 h 295"/>
                <a:gd name="T104" fmla="*/ 4844 w 5039"/>
                <a:gd name="T105" fmla="*/ 12 h 295"/>
                <a:gd name="T106" fmla="*/ 153 w 5039"/>
                <a:gd name="T107" fmla="*/ 9 h 295"/>
                <a:gd name="T108" fmla="*/ 4795 w 5039"/>
                <a:gd name="T109" fmla="*/ 8 h 295"/>
                <a:gd name="T110" fmla="*/ 4486 w 5039"/>
                <a:gd name="T111" fmla="*/ 13 h 295"/>
                <a:gd name="T112" fmla="*/ 12 w 5039"/>
                <a:gd name="T113" fmla="*/ 3 h 295"/>
                <a:gd name="T114" fmla="*/ 4721 w 5039"/>
                <a:gd name="T115" fmla="*/ 4 h 295"/>
                <a:gd name="T116" fmla="*/ 4547 w 5039"/>
                <a:gd name="T117" fmla="*/ 8 h 295"/>
                <a:gd name="T118" fmla="*/ 4661 w 5039"/>
                <a:gd name="T11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9" h="295">
                  <a:moveTo>
                    <a:pt x="3035" y="275"/>
                  </a:moveTo>
                  <a:cubicBezTo>
                    <a:pt x="3035" y="275"/>
                    <a:pt x="3035" y="275"/>
                    <a:pt x="3035" y="275"/>
                  </a:cubicBezTo>
                  <a:cubicBezTo>
                    <a:pt x="3031" y="275"/>
                    <a:pt x="3028" y="279"/>
                    <a:pt x="3028" y="285"/>
                  </a:cubicBezTo>
                  <a:cubicBezTo>
                    <a:pt x="3028" y="290"/>
                    <a:pt x="3032" y="295"/>
                    <a:pt x="3036" y="295"/>
                  </a:cubicBezTo>
                  <a:cubicBezTo>
                    <a:pt x="3036" y="295"/>
                    <a:pt x="3036" y="295"/>
                    <a:pt x="3036" y="295"/>
                  </a:cubicBezTo>
                  <a:cubicBezTo>
                    <a:pt x="3041" y="295"/>
                    <a:pt x="3044" y="290"/>
                    <a:pt x="3043" y="285"/>
                  </a:cubicBezTo>
                  <a:cubicBezTo>
                    <a:pt x="3043" y="279"/>
                    <a:pt x="3039" y="275"/>
                    <a:pt x="3035" y="275"/>
                  </a:cubicBezTo>
                  <a:moveTo>
                    <a:pt x="2970" y="274"/>
                  </a:moveTo>
                  <a:cubicBezTo>
                    <a:pt x="2966" y="274"/>
                    <a:pt x="2964" y="278"/>
                    <a:pt x="2964" y="284"/>
                  </a:cubicBezTo>
                  <a:cubicBezTo>
                    <a:pt x="2965" y="289"/>
                    <a:pt x="2968" y="294"/>
                    <a:pt x="2972" y="294"/>
                  </a:cubicBezTo>
                  <a:cubicBezTo>
                    <a:pt x="2972" y="294"/>
                    <a:pt x="2972" y="294"/>
                    <a:pt x="2972" y="294"/>
                  </a:cubicBezTo>
                  <a:cubicBezTo>
                    <a:pt x="2976" y="294"/>
                    <a:pt x="2979" y="290"/>
                    <a:pt x="2979" y="284"/>
                  </a:cubicBezTo>
                  <a:cubicBezTo>
                    <a:pt x="2978" y="279"/>
                    <a:pt x="2975" y="274"/>
                    <a:pt x="2971" y="274"/>
                  </a:cubicBezTo>
                  <a:cubicBezTo>
                    <a:pt x="2970" y="274"/>
                    <a:pt x="2970" y="274"/>
                    <a:pt x="2970" y="274"/>
                  </a:cubicBezTo>
                  <a:moveTo>
                    <a:pt x="3102" y="273"/>
                  </a:moveTo>
                  <a:cubicBezTo>
                    <a:pt x="3102" y="273"/>
                    <a:pt x="3102" y="273"/>
                    <a:pt x="3102" y="273"/>
                  </a:cubicBezTo>
                  <a:cubicBezTo>
                    <a:pt x="3098" y="273"/>
                    <a:pt x="3095" y="278"/>
                    <a:pt x="3095" y="283"/>
                  </a:cubicBezTo>
                  <a:cubicBezTo>
                    <a:pt x="3096" y="288"/>
                    <a:pt x="3099" y="293"/>
                    <a:pt x="3104" y="293"/>
                  </a:cubicBezTo>
                  <a:cubicBezTo>
                    <a:pt x="3104" y="293"/>
                    <a:pt x="3104" y="293"/>
                    <a:pt x="3104" y="293"/>
                  </a:cubicBezTo>
                  <a:cubicBezTo>
                    <a:pt x="3108" y="292"/>
                    <a:pt x="3112" y="288"/>
                    <a:pt x="3111" y="282"/>
                  </a:cubicBezTo>
                  <a:cubicBezTo>
                    <a:pt x="3111" y="277"/>
                    <a:pt x="3107" y="273"/>
                    <a:pt x="3102" y="273"/>
                  </a:cubicBezTo>
                  <a:moveTo>
                    <a:pt x="3173" y="269"/>
                  </a:moveTo>
                  <a:cubicBezTo>
                    <a:pt x="3173" y="269"/>
                    <a:pt x="3173" y="269"/>
                    <a:pt x="3172" y="269"/>
                  </a:cubicBezTo>
                  <a:cubicBezTo>
                    <a:pt x="3168" y="270"/>
                    <a:pt x="3165" y="274"/>
                    <a:pt x="3165" y="279"/>
                  </a:cubicBezTo>
                  <a:cubicBezTo>
                    <a:pt x="3166" y="284"/>
                    <a:pt x="3170" y="288"/>
                    <a:pt x="3174" y="288"/>
                  </a:cubicBezTo>
                  <a:cubicBezTo>
                    <a:pt x="3174" y="288"/>
                    <a:pt x="3174" y="288"/>
                    <a:pt x="3174" y="288"/>
                  </a:cubicBezTo>
                  <a:cubicBezTo>
                    <a:pt x="3179" y="288"/>
                    <a:pt x="3182" y="283"/>
                    <a:pt x="3182" y="278"/>
                  </a:cubicBezTo>
                  <a:cubicBezTo>
                    <a:pt x="3181" y="273"/>
                    <a:pt x="3177" y="269"/>
                    <a:pt x="3173" y="269"/>
                  </a:cubicBezTo>
                  <a:moveTo>
                    <a:pt x="2908" y="269"/>
                  </a:moveTo>
                  <a:cubicBezTo>
                    <a:pt x="2905" y="269"/>
                    <a:pt x="2902" y="273"/>
                    <a:pt x="2902" y="278"/>
                  </a:cubicBezTo>
                  <a:cubicBezTo>
                    <a:pt x="2903" y="283"/>
                    <a:pt x="2906" y="288"/>
                    <a:pt x="2910" y="289"/>
                  </a:cubicBezTo>
                  <a:cubicBezTo>
                    <a:pt x="2910" y="289"/>
                    <a:pt x="2911" y="289"/>
                    <a:pt x="2911" y="289"/>
                  </a:cubicBezTo>
                  <a:cubicBezTo>
                    <a:pt x="2914" y="289"/>
                    <a:pt x="2917" y="285"/>
                    <a:pt x="2917" y="280"/>
                  </a:cubicBezTo>
                  <a:cubicBezTo>
                    <a:pt x="2916" y="274"/>
                    <a:pt x="2913" y="269"/>
                    <a:pt x="2909" y="269"/>
                  </a:cubicBezTo>
                  <a:cubicBezTo>
                    <a:pt x="2909" y="269"/>
                    <a:pt x="2908" y="269"/>
                    <a:pt x="2908" y="269"/>
                  </a:cubicBezTo>
                  <a:moveTo>
                    <a:pt x="3246" y="264"/>
                  </a:moveTo>
                  <a:cubicBezTo>
                    <a:pt x="3245" y="264"/>
                    <a:pt x="3245" y="264"/>
                    <a:pt x="3245" y="264"/>
                  </a:cubicBezTo>
                  <a:cubicBezTo>
                    <a:pt x="3240" y="264"/>
                    <a:pt x="3237" y="268"/>
                    <a:pt x="3238" y="273"/>
                  </a:cubicBezTo>
                  <a:cubicBezTo>
                    <a:pt x="3238" y="278"/>
                    <a:pt x="3242" y="282"/>
                    <a:pt x="3247" y="282"/>
                  </a:cubicBezTo>
                  <a:cubicBezTo>
                    <a:pt x="3247" y="282"/>
                    <a:pt x="3247" y="282"/>
                    <a:pt x="3247" y="282"/>
                  </a:cubicBezTo>
                  <a:cubicBezTo>
                    <a:pt x="3252" y="281"/>
                    <a:pt x="3255" y="277"/>
                    <a:pt x="3255" y="272"/>
                  </a:cubicBezTo>
                  <a:cubicBezTo>
                    <a:pt x="3254" y="267"/>
                    <a:pt x="3250" y="264"/>
                    <a:pt x="3246" y="264"/>
                  </a:cubicBezTo>
                  <a:moveTo>
                    <a:pt x="2848" y="258"/>
                  </a:moveTo>
                  <a:cubicBezTo>
                    <a:pt x="2845" y="258"/>
                    <a:pt x="2843" y="262"/>
                    <a:pt x="2843" y="267"/>
                  </a:cubicBezTo>
                  <a:cubicBezTo>
                    <a:pt x="2843" y="272"/>
                    <a:pt x="2847" y="278"/>
                    <a:pt x="2850" y="278"/>
                  </a:cubicBezTo>
                  <a:cubicBezTo>
                    <a:pt x="2851" y="279"/>
                    <a:pt x="2851" y="279"/>
                    <a:pt x="2851" y="279"/>
                  </a:cubicBezTo>
                  <a:cubicBezTo>
                    <a:pt x="2855" y="279"/>
                    <a:pt x="2857" y="275"/>
                    <a:pt x="2857" y="270"/>
                  </a:cubicBezTo>
                  <a:cubicBezTo>
                    <a:pt x="2856" y="264"/>
                    <a:pt x="2853" y="259"/>
                    <a:pt x="2849" y="258"/>
                  </a:cubicBezTo>
                  <a:cubicBezTo>
                    <a:pt x="2849" y="258"/>
                    <a:pt x="2848" y="258"/>
                    <a:pt x="2848" y="258"/>
                  </a:cubicBezTo>
                  <a:moveTo>
                    <a:pt x="3320" y="256"/>
                  </a:moveTo>
                  <a:cubicBezTo>
                    <a:pt x="3320" y="256"/>
                    <a:pt x="3320" y="256"/>
                    <a:pt x="3319" y="256"/>
                  </a:cubicBezTo>
                  <a:cubicBezTo>
                    <a:pt x="3314" y="257"/>
                    <a:pt x="3311" y="261"/>
                    <a:pt x="3312" y="266"/>
                  </a:cubicBezTo>
                  <a:cubicBezTo>
                    <a:pt x="3313" y="270"/>
                    <a:pt x="3316" y="273"/>
                    <a:pt x="3321" y="273"/>
                  </a:cubicBezTo>
                  <a:cubicBezTo>
                    <a:pt x="3321" y="273"/>
                    <a:pt x="3322" y="273"/>
                    <a:pt x="3322" y="273"/>
                  </a:cubicBezTo>
                  <a:cubicBezTo>
                    <a:pt x="3327" y="273"/>
                    <a:pt x="3330" y="268"/>
                    <a:pt x="3329" y="264"/>
                  </a:cubicBezTo>
                  <a:cubicBezTo>
                    <a:pt x="3329" y="259"/>
                    <a:pt x="3325" y="256"/>
                    <a:pt x="3320" y="256"/>
                  </a:cubicBezTo>
                  <a:moveTo>
                    <a:pt x="3396" y="247"/>
                  </a:moveTo>
                  <a:cubicBezTo>
                    <a:pt x="3396" y="247"/>
                    <a:pt x="3395" y="247"/>
                    <a:pt x="3395" y="247"/>
                  </a:cubicBezTo>
                  <a:cubicBezTo>
                    <a:pt x="3390" y="248"/>
                    <a:pt x="3387" y="252"/>
                    <a:pt x="3388" y="256"/>
                  </a:cubicBezTo>
                  <a:cubicBezTo>
                    <a:pt x="3388" y="260"/>
                    <a:pt x="3392" y="263"/>
                    <a:pt x="3397" y="263"/>
                  </a:cubicBezTo>
                  <a:cubicBezTo>
                    <a:pt x="3397" y="263"/>
                    <a:pt x="3398" y="263"/>
                    <a:pt x="3398" y="263"/>
                  </a:cubicBezTo>
                  <a:cubicBezTo>
                    <a:pt x="3403" y="262"/>
                    <a:pt x="3406" y="258"/>
                    <a:pt x="3405" y="254"/>
                  </a:cubicBezTo>
                  <a:cubicBezTo>
                    <a:pt x="3405" y="250"/>
                    <a:pt x="3401" y="247"/>
                    <a:pt x="3396" y="247"/>
                  </a:cubicBezTo>
                  <a:moveTo>
                    <a:pt x="2790" y="243"/>
                  </a:moveTo>
                  <a:cubicBezTo>
                    <a:pt x="2787" y="243"/>
                    <a:pt x="2785" y="247"/>
                    <a:pt x="2785" y="252"/>
                  </a:cubicBezTo>
                  <a:cubicBezTo>
                    <a:pt x="2785" y="257"/>
                    <a:pt x="2789" y="263"/>
                    <a:pt x="2792" y="264"/>
                  </a:cubicBezTo>
                  <a:cubicBezTo>
                    <a:pt x="2793" y="264"/>
                    <a:pt x="2793" y="264"/>
                    <a:pt x="2793" y="264"/>
                  </a:cubicBezTo>
                  <a:cubicBezTo>
                    <a:pt x="2796" y="264"/>
                    <a:pt x="2799" y="260"/>
                    <a:pt x="2798" y="255"/>
                  </a:cubicBezTo>
                  <a:cubicBezTo>
                    <a:pt x="2798" y="250"/>
                    <a:pt x="2795" y="245"/>
                    <a:pt x="2791" y="244"/>
                  </a:cubicBezTo>
                  <a:cubicBezTo>
                    <a:pt x="2791" y="243"/>
                    <a:pt x="2790" y="243"/>
                    <a:pt x="2790" y="243"/>
                  </a:cubicBezTo>
                  <a:moveTo>
                    <a:pt x="1193" y="243"/>
                  </a:moveTo>
                  <a:cubicBezTo>
                    <a:pt x="1193" y="243"/>
                    <a:pt x="1193" y="243"/>
                    <a:pt x="1192" y="243"/>
                  </a:cubicBezTo>
                  <a:cubicBezTo>
                    <a:pt x="1188" y="243"/>
                    <a:pt x="1188" y="246"/>
                    <a:pt x="1190" y="249"/>
                  </a:cubicBezTo>
                  <a:cubicBezTo>
                    <a:pt x="1193" y="252"/>
                    <a:pt x="1198" y="254"/>
                    <a:pt x="1202" y="254"/>
                  </a:cubicBezTo>
                  <a:cubicBezTo>
                    <a:pt x="1202" y="254"/>
                    <a:pt x="1202" y="254"/>
                    <a:pt x="1203" y="254"/>
                  </a:cubicBezTo>
                  <a:cubicBezTo>
                    <a:pt x="1206" y="254"/>
                    <a:pt x="1207" y="251"/>
                    <a:pt x="1205" y="248"/>
                  </a:cubicBezTo>
                  <a:cubicBezTo>
                    <a:pt x="1202" y="245"/>
                    <a:pt x="1197" y="243"/>
                    <a:pt x="1193" y="243"/>
                  </a:cubicBezTo>
                  <a:moveTo>
                    <a:pt x="1126" y="241"/>
                  </a:moveTo>
                  <a:cubicBezTo>
                    <a:pt x="1122" y="241"/>
                    <a:pt x="1121" y="243"/>
                    <a:pt x="1123" y="246"/>
                  </a:cubicBezTo>
                  <a:cubicBezTo>
                    <a:pt x="1126" y="249"/>
                    <a:pt x="1132" y="252"/>
                    <a:pt x="1136" y="253"/>
                  </a:cubicBezTo>
                  <a:cubicBezTo>
                    <a:pt x="1137" y="253"/>
                    <a:pt x="1137" y="253"/>
                    <a:pt x="1137" y="253"/>
                  </a:cubicBezTo>
                  <a:cubicBezTo>
                    <a:pt x="1141" y="253"/>
                    <a:pt x="1142" y="250"/>
                    <a:pt x="1139" y="248"/>
                  </a:cubicBezTo>
                  <a:cubicBezTo>
                    <a:pt x="1137" y="244"/>
                    <a:pt x="1131" y="242"/>
                    <a:pt x="1127" y="241"/>
                  </a:cubicBezTo>
                  <a:cubicBezTo>
                    <a:pt x="1126" y="241"/>
                    <a:pt x="1126" y="241"/>
                    <a:pt x="1126" y="241"/>
                  </a:cubicBezTo>
                  <a:moveTo>
                    <a:pt x="1255" y="237"/>
                  </a:moveTo>
                  <a:cubicBezTo>
                    <a:pt x="1254" y="237"/>
                    <a:pt x="1254" y="238"/>
                    <a:pt x="1254" y="238"/>
                  </a:cubicBezTo>
                  <a:cubicBezTo>
                    <a:pt x="1250" y="238"/>
                    <a:pt x="1249" y="241"/>
                    <a:pt x="1251" y="244"/>
                  </a:cubicBezTo>
                  <a:cubicBezTo>
                    <a:pt x="1254" y="247"/>
                    <a:pt x="1258" y="249"/>
                    <a:pt x="1262" y="249"/>
                  </a:cubicBezTo>
                  <a:cubicBezTo>
                    <a:pt x="1262" y="249"/>
                    <a:pt x="1263" y="249"/>
                    <a:pt x="1263" y="249"/>
                  </a:cubicBezTo>
                  <a:cubicBezTo>
                    <a:pt x="1267" y="249"/>
                    <a:pt x="1268" y="246"/>
                    <a:pt x="1265" y="243"/>
                  </a:cubicBezTo>
                  <a:cubicBezTo>
                    <a:pt x="1263" y="240"/>
                    <a:pt x="1258" y="237"/>
                    <a:pt x="1255" y="237"/>
                  </a:cubicBezTo>
                  <a:moveTo>
                    <a:pt x="3473" y="236"/>
                  </a:moveTo>
                  <a:cubicBezTo>
                    <a:pt x="3473" y="236"/>
                    <a:pt x="3472" y="236"/>
                    <a:pt x="3472" y="236"/>
                  </a:cubicBezTo>
                  <a:cubicBezTo>
                    <a:pt x="3467" y="237"/>
                    <a:pt x="3463" y="241"/>
                    <a:pt x="3464" y="245"/>
                  </a:cubicBezTo>
                  <a:cubicBezTo>
                    <a:pt x="3465" y="248"/>
                    <a:pt x="3469" y="251"/>
                    <a:pt x="3473" y="251"/>
                  </a:cubicBezTo>
                  <a:cubicBezTo>
                    <a:pt x="3474" y="251"/>
                    <a:pt x="3474" y="251"/>
                    <a:pt x="3475" y="251"/>
                  </a:cubicBezTo>
                  <a:cubicBezTo>
                    <a:pt x="3480" y="250"/>
                    <a:pt x="3483" y="246"/>
                    <a:pt x="3482" y="242"/>
                  </a:cubicBezTo>
                  <a:cubicBezTo>
                    <a:pt x="3481" y="238"/>
                    <a:pt x="3478" y="236"/>
                    <a:pt x="3473" y="236"/>
                  </a:cubicBezTo>
                  <a:moveTo>
                    <a:pt x="1053" y="232"/>
                  </a:moveTo>
                  <a:cubicBezTo>
                    <a:pt x="1050" y="232"/>
                    <a:pt x="1049" y="234"/>
                    <a:pt x="1051" y="237"/>
                  </a:cubicBezTo>
                  <a:cubicBezTo>
                    <a:pt x="1053" y="240"/>
                    <a:pt x="1059" y="243"/>
                    <a:pt x="1064" y="244"/>
                  </a:cubicBezTo>
                  <a:cubicBezTo>
                    <a:pt x="1065" y="244"/>
                    <a:pt x="1065" y="244"/>
                    <a:pt x="1066" y="244"/>
                  </a:cubicBezTo>
                  <a:cubicBezTo>
                    <a:pt x="1069" y="244"/>
                    <a:pt x="1070" y="242"/>
                    <a:pt x="1068" y="240"/>
                  </a:cubicBezTo>
                  <a:cubicBezTo>
                    <a:pt x="1066" y="236"/>
                    <a:pt x="1060" y="233"/>
                    <a:pt x="1055" y="233"/>
                  </a:cubicBezTo>
                  <a:cubicBezTo>
                    <a:pt x="1054" y="232"/>
                    <a:pt x="1054" y="232"/>
                    <a:pt x="1053" y="232"/>
                  </a:cubicBezTo>
                  <a:moveTo>
                    <a:pt x="1315" y="228"/>
                  </a:moveTo>
                  <a:cubicBezTo>
                    <a:pt x="1314" y="228"/>
                    <a:pt x="1314" y="228"/>
                    <a:pt x="1313" y="228"/>
                  </a:cubicBezTo>
                  <a:cubicBezTo>
                    <a:pt x="1309" y="229"/>
                    <a:pt x="1308" y="232"/>
                    <a:pt x="1311" y="236"/>
                  </a:cubicBezTo>
                  <a:cubicBezTo>
                    <a:pt x="1313" y="238"/>
                    <a:pt x="1317" y="240"/>
                    <a:pt x="1321" y="240"/>
                  </a:cubicBezTo>
                  <a:cubicBezTo>
                    <a:pt x="1321" y="240"/>
                    <a:pt x="1322" y="240"/>
                    <a:pt x="1322" y="240"/>
                  </a:cubicBezTo>
                  <a:cubicBezTo>
                    <a:pt x="1326" y="240"/>
                    <a:pt x="1327" y="236"/>
                    <a:pt x="1324" y="233"/>
                  </a:cubicBezTo>
                  <a:cubicBezTo>
                    <a:pt x="1322" y="230"/>
                    <a:pt x="1318" y="228"/>
                    <a:pt x="1315" y="228"/>
                  </a:cubicBezTo>
                  <a:moveTo>
                    <a:pt x="2733" y="225"/>
                  </a:moveTo>
                  <a:cubicBezTo>
                    <a:pt x="2731" y="225"/>
                    <a:pt x="2729" y="228"/>
                    <a:pt x="2729" y="233"/>
                  </a:cubicBezTo>
                  <a:cubicBezTo>
                    <a:pt x="2729" y="238"/>
                    <a:pt x="2732" y="244"/>
                    <a:pt x="2735" y="245"/>
                  </a:cubicBezTo>
                  <a:cubicBezTo>
                    <a:pt x="2736" y="245"/>
                    <a:pt x="2736" y="245"/>
                    <a:pt x="2737" y="245"/>
                  </a:cubicBezTo>
                  <a:cubicBezTo>
                    <a:pt x="2740" y="245"/>
                    <a:pt x="2742" y="242"/>
                    <a:pt x="2742" y="238"/>
                  </a:cubicBezTo>
                  <a:cubicBezTo>
                    <a:pt x="2741" y="232"/>
                    <a:pt x="2738" y="227"/>
                    <a:pt x="2735" y="225"/>
                  </a:cubicBezTo>
                  <a:cubicBezTo>
                    <a:pt x="2734" y="225"/>
                    <a:pt x="2734" y="225"/>
                    <a:pt x="2733" y="225"/>
                  </a:cubicBezTo>
                  <a:moveTo>
                    <a:pt x="3551" y="224"/>
                  </a:moveTo>
                  <a:cubicBezTo>
                    <a:pt x="3550" y="224"/>
                    <a:pt x="3549" y="224"/>
                    <a:pt x="3548" y="224"/>
                  </a:cubicBezTo>
                  <a:cubicBezTo>
                    <a:pt x="3544" y="225"/>
                    <a:pt x="3540" y="228"/>
                    <a:pt x="3541" y="232"/>
                  </a:cubicBezTo>
                  <a:cubicBezTo>
                    <a:pt x="3542" y="235"/>
                    <a:pt x="3546" y="237"/>
                    <a:pt x="3550" y="237"/>
                  </a:cubicBezTo>
                  <a:cubicBezTo>
                    <a:pt x="3551" y="237"/>
                    <a:pt x="3552" y="237"/>
                    <a:pt x="3552" y="237"/>
                  </a:cubicBezTo>
                  <a:cubicBezTo>
                    <a:pt x="3557" y="236"/>
                    <a:pt x="3560" y="233"/>
                    <a:pt x="3559" y="229"/>
                  </a:cubicBezTo>
                  <a:cubicBezTo>
                    <a:pt x="3558" y="226"/>
                    <a:pt x="3555" y="224"/>
                    <a:pt x="3551" y="224"/>
                  </a:cubicBezTo>
                  <a:moveTo>
                    <a:pt x="977" y="218"/>
                  </a:moveTo>
                  <a:cubicBezTo>
                    <a:pt x="974" y="218"/>
                    <a:pt x="972" y="220"/>
                    <a:pt x="974" y="222"/>
                  </a:cubicBezTo>
                  <a:cubicBezTo>
                    <a:pt x="976" y="225"/>
                    <a:pt x="982" y="229"/>
                    <a:pt x="987" y="230"/>
                  </a:cubicBezTo>
                  <a:cubicBezTo>
                    <a:pt x="988" y="230"/>
                    <a:pt x="989" y="230"/>
                    <a:pt x="990" y="230"/>
                  </a:cubicBezTo>
                  <a:cubicBezTo>
                    <a:pt x="993" y="230"/>
                    <a:pt x="994" y="229"/>
                    <a:pt x="992" y="226"/>
                  </a:cubicBezTo>
                  <a:cubicBezTo>
                    <a:pt x="990" y="223"/>
                    <a:pt x="984" y="220"/>
                    <a:pt x="979" y="219"/>
                  </a:cubicBezTo>
                  <a:cubicBezTo>
                    <a:pt x="978" y="219"/>
                    <a:pt x="977" y="218"/>
                    <a:pt x="977" y="218"/>
                  </a:cubicBezTo>
                  <a:moveTo>
                    <a:pt x="1373" y="215"/>
                  </a:moveTo>
                  <a:cubicBezTo>
                    <a:pt x="1373" y="215"/>
                    <a:pt x="1372" y="215"/>
                    <a:pt x="1372" y="216"/>
                  </a:cubicBezTo>
                  <a:cubicBezTo>
                    <a:pt x="1368" y="216"/>
                    <a:pt x="1367" y="220"/>
                    <a:pt x="1369" y="223"/>
                  </a:cubicBezTo>
                  <a:cubicBezTo>
                    <a:pt x="1371" y="226"/>
                    <a:pt x="1374" y="228"/>
                    <a:pt x="1378" y="228"/>
                  </a:cubicBezTo>
                  <a:cubicBezTo>
                    <a:pt x="1378" y="228"/>
                    <a:pt x="1379" y="228"/>
                    <a:pt x="1380" y="228"/>
                  </a:cubicBezTo>
                  <a:cubicBezTo>
                    <a:pt x="1383" y="227"/>
                    <a:pt x="1384" y="223"/>
                    <a:pt x="1382" y="220"/>
                  </a:cubicBezTo>
                  <a:cubicBezTo>
                    <a:pt x="1380" y="217"/>
                    <a:pt x="1377" y="215"/>
                    <a:pt x="1373" y="215"/>
                  </a:cubicBezTo>
                  <a:moveTo>
                    <a:pt x="3628" y="210"/>
                  </a:moveTo>
                  <a:cubicBezTo>
                    <a:pt x="3627" y="210"/>
                    <a:pt x="3626" y="210"/>
                    <a:pt x="3625" y="210"/>
                  </a:cubicBezTo>
                  <a:cubicBezTo>
                    <a:pt x="3620" y="211"/>
                    <a:pt x="3617" y="214"/>
                    <a:pt x="3619" y="218"/>
                  </a:cubicBezTo>
                  <a:cubicBezTo>
                    <a:pt x="3620" y="221"/>
                    <a:pt x="3623" y="223"/>
                    <a:pt x="3627" y="223"/>
                  </a:cubicBezTo>
                  <a:cubicBezTo>
                    <a:pt x="3628" y="223"/>
                    <a:pt x="3629" y="222"/>
                    <a:pt x="3630" y="222"/>
                  </a:cubicBezTo>
                  <a:cubicBezTo>
                    <a:pt x="3635" y="221"/>
                    <a:pt x="3638" y="218"/>
                    <a:pt x="3636" y="214"/>
                  </a:cubicBezTo>
                  <a:cubicBezTo>
                    <a:pt x="3635" y="212"/>
                    <a:pt x="3632" y="210"/>
                    <a:pt x="3628" y="210"/>
                  </a:cubicBezTo>
                  <a:moveTo>
                    <a:pt x="2678" y="204"/>
                  </a:moveTo>
                  <a:cubicBezTo>
                    <a:pt x="2675" y="204"/>
                    <a:pt x="2673" y="207"/>
                    <a:pt x="2673" y="212"/>
                  </a:cubicBezTo>
                  <a:cubicBezTo>
                    <a:pt x="2673" y="217"/>
                    <a:pt x="2676" y="223"/>
                    <a:pt x="2680" y="224"/>
                  </a:cubicBezTo>
                  <a:cubicBezTo>
                    <a:pt x="2680" y="224"/>
                    <a:pt x="2681" y="224"/>
                    <a:pt x="2681" y="224"/>
                  </a:cubicBezTo>
                  <a:cubicBezTo>
                    <a:pt x="2684" y="224"/>
                    <a:pt x="2686" y="221"/>
                    <a:pt x="2686" y="217"/>
                  </a:cubicBezTo>
                  <a:cubicBezTo>
                    <a:pt x="2686" y="211"/>
                    <a:pt x="2683" y="206"/>
                    <a:pt x="2679" y="204"/>
                  </a:cubicBezTo>
                  <a:cubicBezTo>
                    <a:pt x="2679" y="204"/>
                    <a:pt x="2678" y="204"/>
                    <a:pt x="2678" y="204"/>
                  </a:cubicBezTo>
                  <a:moveTo>
                    <a:pt x="897" y="200"/>
                  </a:moveTo>
                  <a:cubicBezTo>
                    <a:pt x="894" y="200"/>
                    <a:pt x="893" y="202"/>
                    <a:pt x="894" y="204"/>
                  </a:cubicBezTo>
                  <a:cubicBezTo>
                    <a:pt x="896" y="207"/>
                    <a:pt x="902" y="210"/>
                    <a:pt x="907" y="212"/>
                  </a:cubicBezTo>
                  <a:cubicBezTo>
                    <a:pt x="909" y="212"/>
                    <a:pt x="910" y="212"/>
                    <a:pt x="911" y="212"/>
                  </a:cubicBezTo>
                  <a:cubicBezTo>
                    <a:pt x="914" y="212"/>
                    <a:pt x="915" y="211"/>
                    <a:pt x="913" y="208"/>
                  </a:cubicBezTo>
                  <a:cubicBezTo>
                    <a:pt x="911" y="205"/>
                    <a:pt x="905" y="202"/>
                    <a:pt x="900" y="201"/>
                  </a:cubicBezTo>
                  <a:cubicBezTo>
                    <a:pt x="899" y="200"/>
                    <a:pt x="898" y="200"/>
                    <a:pt x="897" y="200"/>
                  </a:cubicBezTo>
                  <a:moveTo>
                    <a:pt x="1431" y="200"/>
                  </a:moveTo>
                  <a:cubicBezTo>
                    <a:pt x="1430" y="200"/>
                    <a:pt x="1429" y="200"/>
                    <a:pt x="1429" y="200"/>
                  </a:cubicBezTo>
                  <a:cubicBezTo>
                    <a:pt x="1425" y="201"/>
                    <a:pt x="1424" y="205"/>
                    <a:pt x="1426" y="208"/>
                  </a:cubicBezTo>
                  <a:cubicBezTo>
                    <a:pt x="1428" y="211"/>
                    <a:pt x="1431" y="213"/>
                    <a:pt x="1434" y="213"/>
                  </a:cubicBezTo>
                  <a:cubicBezTo>
                    <a:pt x="1435" y="213"/>
                    <a:pt x="1435" y="213"/>
                    <a:pt x="1436" y="213"/>
                  </a:cubicBezTo>
                  <a:cubicBezTo>
                    <a:pt x="1440" y="212"/>
                    <a:pt x="1441" y="208"/>
                    <a:pt x="1439" y="204"/>
                  </a:cubicBezTo>
                  <a:cubicBezTo>
                    <a:pt x="1437" y="202"/>
                    <a:pt x="1434" y="200"/>
                    <a:pt x="1431" y="200"/>
                  </a:cubicBezTo>
                  <a:moveTo>
                    <a:pt x="3704" y="194"/>
                  </a:moveTo>
                  <a:cubicBezTo>
                    <a:pt x="3703" y="194"/>
                    <a:pt x="3702" y="195"/>
                    <a:pt x="3701" y="195"/>
                  </a:cubicBezTo>
                  <a:cubicBezTo>
                    <a:pt x="3697" y="196"/>
                    <a:pt x="3694" y="199"/>
                    <a:pt x="3695" y="202"/>
                  </a:cubicBezTo>
                  <a:cubicBezTo>
                    <a:pt x="3696" y="205"/>
                    <a:pt x="3699" y="206"/>
                    <a:pt x="3703" y="206"/>
                  </a:cubicBezTo>
                  <a:cubicBezTo>
                    <a:pt x="3704" y="206"/>
                    <a:pt x="3705" y="206"/>
                    <a:pt x="3706" y="206"/>
                  </a:cubicBezTo>
                  <a:cubicBezTo>
                    <a:pt x="3711" y="205"/>
                    <a:pt x="3714" y="202"/>
                    <a:pt x="3713" y="199"/>
                  </a:cubicBezTo>
                  <a:cubicBezTo>
                    <a:pt x="3711" y="196"/>
                    <a:pt x="3708" y="194"/>
                    <a:pt x="3704" y="194"/>
                  </a:cubicBezTo>
                  <a:moveTo>
                    <a:pt x="1487" y="182"/>
                  </a:moveTo>
                  <a:cubicBezTo>
                    <a:pt x="1487" y="182"/>
                    <a:pt x="1486" y="182"/>
                    <a:pt x="1485" y="182"/>
                  </a:cubicBezTo>
                  <a:cubicBezTo>
                    <a:pt x="1482" y="183"/>
                    <a:pt x="1480" y="187"/>
                    <a:pt x="1482" y="191"/>
                  </a:cubicBezTo>
                  <a:cubicBezTo>
                    <a:pt x="1483" y="194"/>
                    <a:pt x="1487" y="196"/>
                    <a:pt x="1489" y="196"/>
                  </a:cubicBezTo>
                  <a:cubicBezTo>
                    <a:pt x="1490" y="196"/>
                    <a:pt x="1491" y="196"/>
                    <a:pt x="1492" y="195"/>
                  </a:cubicBezTo>
                  <a:cubicBezTo>
                    <a:pt x="1495" y="194"/>
                    <a:pt x="1497" y="190"/>
                    <a:pt x="1495" y="187"/>
                  </a:cubicBezTo>
                  <a:cubicBezTo>
                    <a:pt x="1494" y="184"/>
                    <a:pt x="1490" y="182"/>
                    <a:pt x="1487" y="182"/>
                  </a:cubicBezTo>
                  <a:moveTo>
                    <a:pt x="2623" y="181"/>
                  </a:moveTo>
                  <a:cubicBezTo>
                    <a:pt x="2621" y="181"/>
                    <a:pt x="2619" y="184"/>
                    <a:pt x="2619" y="188"/>
                  </a:cubicBezTo>
                  <a:cubicBezTo>
                    <a:pt x="2619" y="194"/>
                    <a:pt x="2621" y="199"/>
                    <a:pt x="2625" y="201"/>
                  </a:cubicBezTo>
                  <a:cubicBezTo>
                    <a:pt x="2626" y="201"/>
                    <a:pt x="2626" y="201"/>
                    <a:pt x="2627" y="201"/>
                  </a:cubicBezTo>
                  <a:cubicBezTo>
                    <a:pt x="2629" y="201"/>
                    <a:pt x="2631" y="198"/>
                    <a:pt x="2631" y="194"/>
                  </a:cubicBezTo>
                  <a:cubicBezTo>
                    <a:pt x="2631" y="189"/>
                    <a:pt x="2628" y="183"/>
                    <a:pt x="2625" y="181"/>
                  </a:cubicBezTo>
                  <a:cubicBezTo>
                    <a:pt x="2624" y="181"/>
                    <a:pt x="2624" y="181"/>
                    <a:pt x="2623" y="181"/>
                  </a:cubicBezTo>
                  <a:moveTo>
                    <a:pt x="815" y="179"/>
                  </a:moveTo>
                  <a:cubicBezTo>
                    <a:pt x="812" y="179"/>
                    <a:pt x="811" y="180"/>
                    <a:pt x="812" y="182"/>
                  </a:cubicBezTo>
                  <a:cubicBezTo>
                    <a:pt x="813" y="185"/>
                    <a:pt x="819" y="189"/>
                    <a:pt x="824" y="190"/>
                  </a:cubicBezTo>
                  <a:cubicBezTo>
                    <a:pt x="826" y="190"/>
                    <a:pt x="827" y="191"/>
                    <a:pt x="828" y="191"/>
                  </a:cubicBezTo>
                  <a:cubicBezTo>
                    <a:pt x="831" y="191"/>
                    <a:pt x="832" y="189"/>
                    <a:pt x="831" y="187"/>
                  </a:cubicBezTo>
                  <a:cubicBezTo>
                    <a:pt x="829" y="184"/>
                    <a:pt x="824" y="181"/>
                    <a:pt x="818" y="179"/>
                  </a:cubicBezTo>
                  <a:cubicBezTo>
                    <a:pt x="817" y="179"/>
                    <a:pt x="816" y="179"/>
                    <a:pt x="815" y="179"/>
                  </a:cubicBezTo>
                  <a:moveTo>
                    <a:pt x="3780" y="178"/>
                  </a:moveTo>
                  <a:cubicBezTo>
                    <a:pt x="3779" y="178"/>
                    <a:pt x="3777" y="178"/>
                    <a:pt x="3776" y="178"/>
                  </a:cubicBezTo>
                  <a:cubicBezTo>
                    <a:pt x="3772" y="179"/>
                    <a:pt x="3769" y="183"/>
                    <a:pt x="3770" y="186"/>
                  </a:cubicBezTo>
                  <a:cubicBezTo>
                    <a:pt x="3772" y="188"/>
                    <a:pt x="3775" y="189"/>
                    <a:pt x="3778" y="189"/>
                  </a:cubicBezTo>
                  <a:cubicBezTo>
                    <a:pt x="3779" y="189"/>
                    <a:pt x="3781" y="189"/>
                    <a:pt x="3782" y="189"/>
                  </a:cubicBezTo>
                  <a:cubicBezTo>
                    <a:pt x="3786" y="188"/>
                    <a:pt x="3789" y="184"/>
                    <a:pt x="3788" y="182"/>
                  </a:cubicBezTo>
                  <a:cubicBezTo>
                    <a:pt x="3787" y="179"/>
                    <a:pt x="3783" y="178"/>
                    <a:pt x="3780" y="178"/>
                  </a:cubicBezTo>
                  <a:moveTo>
                    <a:pt x="1543" y="162"/>
                  </a:moveTo>
                  <a:cubicBezTo>
                    <a:pt x="1543" y="162"/>
                    <a:pt x="1542" y="163"/>
                    <a:pt x="1541" y="163"/>
                  </a:cubicBezTo>
                  <a:cubicBezTo>
                    <a:pt x="1538" y="164"/>
                    <a:pt x="1536" y="168"/>
                    <a:pt x="1537" y="172"/>
                  </a:cubicBezTo>
                  <a:cubicBezTo>
                    <a:pt x="1539" y="175"/>
                    <a:pt x="1542" y="177"/>
                    <a:pt x="1544" y="177"/>
                  </a:cubicBezTo>
                  <a:cubicBezTo>
                    <a:pt x="1545" y="177"/>
                    <a:pt x="1546" y="177"/>
                    <a:pt x="1547" y="177"/>
                  </a:cubicBezTo>
                  <a:cubicBezTo>
                    <a:pt x="1550" y="175"/>
                    <a:pt x="1552" y="171"/>
                    <a:pt x="1550" y="167"/>
                  </a:cubicBezTo>
                  <a:cubicBezTo>
                    <a:pt x="1549" y="164"/>
                    <a:pt x="1546" y="162"/>
                    <a:pt x="1543" y="162"/>
                  </a:cubicBezTo>
                  <a:moveTo>
                    <a:pt x="3853" y="160"/>
                  </a:moveTo>
                  <a:cubicBezTo>
                    <a:pt x="3852" y="160"/>
                    <a:pt x="3851" y="161"/>
                    <a:pt x="3850" y="161"/>
                  </a:cubicBezTo>
                  <a:cubicBezTo>
                    <a:pt x="3845" y="162"/>
                    <a:pt x="3843" y="165"/>
                    <a:pt x="3844" y="168"/>
                  </a:cubicBezTo>
                  <a:cubicBezTo>
                    <a:pt x="3845" y="170"/>
                    <a:pt x="3848" y="171"/>
                    <a:pt x="3852" y="171"/>
                  </a:cubicBezTo>
                  <a:cubicBezTo>
                    <a:pt x="3853" y="171"/>
                    <a:pt x="3854" y="171"/>
                    <a:pt x="3856" y="171"/>
                  </a:cubicBezTo>
                  <a:cubicBezTo>
                    <a:pt x="3860" y="170"/>
                    <a:pt x="3863" y="166"/>
                    <a:pt x="3861" y="164"/>
                  </a:cubicBezTo>
                  <a:cubicBezTo>
                    <a:pt x="3860" y="162"/>
                    <a:pt x="3857" y="160"/>
                    <a:pt x="3853" y="160"/>
                  </a:cubicBezTo>
                  <a:moveTo>
                    <a:pt x="2569" y="157"/>
                  </a:moveTo>
                  <a:cubicBezTo>
                    <a:pt x="2567" y="157"/>
                    <a:pt x="2565" y="160"/>
                    <a:pt x="2564" y="164"/>
                  </a:cubicBezTo>
                  <a:cubicBezTo>
                    <a:pt x="2564" y="169"/>
                    <a:pt x="2567" y="175"/>
                    <a:pt x="2571" y="177"/>
                  </a:cubicBezTo>
                  <a:cubicBezTo>
                    <a:pt x="2571" y="177"/>
                    <a:pt x="2572" y="177"/>
                    <a:pt x="2572" y="177"/>
                  </a:cubicBezTo>
                  <a:cubicBezTo>
                    <a:pt x="2575" y="177"/>
                    <a:pt x="2577" y="174"/>
                    <a:pt x="2577" y="170"/>
                  </a:cubicBezTo>
                  <a:cubicBezTo>
                    <a:pt x="2577" y="164"/>
                    <a:pt x="2574" y="159"/>
                    <a:pt x="2571" y="157"/>
                  </a:cubicBezTo>
                  <a:cubicBezTo>
                    <a:pt x="2570" y="157"/>
                    <a:pt x="2570" y="157"/>
                    <a:pt x="2569" y="157"/>
                  </a:cubicBezTo>
                  <a:moveTo>
                    <a:pt x="730" y="155"/>
                  </a:moveTo>
                  <a:cubicBezTo>
                    <a:pt x="728" y="155"/>
                    <a:pt x="726" y="156"/>
                    <a:pt x="727" y="158"/>
                  </a:cubicBezTo>
                  <a:cubicBezTo>
                    <a:pt x="729" y="161"/>
                    <a:pt x="734" y="165"/>
                    <a:pt x="739" y="166"/>
                  </a:cubicBezTo>
                  <a:cubicBezTo>
                    <a:pt x="741" y="167"/>
                    <a:pt x="743" y="167"/>
                    <a:pt x="744" y="167"/>
                  </a:cubicBezTo>
                  <a:cubicBezTo>
                    <a:pt x="747" y="167"/>
                    <a:pt x="748" y="166"/>
                    <a:pt x="747" y="164"/>
                  </a:cubicBezTo>
                  <a:cubicBezTo>
                    <a:pt x="746" y="161"/>
                    <a:pt x="740" y="157"/>
                    <a:pt x="735" y="156"/>
                  </a:cubicBezTo>
                  <a:cubicBezTo>
                    <a:pt x="733" y="155"/>
                    <a:pt x="732" y="155"/>
                    <a:pt x="730" y="155"/>
                  </a:cubicBezTo>
                  <a:moveTo>
                    <a:pt x="1599" y="142"/>
                  </a:moveTo>
                  <a:cubicBezTo>
                    <a:pt x="1598" y="142"/>
                    <a:pt x="1597" y="142"/>
                    <a:pt x="1597" y="142"/>
                  </a:cubicBezTo>
                  <a:cubicBezTo>
                    <a:pt x="1593" y="144"/>
                    <a:pt x="1591" y="148"/>
                    <a:pt x="1593" y="152"/>
                  </a:cubicBezTo>
                  <a:cubicBezTo>
                    <a:pt x="1594" y="155"/>
                    <a:pt x="1596" y="157"/>
                    <a:pt x="1599" y="157"/>
                  </a:cubicBezTo>
                  <a:cubicBezTo>
                    <a:pt x="1600" y="157"/>
                    <a:pt x="1600" y="157"/>
                    <a:pt x="1601" y="157"/>
                  </a:cubicBezTo>
                  <a:cubicBezTo>
                    <a:pt x="1604" y="156"/>
                    <a:pt x="1606" y="151"/>
                    <a:pt x="1605" y="147"/>
                  </a:cubicBezTo>
                  <a:cubicBezTo>
                    <a:pt x="1604" y="144"/>
                    <a:pt x="1602" y="142"/>
                    <a:pt x="1599" y="142"/>
                  </a:cubicBezTo>
                  <a:moveTo>
                    <a:pt x="3925" y="142"/>
                  </a:moveTo>
                  <a:cubicBezTo>
                    <a:pt x="3924" y="142"/>
                    <a:pt x="3922" y="142"/>
                    <a:pt x="3921" y="142"/>
                  </a:cubicBezTo>
                  <a:cubicBezTo>
                    <a:pt x="3917" y="144"/>
                    <a:pt x="3914" y="147"/>
                    <a:pt x="3916" y="149"/>
                  </a:cubicBezTo>
                  <a:cubicBezTo>
                    <a:pt x="3917" y="151"/>
                    <a:pt x="3920" y="152"/>
                    <a:pt x="3924" y="152"/>
                  </a:cubicBezTo>
                  <a:cubicBezTo>
                    <a:pt x="3925" y="152"/>
                    <a:pt x="3926" y="152"/>
                    <a:pt x="3927" y="152"/>
                  </a:cubicBezTo>
                  <a:cubicBezTo>
                    <a:pt x="3932" y="151"/>
                    <a:pt x="3934" y="147"/>
                    <a:pt x="3932" y="145"/>
                  </a:cubicBezTo>
                  <a:cubicBezTo>
                    <a:pt x="3931" y="143"/>
                    <a:pt x="3928" y="142"/>
                    <a:pt x="3925" y="142"/>
                  </a:cubicBezTo>
                  <a:moveTo>
                    <a:pt x="2515" y="132"/>
                  </a:moveTo>
                  <a:cubicBezTo>
                    <a:pt x="2513" y="132"/>
                    <a:pt x="2511" y="135"/>
                    <a:pt x="2510" y="140"/>
                  </a:cubicBezTo>
                  <a:cubicBezTo>
                    <a:pt x="2510" y="145"/>
                    <a:pt x="2513" y="150"/>
                    <a:pt x="2516" y="152"/>
                  </a:cubicBezTo>
                  <a:cubicBezTo>
                    <a:pt x="2517" y="152"/>
                    <a:pt x="2518" y="152"/>
                    <a:pt x="2518" y="152"/>
                  </a:cubicBezTo>
                  <a:cubicBezTo>
                    <a:pt x="2521" y="152"/>
                    <a:pt x="2523" y="150"/>
                    <a:pt x="2523" y="145"/>
                  </a:cubicBezTo>
                  <a:cubicBezTo>
                    <a:pt x="2523" y="140"/>
                    <a:pt x="2521" y="134"/>
                    <a:pt x="2517" y="133"/>
                  </a:cubicBezTo>
                  <a:cubicBezTo>
                    <a:pt x="2517" y="133"/>
                    <a:pt x="2516" y="132"/>
                    <a:pt x="2515" y="132"/>
                  </a:cubicBezTo>
                  <a:moveTo>
                    <a:pt x="645" y="130"/>
                  </a:moveTo>
                  <a:cubicBezTo>
                    <a:pt x="643" y="130"/>
                    <a:pt x="641" y="131"/>
                    <a:pt x="642" y="133"/>
                  </a:cubicBezTo>
                  <a:cubicBezTo>
                    <a:pt x="643" y="136"/>
                    <a:pt x="648" y="140"/>
                    <a:pt x="653" y="141"/>
                  </a:cubicBezTo>
                  <a:cubicBezTo>
                    <a:pt x="655" y="142"/>
                    <a:pt x="657" y="142"/>
                    <a:pt x="658" y="142"/>
                  </a:cubicBezTo>
                  <a:cubicBezTo>
                    <a:pt x="661" y="142"/>
                    <a:pt x="662" y="141"/>
                    <a:pt x="662" y="139"/>
                  </a:cubicBezTo>
                  <a:cubicBezTo>
                    <a:pt x="661" y="136"/>
                    <a:pt x="655" y="133"/>
                    <a:pt x="650" y="131"/>
                  </a:cubicBezTo>
                  <a:cubicBezTo>
                    <a:pt x="648" y="130"/>
                    <a:pt x="647" y="130"/>
                    <a:pt x="645" y="130"/>
                  </a:cubicBezTo>
                  <a:moveTo>
                    <a:pt x="3993" y="122"/>
                  </a:moveTo>
                  <a:cubicBezTo>
                    <a:pt x="3992" y="122"/>
                    <a:pt x="3991" y="123"/>
                    <a:pt x="3990" y="123"/>
                  </a:cubicBezTo>
                  <a:cubicBezTo>
                    <a:pt x="3985" y="124"/>
                    <a:pt x="3983" y="127"/>
                    <a:pt x="3985" y="130"/>
                  </a:cubicBezTo>
                  <a:cubicBezTo>
                    <a:pt x="3986" y="132"/>
                    <a:pt x="3989" y="133"/>
                    <a:pt x="3993" y="133"/>
                  </a:cubicBezTo>
                  <a:cubicBezTo>
                    <a:pt x="3994" y="133"/>
                    <a:pt x="3995" y="133"/>
                    <a:pt x="3996" y="132"/>
                  </a:cubicBezTo>
                  <a:cubicBezTo>
                    <a:pt x="4001" y="131"/>
                    <a:pt x="4003" y="128"/>
                    <a:pt x="4001" y="125"/>
                  </a:cubicBezTo>
                  <a:cubicBezTo>
                    <a:pt x="3999" y="123"/>
                    <a:pt x="3997" y="122"/>
                    <a:pt x="3993" y="122"/>
                  </a:cubicBezTo>
                  <a:moveTo>
                    <a:pt x="1654" y="121"/>
                  </a:moveTo>
                  <a:cubicBezTo>
                    <a:pt x="1653" y="121"/>
                    <a:pt x="1653" y="121"/>
                    <a:pt x="1652" y="122"/>
                  </a:cubicBezTo>
                  <a:cubicBezTo>
                    <a:pt x="1649" y="123"/>
                    <a:pt x="1647" y="127"/>
                    <a:pt x="1647" y="132"/>
                  </a:cubicBezTo>
                  <a:cubicBezTo>
                    <a:pt x="1648" y="135"/>
                    <a:pt x="1651" y="137"/>
                    <a:pt x="1653" y="137"/>
                  </a:cubicBezTo>
                  <a:cubicBezTo>
                    <a:pt x="1654" y="137"/>
                    <a:pt x="1655" y="137"/>
                    <a:pt x="1655" y="137"/>
                  </a:cubicBezTo>
                  <a:cubicBezTo>
                    <a:pt x="1659" y="135"/>
                    <a:pt x="1661" y="131"/>
                    <a:pt x="1660" y="127"/>
                  </a:cubicBezTo>
                  <a:cubicBezTo>
                    <a:pt x="1659" y="123"/>
                    <a:pt x="1657" y="121"/>
                    <a:pt x="1654" y="121"/>
                  </a:cubicBezTo>
                  <a:moveTo>
                    <a:pt x="2461" y="108"/>
                  </a:moveTo>
                  <a:cubicBezTo>
                    <a:pt x="2459" y="108"/>
                    <a:pt x="2456" y="111"/>
                    <a:pt x="2456" y="115"/>
                  </a:cubicBezTo>
                  <a:cubicBezTo>
                    <a:pt x="2456" y="121"/>
                    <a:pt x="2458" y="126"/>
                    <a:pt x="2462" y="128"/>
                  </a:cubicBezTo>
                  <a:cubicBezTo>
                    <a:pt x="2462" y="128"/>
                    <a:pt x="2463" y="128"/>
                    <a:pt x="2464" y="128"/>
                  </a:cubicBezTo>
                  <a:cubicBezTo>
                    <a:pt x="2466" y="128"/>
                    <a:pt x="2468" y="125"/>
                    <a:pt x="2469" y="121"/>
                  </a:cubicBezTo>
                  <a:cubicBezTo>
                    <a:pt x="2469" y="116"/>
                    <a:pt x="2467" y="110"/>
                    <a:pt x="2463" y="109"/>
                  </a:cubicBezTo>
                  <a:cubicBezTo>
                    <a:pt x="2462" y="109"/>
                    <a:pt x="2462" y="108"/>
                    <a:pt x="2461" y="108"/>
                  </a:cubicBezTo>
                  <a:moveTo>
                    <a:pt x="560" y="105"/>
                  </a:moveTo>
                  <a:cubicBezTo>
                    <a:pt x="557" y="105"/>
                    <a:pt x="555" y="106"/>
                    <a:pt x="556" y="108"/>
                  </a:cubicBezTo>
                  <a:cubicBezTo>
                    <a:pt x="556" y="111"/>
                    <a:pt x="561" y="114"/>
                    <a:pt x="567" y="116"/>
                  </a:cubicBezTo>
                  <a:cubicBezTo>
                    <a:pt x="568" y="116"/>
                    <a:pt x="570" y="117"/>
                    <a:pt x="571" y="117"/>
                  </a:cubicBezTo>
                  <a:cubicBezTo>
                    <a:pt x="574" y="117"/>
                    <a:pt x="576" y="116"/>
                    <a:pt x="576" y="114"/>
                  </a:cubicBezTo>
                  <a:cubicBezTo>
                    <a:pt x="575" y="111"/>
                    <a:pt x="570" y="107"/>
                    <a:pt x="565" y="106"/>
                  </a:cubicBezTo>
                  <a:cubicBezTo>
                    <a:pt x="563" y="105"/>
                    <a:pt x="561" y="105"/>
                    <a:pt x="560" y="105"/>
                  </a:cubicBezTo>
                  <a:moveTo>
                    <a:pt x="4059" y="102"/>
                  </a:moveTo>
                  <a:cubicBezTo>
                    <a:pt x="4058" y="102"/>
                    <a:pt x="4056" y="102"/>
                    <a:pt x="4055" y="103"/>
                  </a:cubicBezTo>
                  <a:cubicBezTo>
                    <a:pt x="4051" y="104"/>
                    <a:pt x="4049" y="107"/>
                    <a:pt x="4051" y="110"/>
                  </a:cubicBezTo>
                  <a:cubicBezTo>
                    <a:pt x="4053" y="112"/>
                    <a:pt x="4056" y="113"/>
                    <a:pt x="4059" y="113"/>
                  </a:cubicBezTo>
                  <a:cubicBezTo>
                    <a:pt x="4060" y="113"/>
                    <a:pt x="4061" y="113"/>
                    <a:pt x="4062" y="112"/>
                  </a:cubicBezTo>
                  <a:cubicBezTo>
                    <a:pt x="4067" y="111"/>
                    <a:pt x="4068" y="108"/>
                    <a:pt x="4066" y="105"/>
                  </a:cubicBezTo>
                  <a:cubicBezTo>
                    <a:pt x="4065" y="103"/>
                    <a:pt x="4062" y="102"/>
                    <a:pt x="4059" y="102"/>
                  </a:cubicBezTo>
                  <a:moveTo>
                    <a:pt x="1709" y="101"/>
                  </a:moveTo>
                  <a:cubicBezTo>
                    <a:pt x="1709" y="101"/>
                    <a:pt x="1708" y="101"/>
                    <a:pt x="1708" y="101"/>
                  </a:cubicBezTo>
                  <a:cubicBezTo>
                    <a:pt x="1704" y="102"/>
                    <a:pt x="1702" y="107"/>
                    <a:pt x="1702" y="111"/>
                  </a:cubicBezTo>
                  <a:cubicBezTo>
                    <a:pt x="1703" y="115"/>
                    <a:pt x="1705" y="117"/>
                    <a:pt x="1708" y="117"/>
                  </a:cubicBezTo>
                  <a:cubicBezTo>
                    <a:pt x="1709" y="117"/>
                    <a:pt x="1709" y="117"/>
                    <a:pt x="1710" y="117"/>
                  </a:cubicBezTo>
                  <a:cubicBezTo>
                    <a:pt x="1713" y="116"/>
                    <a:pt x="1716" y="111"/>
                    <a:pt x="1715" y="107"/>
                  </a:cubicBezTo>
                  <a:cubicBezTo>
                    <a:pt x="1715" y="103"/>
                    <a:pt x="1712" y="101"/>
                    <a:pt x="1709" y="101"/>
                  </a:cubicBezTo>
                  <a:moveTo>
                    <a:pt x="2407" y="86"/>
                  </a:moveTo>
                  <a:cubicBezTo>
                    <a:pt x="2404" y="86"/>
                    <a:pt x="2402" y="88"/>
                    <a:pt x="2401" y="93"/>
                  </a:cubicBezTo>
                  <a:cubicBezTo>
                    <a:pt x="2401" y="98"/>
                    <a:pt x="2403" y="103"/>
                    <a:pt x="2407" y="105"/>
                  </a:cubicBezTo>
                  <a:cubicBezTo>
                    <a:pt x="2408" y="105"/>
                    <a:pt x="2408" y="105"/>
                    <a:pt x="2409" y="105"/>
                  </a:cubicBezTo>
                  <a:cubicBezTo>
                    <a:pt x="2412" y="105"/>
                    <a:pt x="2414" y="102"/>
                    <a:pt x="2414" y="98"/>
                  </a:cubicBezTo>
                  <a:cubicBezTo>
                    <a:pt x="2415" y="93"/>
                    <a:pt x="2412" y="87"/>
                    <a:pt x="2409" y="86"/>
                  </a:cubicBezTo>
                  <a:cubicBezTo>
                    <a:pt x="2408" y="86"/>
                    <a:pt x="2407" y="86"/>
                    <a:pt x="2407" y="86"/>
                  </a:cubicBezTo>
                  <a:moveTo>
                    <a:pt x="1765" y="81"/>
                  </a:moveTo>
                  <a:cubicBezTo>
                    <a:pt x="1765" y="81"/>
                    <a:pt x="1764" y="81"/>
                    <a:pt x="1763" y="82"/>
                  </a:cubicBezTo>
                  <a:cubicBezTo>
                    <a:pt x="1760" y="83"/>
                    <a:pt x="1757" y="87"/>
                    <a:pt x="1758" y="92"/>
                  </a:cubicBezTo>
                  <a:cubicBezTo>
                    <a:pt x="1758" y="96"/>
                    <a:pt x="1760" y="98"/>
                    <a:pt x="1763" y="98"/>
                  </a:cubicBezTo>
                  <a:cubicBezTo>
                    <a:pt x="1764" y="98"/>
                    <a:pt x="1764" y="98"/>
                    <a:pt x="1765" y="98"/>
                  </a:cubicBezTo>
                  <a:cubicBezTo>
                    <a:pt x="1768" y="97"/>
                    <a:pt x="1771" y="92"/>
                    <a:pt x="1770" y="87"/>
                  </a:cubicBezTo>
                  <a:cubicBezTo>
                    <a:pt x="1770" y="84"/>
                    <a:pt x="1768" y="81"/>
                    <a:pt x="1765" y="81"/>
                  </a:cubicBezTo>
                  <a:moveTo>
                    <a:pt x="4120" y="81"/>
                  </a:moveTo>
                  <a:cubicBezTo>
                    <a:pt x="4119" y="81"/>
                    <a:pt x="4118" y="81"/>
                    <a:pt x="4117" y="82"/>
                  </a:cubicBezTo>
                  <a:cubicBezTo>
                    <a:pt x="4113" y="83"/>
                    <a:pt x="4112" y="86"/>
                    <a:pt x="4114" y="89"/>
                  </a:cubicBezTo>
                  <a:cubicBezTo>
                    <a:pt x="4115" y="91"/>
                    <a:pt x="4118" y="93"/>
                    <a:pt x="4122" y="93"/>
                  </a:cubicBezTo>
                  <a:cubicBezTo>
                    <a:pt x="4123" y="93"/>
                    <a:pt x="4124" y="92"/>
                    <a:pt x="4125" y="92"/>
                  </a:cubicBezTo>
                  <a:cubicBezTo>
                    <a:pt x="4129" y="91"/>
                    <a:pt x="4130" y="87"/>
                    <a:pt x="4128" y="84"/>
                  </a:cubicBezTo>
                  <a:cubicBezTo>
                    <a:pt x="4126" y="82"/>
                    <a:pt x="4123" y="81"/>
                    <a:pt x="4120" y="81"/>
                  </a:cubicBezTo>
                  <a:moveTo>
                    <a:pt x="475" y="80"/>
                  </a:moveTo>
                  <a:cubicBezTo>
                    <a:pt x="472" y="80"/>
                    <a:pt x="470" y="82"/>
                    <a:pt x="470" y="83"/>
                  </a:cubicBezTo>
                  <a:cubicBezTo>
                    <a:pt x="470" y="86"/>
                    <a:pt x="475" y="90"/>
                    <a:pt x="480" y="91"/>
                  </a:cubicBezTo>
                  <a:cubicBezTo>
                    <a:pt x="482" y="92"/>
                    <a:pt x="483" y="92"/>
                    <a:pt x="485" y="92"/>
                  </a:cubicBezTo>
                  <a:cubicBezTo>
                    <a:pt x="488" y="92"/>
                    <a:pt x="490" y="91"/>
                    <a:pt x="490" y="89"/>
                  </a:cubicBezTo>
                  <a:cubicBezTo>
                    <a:pt x="489" y="86"/>
                    <a:pt x="485" y="83"/>
                    <a:pt x="479" y="81"/>
                  </a:cubicBezTo>
                  <a:cubicBezTo>
                    <a:pt x="478" y="81"/>
                    <a:pt x="476" y="80"/>
                    <a:pt x="475" y="80"/>
                  </a:cubicBezTo>
                  <a:moveTo>
                    <a:pt x="2352" y="65"/>
                  </a:moveTo>
                  <a:cubicBezTo>
                    <a:pt x="2349" y="65"/>
                    <a:pt x="2346" y="68"/>
                    <a:pt x="2346" y="72"/>
                  </a:cubicBezTo>
                  <a:cubicBezTo>
                    <a:pt x="2345" y="77"/>
                    <a:pt x="2348" y="82"/>
                    <a:pt x="2351" y="83"/>
                  </a:cubicBezTo>
                  <a:cubicBezTo>
                    <a:pt x="2352" y="84"/>
                    <a:pt x="2352" y="84"/>
                    <a:pt x="2353" y="84"/>
                  </a:cubicBezTo>
                  <a:cubicBezTo>
                    <a:pt x="2356" y="84"/>
                    <a:pt x="2358" y="81"/>
                    <a:pt x="2359" y="76"/>
                  </a:cubicBezTo>
                  <a:cubicBezTo>
                    <a:pt x="2359" y="71"/>
                    <a:pt x="2357" y="66"/>
                    <a:pt x="2353" y="65"/>
                  </a:cubicBezTo>
                  <a:cubicBezTo>
                    <a:pt x="2353" y="65"/>
                    <a:pt x="2352" y="65"/>
                    <a:pt x="2352" y="65"/>
                  </a:cubicBezTo>
                  <a:moveTo>
                    <a:pt x="1821" y="63"/>
                  </a:moveTo>
                  <a:cubicBezTo>
                    <a:pt x="1821" y="63"/>
                    <a:pt x="1820" y="63"/>
                    <a:pt x="1820" y="63"/>
                  </a:cubicBezTo>
                  <a:cubicBezTo>
                    <a:pt x="1816" y="64"/>
                    <a:pt x="1813" y="69"/>
                    <a:pt x="1813" y="74"/>
                  </a:cubicBezTo>
                  <a:cubicBezTo>
                    <a:pt x="1813" y="78"/>
                    <a:pt x="1816" y="80"/>
                    <a:pt x="1819" y="80"/>
                  </a:cubicBezTo>
                  <a:cubicBezTo>
                    <a:pt x="1819" y="80"/>
                    <a:pt x="1820" y="80"/>
                    <a:pt x="1820" y="80"/>
                  </a:cubicBezTo>
                  <a:cubicBezTo>
                    <a:pt x="1824" y="79"/>
                    <a:pt x="1827" y="74"/>
                    <a:pt x="1826" y="70"/>
                  </a:cubicBezTo>
                  <a:cubicBezTo>
                    <a:pt x="1826" y="66"/>
                    <a:pt x="1824" y="63"/>
                    <a:pt x="1821" y="63"/>
                  </a:cubicBezTo>
                  <a:moveTo>
                    <a:pt x="4178" y="61"/>
                  </a:moveTo>
                  <a:cubicBezTo>
                    <a:pt x="4177" y="61"/>
                    <a:pt x="4177" y="61"/>
                    <a:pt x="4176" y="62"/>
                  </a:cubicBezTo>
                  <a:cubicBezTo>
                    <a:pt x="4172" y="63"/>
                    <a:pt x="4171" y="66"/>
                    <a:pt x="4173" y="69"/>
                  </a:cubicBezTo>
                  <a:cubicBezTo>
                    <a:pt x="4175" y="72"/>
                    <a:pt x="4178" y="73"/>
                    <a:pt x="4181" y="73"/>
                  </a:cubicBezTo>
                  <a:cubicBezTo>
                    <a:pt x="4182" y="73"/>
                    <a:pt x="4183" y="73"/>
                    <a:pt x="4184" y="73"/>
                  </a:cubicBezTo>
                  <a:cubicBezTo>
                    <a:pt x="4187" y="72"/>
                    <a:pt x="4189" y="68"/>
                    <a:pt x="4186" y="65"/>
                  </a:cubicBezTo>
                  <a:cubicBezTo>
                    <a:pt x="4185" y="63"/>
                    <a:pt x="4181" y="61"/>
                    <a:pt x="4178" y="61"/>
                  </a:cubicBezTo>
                  <a:moveTo>
                    <a:pt x="391" y="58"/>
                  </a:moveTo>
                  <a:cubicBezTo>
                    <a:pt x="387" y="58"/>
                    <a:pt x="385" y="59"/>
                    <a:pt x="385" y="61"/>
                  </a:cubicBezTo>
                  <a:cubicBezTo>
                    <a:pt x="385" y="64"/>
                    <a:pt x="389" y="67"/>
                    <a:pt x="394" y="68"/>
                  </a:cubicBezTo>
                  <a:cubicBezTo>
                    <a:pt x="396" y="69"/>
                    <a:pt x="398" y="69"/>
                    <a:pt x="399" y="69"/>
                  </a:cubicBezTo>
                  <a:cubicBezTo>
                    <a:pt x="402" y="69"/>
                    <a:pt x="404" y="68"/>
                    <a:pt x="405" y="66"/>
                  </a:cubicBezTo>
                  <a:cubicBezTo>
                    <a:pt x="405" y="63"/>
                    <a:pt x="400" y="60"/>
                    <a:pt x="395" y="58"/>
                  </a:cubicBezTo>
                  <a:cubicBezTo>
                    <a:pt x="393" y="58"/>
                    <a:pt x="392" y="58"/>
                    <a:pt x="391" y="58"/>
                  </a:cubicBezTo>
                  <a:moveTo>
                    <a:pt x="1878" y="47"/>
                  </a:moveTo>
                  <a:cubicBezTo>
                    <a:pt x="1878" y="47"/>
                    <a:pt x="1877" y="47"/>
                    <a:pt x="1877" y="47"/>
                  </a:cubicBezTo>
                  <a:cubicBezTo>
                    <a:pt x="1873" y="48"/>
                    <a:pt x="1870" y="53"/>
                    <a:pt x="1870" y="57"/>
                  </a:cubicBezTo>
                  <a:cubicBezTo>
                    <a:pt x="1870" y="62"/>
                    <a:pt x="1872" y="65"/>
                    <a:pt x="1875" y="65"/>
                  </a:cubicBezTo>
                  <a:cubicBezTo>
                    <a:pt x="1875" y="65"/>
                    <a:pt x="1876" y="64"/>
                    <a:pt x="1876" y="64"/>
                  </a:cubicBezTo>
                  <a:cubicBezTo>
                    <a:pt x="1880" y="63"/>
                    <a:pt x="1883" y="59"/>
                    <a:pt x="1883" y="54"/>
                  </a:cubicBezTo>
                  <a:cubicBezTo>
                    <a:pt x="1883" y="50"/>
                    <a:pt x="1881" y="47"/>
                    <a:pt x="1878" y="47"/>
                  </a:cubicBezTo>
                  <a:moveTo>
                    <a:pt x="2295" y="46"/>
                  </a:moveTo>
                  <a:cubicBezTo>
                    <a:pt x="2292" y="46"/>
                    <a:pt x="2290" y="49"/>
                    <a:pt x="2289" y="54"/>
                  </a:cubicBezTo>
                  <a:cubicBezTo>
                    <a:pt x="2288" y="59"/>
                    <a:pt x="2291" y="64"/>
                    <a:pt x="2295" y="65"/>
                  </a:cubicBezTo>
                  <a:cubicBezTo>
                    <a:pt x="2295" y="65"/>
                    <a:pt x="2296" y="65"/>
                    <a:pt x="2296" y="65"/>
                  </a:cubicBezTo>
                  <a:cubicBezTo>
                    <a:pt x="2299" y="65"/>
                    <a:pt x="2302" y="62"/>
                    <a:pt x="2302" y="58"/>
                  </a:cubicBezTo>
                  <a:cubicBezTo>
                    <a:pt x="2303" y="53"/>
                    <a:pt x="2300" y="48"/>
                    <a:pt x="2297" y="47"/>
                  </a:cubicBezTo>
                  <a:cubicBezTo>
                    <a:pt x="2296" y="47"/>
                    <a:pt x="2296" y="46"/>
                    <a:pt x="2295" y="46"/>
                  </a:cubicBezTo>
                  <a:moveTo>
                    <a:pt x="4237" y="44"/>
                  </a:moveTo>
                  <a:cubicBezTo>
                    <a:pt x="4236" y="44"/>
                    <a:pt x="4235" y="44"/>
                    <a:pt x="4235" y="45"/>
                  </a:cubicBezTo>
                  <a:cubicBezTo>
                    <a:pt x="4231" y="46"/>
                    <a:pt x="4230" y="49"/>
                    <a:pt x="4232" y="52"/>
                  </a:cubicBezTo>
                  <a:cubicBezTo>
                    <a:pt x="4234" y="55"/>
                    <a:pt x="4237" y="56"/>
                    <a:pt x="4241" y="56"/>
                  </a:cubicBezTo>
                  <a:cubicBezTo>
                    <a:pt x="4241" y="56"/>
                    <a:pt x="4242" y="56"/>
                    <a:pt x="4243" y="56"/>
                  </a:cubicBezTo>
                  <a:cubicBezTo>
                    <a:pt x="4247" y="55"/>
                    <a:pt x="4248" y="52"/>
                    <a:pt x="4246" y="49"/>
                  </a:cubicBezTo>
                  <a:cubicBezTo>
                    <a:pt x="4244" y="46"/>
                    <a:pt x="4240" y="44"/>
                    <a:pt x="4237" y="44"/>
                  </a:cubicBezTo>
                  <a:moveTo>
                    <a:pt x="309" y="38"/>
                  </a:moveTo>
                  <a:cubicBezTo>
                    <a:pt x="305" y="38"/>
                    <a:pt x="302" y="39"/>
                    <a:pt x="302" y="41"/>
                  </a:cubicBezTo>
                  <a:cubicBezTo>
                    <a:pt x="301" y="44"/>
                    <a:pt x="305" y="47"/>
                    <a:pt x="311" y="48"/>
                  </a:cubicBezTo>
                  <a:cubicBezTo>
                    <a:pt x="312" y="49"/>
                    <a:pt x="313" y="49"/>
                    <a:pt x="314" y="49"/>
                  </a:cubicBezTo>
                  <a:cubicBezTo>
                    <a:pt x="318" y="49"/>
                    <a:pt x="321" y="47"/>
                    <a:pt x="321" y="45"/>
                  </a:cubicBezTo>
                  <a:cubicBezTo>
                    <a:pt x="321" y="43"/>
                    <a:pt x="317" y="39"/>
                    <a:pt x="312" y="38"/>
                  </a:cubicBezTo>
                  <a:cubicBezTo>
                    <a:pt x="311" y="38"/>
                    <a:pt x="310" y="38"/>
                    <a:pt x="309" y="38"/>
                  </a:cubicBezTo>
                  <a:moveTo>
                    <a:pt x="5030" y="36"/>
                  </a:moveTo>
                  <a:cubicBezTo>
                    <a:pt x="5028" y="36"/>
                    <a:pt x="5027" y="36"/>
                    <a:pt x="5026" y="36"/>
                  </a:cubicBezTo>
                  <a:cubicBezTo>
                    <a:pt x="5023" y="36"/>
                    <a:pt x="5024" y="37"/>
                    <a:pt x="5028" y="38"/>
                  </a:cubicBezTo>
                  <a:cubicBezTo>
                    <a:pt x="5030" y="38"/>
                    <a:pt x="5034" y="38"/>
                    <a:pt x="5036" y="38"/>
                  </a:cubicBezTo>
                  <a:cubicBezTo>
                    <a:pt x="5037" y="38"/>
                    <a:pt x="5038" y="38"/>
                    <a:pt x="5039" y="38"/>
                  </a:cubicBezTo>
                  <a:cubicBezTo>
                    <a:pt x="5036" y="38"/>
                    <a:pt x="5035" y="37"/>
                    <a:pt x="5033" y="36"/>
                  </a:cubicBezTo>
                  <a:cubicBezTo>
                    <a:pt x="5032" y="36"/>
                    <a:pt x="5031" y="36"/>
                    <a:pt x="5030" y="36"/>
                  </a:cubicBezTo>
                  <a:moveTo>
                    <a:pt x="1936" y="34"/>
                  </a:moveTo>
                  <a:cubicBezTo>
                    <a:pt x="1936" y="34"/>
                    <a:pt x="1935" y="34"/>
                    <a:pt x="1935" y="34"/>
                  </a:cubicBezTo>
                  <a:cubicBezTo>
                    <a:pt x="1931" y="34"/>
                    <a:pt x="1928" y="39"/>
                    <a:pt x="1927" y="44"/>
                  </a:cubicBezTo>
                  <a:cubicBezTo>
                    <a:pt x="1927" y="48"/>
                    <a:pt x="1929" y="51"/>
                    <a:pt x="1933" y="51"/>
                  </a:cubicBezTo>
                  <a:cubicBezTo>
                    <a:pt x="1933" y="51"/>
                    <a:pt x="1933" y="51"/>
                    <a:pt x="1934" y="51"/>
                  </a:cubicBezTo>
                  <a:cubicBezTo>
                    <a:pt x="1937" y="51"/>
                    <a:pt x="1941" y="46"/>
                    <a:pt x="1941" y="41"/>
                  </a:cubicBezTo>
                  <a:cubicBezTo>
                    <a:pt x="1941" y="37"/>
                    <a:pt x="1939" y="34"/>
                    <a:pt x="1936" y="34"/>
                  </a:cubicBezTo>
                  <a:moveTo>
                    <a:pt x="2238" y="32"/>
                  </a:moveTo>
                  <a:cubicBezTo>
                    <a:pt x="2234" y="32"/>
                    <a:pt x="2231" y="35"/>
                    <a:pt x="2231" y="40"/>
                  </a:cubicBezTo>
                  <a:cubicBezTo>
                    <a:pt x="2230" y="45"/>
                    <a:pt x="2233" y="49"/>
                    <a:pt x="2236" y="50"/>
                  </a:cubicBezTo>
                  <a:cubicBezTo>
                    <a:pt x="2237" y="50"/>
                    <a:pt x="2237" y="50"/>
                    <a:pt x="2238" y="50"/>
                  </a:cubicBezTo>
                  <a:cubicBezTo>
                    <a:pt x="2241" y="50"/>
                    <a:pt x="2244" y="47"/>
                    <a:pt x="2244" y="43"/>
                  </a:cubicBezTo>
                  <a:cubicBezTo>
                    <a:pt x="2245" y="38"/>
                    <a:pt x="2243" y="33"/>
                    <a:pt x="2239" y="32"/>
                  </a:cubicBezTo>
                  <a:cubicBezTo>
                    <a:pt x="2239" y="32"/>
                    <a:pt x="2238" y="32"/>
                    <a:pt x="2238" y="32"/>
                  </a:cubicBezTo>
                  <a:moveTo>
                    <a:pt x="4296" y="30"/>
                  </a:moveTo>
                  <a:cubicBezTo>
                    <a:pt x="4295" y="30"/>
                    <a:pt x="4295" y="30"/>
                    <a:pt x="4294" y="31"/>
                  </a:cubicBezTo>
                  <a:cubicBezTo>
                    <a:pt x="4290" y="31"/>
                    <a:pt x="4289" y="35"/>
                    <a:pt x="4292" y="38"/>
                  </a:cubicBezTo>
                  <a:cubicBezTo>
                    <a:pt x="4294" y="40"/>
                    <a:pt x="4297" y="42"/>
                    <a:pt x="4301" y="42"/>
                  </a:cubicBezTo>
                  <a:cubicBezTo>
                    <a:pt x="4302" y="42"/>
                    <a:pt x="4302" y="42"/>
                    <a:pt x="4303" y="42"/>
                  </a:cubicBezTo>
                  <a:cubicBezTo>
                    <a:pt x="4307" y="41"/>
                    <a:pt x="4308" y="38"/>
                    <a:pt x="4305" y="35"/>
                  </a:cubicBezTo>
                  <a:cubicBezTo>
                    <a:pt x="4303" y="32"/>
                    <a:pt x="4299" y="30"/>
                    <a:pt x="4296" y="30"/>
                  </a:cubicBezTo>
                  <a:moveTo>
                    <a:pt x="4970" y="26"/>
                  </a:moveTo>
                  <a:cubicBezTo>
                    <a:pt x="4968" y="26"/>
                    <a:pt x="4967" y="26"/>
                    <a:pt x="4966" y="26"/>
                  </a:cubicBezTo>
                  <a:cubicBezTo>
                    <a:pt x="4963" y="27"/>
                    <a:pt x="4964" y="28"/>
                    <a:pt x="4968" y="28"/>
                  </a:cubicBezTo>
                  <a:cubicBezTo>
                    <a:pt x="4970" y="29"/>
                    <a:pt x="4973" y="29"/>
                    <a:pt x="4976" y="29"/>
                  </a:cubicBezTo>
                  <a:cubicBezTo>
                    <a:pt x="4978" y="29"/>
                    <a:pt x="4979" y="29"/>
                    <a:pt x="4980" y="29"/>
                  </a:cubicBezTo>
                  <a:cubicBezTo>
                    <a:pt x="4983" y="28"/>
                    <a:pt x="4982" y="27"/>
                    <a:pt x="4978" y="27"/>
                  </a:cubicBezTo>
                  <a:cubicBezTo>
                    <a:pt x="4976" y="26"/>
                    <a:pt x="4973" y="26"/>
                    <a:pt x="4970" y="26"/>
                  </a:cubicBezTo>
                  <a:moveTo>
                    <a:pt x="1995" y="23"/>
                  </a:moveTo>
                  <a:cubicBezTo>
                    <a:pt x="1995" y="23"/>
                    <a:pt x="1994" y="24"/>
                    <a:pt x="1994" y="24"/>
                  </a:cubicBezTo>
                  <a:cubicBezTo>
                    <a:pt x="1990" y="24"/>
                    <a:pt x="1987" y="29"/>
                    <a:pt x="1986" y="33"/>
                  </a:cubicBezTo>
                  <a:cubicBezTo>
                    <a:pt x="1986" y="38"/>
                    <a:pt x="1988" y="41"/>
                    <a:pt x="1991" y="41"/>
                  </a:cubicBezTo>
                  <a:cubicBezTo>
                    <a:pt x="1992" y="41"/>
                    <a:pt x="1992" y="41"/>
                    <a:pt x="1992" y="41"/>
                  </a:cubicBezTo>
                  <a:cubicBezTo>
                    <a:pt x="1996" y="41"/>
                    <a:pt x="1999" y="36"/>
                    <a:pt x="2000" y="32"/>
                  </a:cubicBezTo>
                  <a:cubicBezTo>
                    <a:pt x="2001" y="27"/>
                    <a:pt x="1998" y="23"/>
                    <a:pt x="1995" y="23"/>
                  </a:cubicBezTo>
                  <a:moveTo>
                    <a:pt x="2179" y="21"/>
                  </a:moveTo>
                  <a:cubicBezTo>
                    <a:pt x="2175" y="21"/>
                    <a:pt x="2172" y="25"/>
                    <a:pt x="2171" y="30"/>
                  </a:cubicBezTo>
                  <a:cubicBezTo>
                    <a:pt x="2170" y="35"/>
                    <a:pt x="2173" y="39"/>
                    <a:pt x="2177" y="40"/>
                  </a:cubicBezTo>
                  <a:cubicBezTo>
                    <a:pt x="2177" y="40"/>
                    <a:pt x="2177" y="40"/>
                    <a:pt x="2177" y="40"/>
                  </a:cubicBezTo>
                  <a:cubicBezTo>
                    <a:pt x="2181" y="40"/>
                    <a:pt x="2184" y="36"/>
                    <a:pt x="2185" y="32"/>
                  </a:cubicBezTo>
                  <a:cubicBezTo>
                    <a:pt x="2186" y="27"/>
                    <a:pt x="2183" y="22"/>
                    <a:pt x="2179" y="22"/>
                  </a:cubicBezTo>
                  <a:cubicBezTo>
                    <a:pt x="2179" y="21"/>
                    <a:pt x="2179" y="21"/>
                    <a:pt x="2179" y="21"/>
                  </a:cubicBezTo>
                  <a:moveTo>
                    <a:pt x="229" y="21"/>
                  </a:moveTo>
                  <a:cubicBezTo>
                    <a:pt x="225" y="21"/>
                    <a:pt x="222" y="23"/>
                    <a:pt x="221" y="25"/>
                  </a:cubicBezTo>
                  <a:cubicBezTo>
                    <a:pt x="221" y="28"/>
                    <a:pt x="224" y="31"/>
                    <a:pt x="229" y="32"/>
                  </a:cubicBezTo>
                  <a:cubicBezTo>
                    <a:pt x="230" y="32"/>
                    <a:pt x="231" y="32"/>
                    <a:pt x="232" y="32"/>
                  </a:cubicBezTo>
                  <a:cubicBezTo>
                    <a:pt x="236" y="32"/>
                    <a:pt x="239" y="31"/>
                    <a:pt x="240" y="28"/>
                  </a:cubicBezTo>
                  <a:cubicBezTo>
                    <a:pt x="240" y="25"/>
                    <a:pt x="237" y="22"/>
                    <a:pt x="232" y="21"/>
                  </a:cubicBezTo>
                  <a:cubicBezTo>
                    <a:pt x="231" y="21"/>
                    <a:pt x="230" y="21"/>
                    <a:pt x="229" y="21"/>
                  </a:cubicBezTo>
                  <a:moveTo>
                    <a:pt x="4356" y="19"/>
                  </a:moveTo>
                  <a:cubicBezTo>
                    <a:pt x="4355" y="19"/>
                    <a:pt x="4355" y="19"/>
                    <a:pt x="4354" y="19"/>
                  </a:cubicBezTo>
                  <a:cubicBezTo>
                    <a:pt x="4350" y="20"/>
                    <a:pt x="4349" y="23"/>
                    <a:pt x="4352" y="26"/>
                  </a:cubicBezTo>
                  <a:cubicBezTo>
                    <a:pt x="4354" y="29"/>
                    <a:pt x="4358" y="30"/>
                    <a:pt x="4362" y="30"/>
                  </a:cubicBezTo>
                  <a:cubicBezTo>
                    <a:pt x="4362" y="30"/>
                    <a:pt x="4363" y="30"/>
                    <a:pt x="4363" y="30"/>
                  </a:cubicBezTo>
                  <a:cubicBezTo>
                    <a:pt x="4367" y="29"/>
                    <a:pt x="4368" y="27"/>
                    <a:pt x="4366" y="24"/>
                  </a:cubicBezTo>
                  <a:cubicBezTo>
                    <a:pt x="4364" y="21"/>
                    <a:pt x="4359" y="19"/>
                    <a:pt x="4356" y="19"/>
                  </a:cubicBezTo>
                  <a:moveTo>
                    <a:pt x="4908" y="18"/>
                  </a:moveTo>
                  <a:cubicBezTo>
                    <a:pt x="4907" y="18"/>
                    <a:pt x="4906" y="18"/>
                    <a:pt x="4905" y="18"/>
                  </a:cubicBezTo>
                  <a:cubicBezTo>
                    <a:pt x="4902" y="19"/>
                    <a:pt x="4903" y="19"/>
                    <a:pt x="4907" y="20"/>
                  </a:cubicBezTo>
                  <a:cubicBezTo>
                    <a:pt x="4910" y="20"/>
                    <a:pt x="4914" y="20"/>
                    <a:pt x="4917" y="20"/>
                  </a:cubicBezTo>
                  <a:cubicBezTo>
                    <a:pt x="4918" y="20"/>
                    <a:pt x="4919" y="20"/>
                    <a:pt x="4919" y="20"/>
                  </a:cubicBezTo>
                  <a:cubicBezTo>
                    <a:pt x="4922" y="20"/>
                    <a:pt x="4921" y="19"/>
                    <a:pt x="4918" y="19"/>
                  </a:cubicBezTo>
                  <a:cubicBezTo>
                    <a:pt x="4915" y="19"/>
                    <a:pt x="4911" y="18"/>
                    <a:pt x="4908" y="18"/>
                  </a:cubicBezTo>
                  <a:moveTo>
                    <a:pt x="2055" y="17"/>
                  </a:moveTo>
                  <a:cubicBezTo>
                    <a:pt x="2055" y="17"/>
                    <a:pt x="2055" y="17"/>
                    <a:pt x="2055" y="17"/>
                  </a:cubicBezTo>
                  <a:cubicBezTo>
                    <a:pt x="2051" y="18"/>
                    <a:pt x="2047" y="22"/>
                    <a:pt x="2046" y="27"/>
                  </a:cubicBezTo>
                  <a:cubicBezTo>
                    <a:pt x="2046" y="32"/>
                    <a:pt x="2048" y="35"/>
                    <a:pt x="2052" y="35"/>
                  </a:cubicBezTo>
                  <a:cubicBezTo>
                    <a:pt x="2052" y="35"/>
                    <a:pt x="2052" y="35"/>
                    <a:pt x="2052" y="35"/>
                  </a:cubicBezTo>
                  <a:cubicBezTo>
                    <a:pt x="2056" y="35"/>
                    <a:pt x="2060" y="31"/>
                    <a:pt x="2061" y="26"/>
                  </a:cubicBezTo>
                  <a:cubicBezTo>
                    <a:pt x="2061" y="21"/>
                    <a:pt x="2059" y="17"/>
                    <a:pt x="2055" y="17"/>
                  </a:cubicBezTo>
                  <a:moveTo>
                    <a:pt x="2117" y="16"/>
                  </a:moveTo>
                  <a:cubicBezTo>
                    <a:pt x="2113" y="16"/>
                    <a:pt x="2110" y="20"/>
                    <a:pt x="2109" y="25"/>
                  </a:cubicBezTo>
                  <a:cubicBezTo>
                    <a:pt x="2108" y="30"/>
                    <a:pt x="2111" y="34"/>
                    <a:pt x="2115" y="34"/>
                  </a:cubicBezTo>
                  <a:cubicBezTo>
                    <a:pt x="2115" y="34"/>
                    <a:pt x="2115" y="34"/>
                    <a:pt x="2115" y="34"/>
                  </a:cubicBezTo>
                  <a:cubicBezTo>
                    <a:pt x="2119" y="34"/>
                    <a:pt x="2123" y="30"/>
                    <a:pt x="2123" y="26"/>
                  </a:cubicBezTo>
                  <a:cubicBezTo>
                    <a:pt x="2124" y="21"/>
                    <a:pt x="2122" y="16"/>
                    <a:pt x="2118" y="16"/>
                  </a:cubicBezTo>
                  <a:cubicBezTo>
                    <a:pt x="2117" y="16"/>
                    <a:pt x="2117" y="16"/>
                    <a:pt x="2117" y="16"/>
                  </a:cubicBezTo>
                  <a:moveTo>
                    <a:pt x="4843" y="12"/>
                  </a:moveTo>
                  <a:cubicBezTo>
                    <a:pt x="4843" y="12"/>
                    <a:pt x="4843" y="12"/>
                    <a:pt x="4843" y="12"/>
                  </a:cubicBezTo>
                  <a:cubicBezTo>
                    <a:pt x="4844" y="12"/>
                    <a:pt x="4846" y="12"/>
                    <a:pt x="4847" y="12"/>
                  </a:cubicBezTo>
                  <a:cubicBezTo>
                    <a:pt x="4849" y="12"/>
                    <a:pt x="4850" y="13"/>
                    <a:pt x="4849" y="13"/>
                  </a:cubicBezTo>
                  <a:cubicBezTo>
                    <a:pt x="4852" y="13"/>
                    <a:pt x="4856" y="13"/>
                    <a:pt x="4858" y="13"/>
                  </a:cubicBezTo>
                  <a:cubicBezTo>
                    <a:pt x="4858" y="13"/>
                    <a:pt x="4858" y="13"/>
                    <a:pt x="4859" y="13"/>
                  </a:cubicBezTo>
                  <a:cubicBezTo>
                    <a:pt x="4861" y="13"/>
                    <a:pt x="4860" y="13"/>
                    <a:pt x="4857" y="13"/>
                  </a:cubicBezTo>
                  <a:cubicBezTo>
                    <a:pt x="4853" y="12"/>
                    <a:pt x="4847" y="12"/>
                    <a:pt x="4844" y="12"/>
                  </a:cubicBezTo>
                  <a:cubicBezTo>
                    <a:pt x="4844" y="12"/>
                    <a:pt x="4843" y="12"/>
                    <a:pt x="4843" y="12"/>
                  </a:cubicBezTo>
                  <a:moveTo>
                    <a:pt x="4416" y="11"/>
                  </a:moveTo>
                  <a:cubicBezTo>
                    <a:pt x="4416" y="11"/>
                    <a:pt x="4415" y="11"/>
                    <a:pt x="4415" y="11"/>
                  </a:cubicBezTo>
                  <a:cubicBezTo>
                    <a:pt x="4411" y="11"/>
                    <a:pt x="4410" y="14"/>
                    <a:pt x="4413" y="17"/>
                  </a:cubicBezTo>
                  <a:cubicBezTo>
                    <a:pt x="4415" y="19"/>
                    <a:pt x="4419" y="21"/>
                    <a:pt x="4423" y="21"/>
                  </a:cubicBezTo>
                  <a:cubicBezTo>
                    <a:pt x="4424" y="21"/>
                    <a:pt x="4424" y="21"/>
                    <a:pt x="4424" y="21"/>
                  </a:cubicBezTo>
                  <a:cubicBezTo>
                    <a:pt x="4428" y="20"/>
                    <a:pt x="4429" y="18"/>
                    <a:pt x="4427" y="15"/>
                  </a:cubicBezTo>
                  <a:cubicBezTo>
                    <a:pt x="4424" y="12"/>
                    <a:pt x="4420" y="11"/>
                    <a:pt x="4416" y="11"/>
                  </a:cubicBezTo>
                  <a:moveTo>
                    <a:pt x="153" y="9"/>
                  </a:moveTo>
                  <a:cubicBezTo>
                    <a:pt x="148" y="9"/>
                    <a:pt x="145" y="11"/>
                    <a:pt x="144" y="14"/>
                  </a:cubicBezTo>
                  <a:cubicBezTo>
                    <a:pt x="143" y="17"/>
                    <a:pt x="146" y="20"/>
                    <a:pt x="151" y="20"/>
                  </a:cubicBezTo>
                  <a:cubicBezTo>
                    <a:pt x="151" y="20"/>
                    <a:pt x="152" y="21"/>
                    <a:pt x="153" y="21"/>
                  </a:cubicBezTo>
                  <a:cubicBezTo>
                    <a:pt x="157" y="21"/>
                    <a:pt x="161" y="19"/>
                    <a:pt x="161" y="16"/>
                  </a:cubicBezTo>
                  <a:cubicBezTo>
                    <a:pt x="162" y="13"/>
                    <a:pt x="159" y="10"/>
                    <a:pt x="154" y="9"/>
                  </a:cubicBezTo>
                  <a:cubicBezTo>
                    <a:pt x="154" y="9"/>
                    <a:pt x="153" y="9"/>
                    <a:pt x="153" y="9"/>
                  </a:cubicBezTo>
                  <a:moveTo>
                    <a:pt x="4781" y="7"/>
                  </a:moveTo>
                  <a:cubicBezTo>
                    <a:pt x="4781" y="7"/>
                    <a:pt x="4781" y="7"/>
                    <a:pt x="4783" y="7"/>
                  </a:cubicBezTo>
                  <a:cubicBezTo>
                    <a:pt x="4786" y="7"/>
                    <a:pt x="4791" y="8"/>
                    <a:pt x="4795" y="8"/>
                  </a:cubicBezTo>
                  <a:cubicBezTo>
                    <a:pt x="4797" y="8"/>
                    <a:pt x="4798" y="8"/>
                    <a:pt x="4798" y="8"/>
                  </a:cubicBezTo>
                  <a:cubicBezTo>
                    <a:pt x="4799" y="8"/>
                    <a:pt x="4799" y="8"/>
                    <a:pt x="4797" y="8"/>
                  </a:cubicBezTo>
                  <a:cubicBezTo>
                    <a:pt x="4794" y="8"/>
                    <a:pt x="4788" y="7"/>
                    <a:pt x="4785" y="7"/>
                  </a:cubicBezTo>
                  <a:cubicBezTo>
                    <a:pt x="4783" y="7"/>
                    <a:pt x="4782" y="7"/>
                    <a:pt x="4781" y="7"/>
                  </a:cubicBezTo>
                  <a:moveTo>
                    <a:pt x="4477" y="5"/>
                  </a:moveTo>
                  <a:cubicBezTo>
                    <a:pt x="4477" y="5"/>
                    <a:pt x="4477" y="5"/>
                    <a:pt x="4476" y="5"/>
                  </a:cubicBezTo>
                  <a:cubicBezTo>
                    <a:pt x="4472" y="5"/>
                    <a:pt x="4471" y="7"/>
                    <a:pt x="4474" y="10"/>
                  </a:cubicBezTo>
                  <a:cubicBezTo>
                    <a:pt x="4476" y="12"/>
                    <a:pt x="4481" y="13"/>
                    <a:pt x="4485" y="13"/>
                  </a:cubicBezTo>
                  <a:cubicBezTo>
                    <a:pt x="4485" y="13"/>
                    <a:pt x="4486" y="13"/>
                    <a:pt x="4486" y="13"/>
                  </a:cubicBezTo>
                  <a:cubicBezTo>
                    <a:pt x="4490" y="13"/>
                    <a:pt x="4491" y="11"/>
                    <a:pt x="4488" y="8"/>
                  </a:cubicBezTo>
                  <a:cubicBezTo>
                    <a:pt x="4486" y="6"/>
                    <a:pt x="4481" y="5"/>
                    <a:pt x="4477" y="5"/>
                  </a:cubicBezTo>
                  <a:moveTo>
                    <a:pt x="12" y="3"/>
                  </a:moveTo>
                  <a:cubicBezTo>
                    <a:pt x="12" y="3"/>
                    <a:pt x="11" y="3"/>
                    <a:pt x="11" y="3"/>
                  </a:cubicBezTo>
                  <a:cubicBezTo>
                    <a:pt x="7" y="3"/>
                    <a:pt x="2" y="6"/>
                    <a:pt x="1" y="10"/>
                  </a:cubicBezTo>
                  <a:cubicBezTo>
                    <a:pt x="0" y="13"/>
                    <a:pt x="2" y="16"/>
                    <a:pt x="6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11" y="15"/>
                    <a:pt x="15" y="12"/>
                    <a:pt x="17" y="9"/>
                  </a:cubicBezTo>
                  <a:cubicBezTo>
                    <a:pt x="18" y="6"/>
                    <a:pt x="16" y="3"/>
                    <a:pt x="12" y="3"/>
                  </a:cubicBezTo>
                  <a:moveTo>
                    <a:pt x="80" y="3"/>
                  </a:moveTo>
                  <a:cubicBezTo>
                    <a:pt x="76" y="3"/>
                    <a:pt x="71" y="5"/>
                    <a:pt x="70" y="8"/>
                  </a:cubicBezTo>
                  <a:cubicBezTo>
                    <a:pt x="69" y="12"/>
                    <a:pt x="72" y="14"/>
                    <a:pt x="76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1" y="15"/>
                    <a:pt x="86" y="12"/>
                    <a:pt x="87" y="9"/>
                  </a:cubicBezTo>
                  <a:cubicBezTo>
                    <a:pt x="88" y="6"/>
                    <a:pt x="85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moveTo>
                    <a:pt x="4721" y="2"/>
                  </a:moveTo>
                  <a:cubicBezTo>
                    <a:pt x="4719" y="2"/>
                    <a:pt x="4718" y="3"/>
                    <a:pt x="4721" y="4"/>
                  </a:cubicBezTo>
                  <a:cubicBezTo>
                    <a:pt x="4724" y="4"/>
                    <a:pt x="4730" y="5"/>
                    <a:pt x="4733" y="5"/>
                  </a:cubicBezTo>
                  <a:cubicBezTo>
                    <a:pt x="4734" y="5"/>
                    <a:pt x="4734" y="5"/>
                    <a:pt x="4735" y="5"/>
                  </a:cubicBezTo>
                  <a:cubicBezTo>
                    <a:pt x="4738" y="5"/>
                    <a:pt x="4738" y="5"/>
                    <a:pt x="4735" y="4"/>
                  </a:cubicBezTo>
                  <a:cubicBezTo>
                    <a:pt x="4732" y="4"/>
                    <a:pt x="4727" y="3"/>
                    <a:pt x="4723" y="3"/>
                  </a:cubicBezTo>
                  <a:cubicBezTo>
                    <a:pt x="4722" y="3"/>
                    <a:pt x="4722" y="2"/>
                    <a:pt x="4721" y="2"/>
                  </a:cubicBezTo>
                  <a:moveTo>
                    <a:pt x="4538" y="1"/>
                  </a:moveTo>
                  <a:cubicBezTo>
                    <a:pt x="4538" y="1"/>
                    <a:pt x="4538" y="1"/>
                    <a:pt x="4538" y="1"/>
                  </a:cubicBezTo>
                  <a:cubicBezTo>
                    <a:pt x="4534" y="1"/>
                    <a:pt x="4533" y="3"/>
                    <a:pt x="4536" y="5"/>
                  </a:cubicBezTo>
                  <a:cubicBezTo>
                    <a:pt x="4538" y="7"/>
                    <a:pt x="4543" y="8"/>
                    <a:pt x="4547" y="8"/>
                  </a:cubicBezTo>
                  <a:cubicBezTo>
                    <a:pt x="4547" y="8"/>
                    <a:pt x="4547" y="8"/>
                    <a:pt x="4548" y="8"/>
                  </a:cubicBezTo>
                  <a:cubicBezTo>
                    <a:pt x="4552" y="8"/>
                    <a:pt x="4553" y="6"/>
                    <a:pt x="4550" y="4"/>
                  </a:cubicBezTo>
                  <a:cubicBezTo>
                    <a:pt x="4547" y="3"/>
                    <a:pt x="4542" y="1"/>
                    <a:pt x="4538" y="1"/>
                  </a:cubicBezTo>
                  <a:moveTo>
                    <a:pt x="4661" y="0"/>
                  </a:moveTo>
                  <a:cubicBezTo>
                    <a:pt x="4657" y="0"/>
                    <a:pt x="4656" y="1"/>
                    <a:pt x="4659" y="2"/>
                  </a:cubicBezTo>
                  <a:cubicBezTo>
                    <a:pt x="4662" y="3"/>
                    <a:pt x="4668" y="4"/>
                    <a:pt x="4672" y="4"/>
                  </a:cubicBezTo>
                  <a:cubicBezTo>
                    <a:pt x="4675" y="4"/>
                    <a:pt x="4676" y="3"/>
                    <a:pt x="4673" y="2"/>
                  </a:cubicBezTo>
                  <a:cubicBezTo>
                    <a:pt x="4671" y="1"/>
                    <a:pt x="4665" y="0"/>
                    <a:pt x="4661" y="0"/>
                  </a:cubicBezTo>
                  <a:cubicBezTo>
                    <a:pt x="4661" y="0"/>
                    <a:pt x="4661" y="0"/>
                    <a:pt x="4661" y="0"/>
                  </a:cubicBezTo>
                  <a:moveTo>
                    <a:pt x="4600" y="0"/>
                  </a:moveTo>
                  <a:cubicBezTo>
                    <a:pt x="4599" y="0"/>
                    <a:pt x="4599" y="0"/>
                    <a:pt x="4599" y="0"/>
                  </a:cubicBezTo>
                  <a:cubicBezTo>
                    <a:pt x="4595" y="0"/>
                    <a:pt x="4594" y="1"/>
                    <a:pt x="4597" y="3"/>
                  </a:cubicBezTo>
                  <a:cubicBezTo>
                    <a:pt x="4600" y="4"/>
                    <a:pt x="4605" y="5"/>
                    <a:pt x="4609" y="5"/>
                  </a:cubicBezTo>
                  <a:cubicBezTo>
                    <a:pt x="4609" y="5"/>
                    <a:pt x="4609" y="5"/>
                    <a:pt x="4610" y="5"/>
                  </a:cubicBezTo>
                  <a:cubicBezTo>
                    <a:pt x="4614" y="5"/>
                    <a:pt x="4614" y="4"/>
                    <a:pt x="4612" y="2"/>
                  </a:cubicBezTo>
                  <a:cubicBezTo>
                    <a:pt x="4609" y="1"/>
                    <a:pt x="4603" y="0"/>
                    <a:pt x="46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52"/>
            <p:cNvSpPr/>
            <p:nvPr/>
          </p:nvSpPr>
          <p:spPr bwMode="auto">
            <a:xfrm>
              <a:off x="12923838" y="10263188"/>
              <a:ext cx="42863" cy="7938"/>
            </a:xfrm>
            <a:custGeom>
              <a:avLst/>
              <a:gdLst>
                <a:gd name="T0" fmla="*/ 4 w 16"/>
                <a:gd name="T1" fmla="*/ 0 h 3"/>
                <a:gd name="T2" fmla="*/ 4 w 16"/>
                <a:gd name="T3" fmla="*/ 0 h 3"/>
                <a:gd name="T4" fmla="*/ 1 w 16"/>
                <a:gd name="T5" fmla="*/ 0 h 3"/>
                <a:gd name="T6" fmla="*/ 0 w 16"/>
                <a:gd name="T7" fmla="*/ 1 h 3"/>
                <a:gd name="T8" fmla="*/ 0 w 16"/>
                <a:gd name="T9" fmla="*/ 1 h 3"/>
                <a:gd name="T10" fmla="*/ 0 w 16"/>
                <a:gd name="T11" fmla="*/ 1 h 3"/>
                <a:gd name="T12" fmla="*/ 0 w 16"/>
                <a:gd name="T13" fmla="*/ 1 h 3"/>
                <a:gd name="T14" fmla="*/ 10 w 16"/>
                <a:gd name="T15" fmla="*/ 3 h 3"/>
                <a:gd name="T16" fmla="*/ 13 w 16"/>
                <a:gd name="T17" fmla="*/ 3 h 3"/>
                <a:gd name="T18" fmla="*/ 15 w 16"/>
                <a:gd name="T19" fmla="*/ 3 h 3"/>
                <a:gd name="T20" fmla="*/ 16 w 16"/>
                <a:gd name="T21" fmla="*/ 3 h 3"/>
                <a:gd name="T22" fmla="*/ 16 w 16"/>
                <a:gd name="T23" fmla="*/ 2 h 3"/>
                <a:gd name="T24" fmla="*/ 13 w 16"/>
                <a:gd name="T25" fmla="*/ 1 h 3"/>
                <a:gd name="T26" fmla="*/ 7 w 16"/>
                <a:gd name="T27" fmla="*/ 0 h 3"/>
                <a:gd name="T28" fmla="*/ 4 w 1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5" y="3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3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53"/>
            <p:cNvSpPr/>
            <p:nvPr/>
          </p:nvSpPr>
          <p:spPr bwMode="auto">
            <a:xfrm>
              <a:off x="-995363" y="10336213"/>
              <a:ext cx="42863" cy="41275"/>
            </a:xfrm>
            <a:custGeom>
              <a:avLst/>
              <a:gdLst>
                <a:gd name="T0" fmla="*/ 12 w 16"/>
                <a:gd name="T1" fmla="*/ 0 h 15"/>
                <a:gd name="T2" fmla="*/ 9 w 16"/>
                <a:gd name="T3" fmla="*/ 1 h 15"/>
                <a:gd name="T4" fmla="*/ 7 w 16"/>
                <a:gd name="T5" fmla="*/ 2 h 15"/>
                <a:gd name="T6" fmla="*/ 6 w 16"/>
                <a:gd name="T7" fmla="*/ 3 h 15"/>
                <a:gd name="T8" fmla="*/ 4 w 16"/>
                <a:gd name="T9" fmla="*/ 4 h 15"/>
                <a:gd name="T10" fmla="*/ 3 w 16"/>
                <a:gd name="T11" fmla="*/ 5 h 15"/>
                <a:gd name="T12" fmla="*/ 2 w 16"/>
                <a:gd name="T13" fmla="*/ 7 h 15"/>
                <a:gd name="T14" fmla="*/ 1 w 16"/>
                <a:gd name="T15" fmla="*/ 8 h 15"/>
                <a:gd name="T16" fmla="*/ 0 w 16"/>
                <a:gd name="T17" fmla="*/ 10 h 15"/>
                <a:gd name="T18" fmla="*/ 1 w 16"/>
                <a:gd name="T19" fmla="*/ 14 h 15"/>
                <a:gd name="T20" fmla="*/ 3 w 16"/>
                <a:gd name="T21" fmla="*/ 15 h 15"/>
                <a:gd name="T22" fmla="*/ 5 w 16"/>
                <a:gd name="T23" fmla="*/ 15 h 15"/>
                <a:gd name="T24" fmla="*/ 11 w 16"/>
                <a:gd name="T25" fmla="*/ 11 h 15"/>
                <a:gd name="T26" fmla="*/ 14 w 16"/>
                <a:gd name="T27" fmla="*/ 8 h 15"/>
                <a:gd name="T28" fmla="*/ 15 w 16"/>
                <a:gd name="T29" fmla="*/ 5 h 15"/>
                <a:gd name="T30" fmla="*/ 16 w 16"/>
                <a:gd name="T31" fmla="*/ 4 h 15"/>
                <a:gd name="T32" fmla="*/ 16 w 16"/>
                <a:gd name="T33" fmla="*/ 3 h 15"/>
                <a:gd name="T34" fmla="*/ 15 w 16"/>
                <a:gd name="T35" fmla="*/ 2 h 15"/>
                <a:gd name="T36" fmla="*/ 15 w 16"/>
                <a:gd name="T37" fmla="*/ 1 h 15"/>
                <a:gd name="T38" fmla="*/ 12 w 16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1" y="0"/>
                    <a:pt x="10" y="0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7" y="14"/>
                    <a:pt x="9" y="13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54"/>
            <p:cNvSpPr>
              <a:spLocks noEditPoints="1"/>
            </p:cNvSpPr>
            <p:nvPr/>
          </p:nvSpPr>
          <p:spPr bwMode="auto">
            <a:xfrm>
              <a:off x="-825500" y="10172700"/>
              <a:ext cx="13765213" cy="1017588"/>
            </a:xfrm>
            <a:custGeom>
              <a:avLst/>
              <a:gdLst>
                <a:gd name="T0" fmla="*/ 3066 w 5113"/>
                <a:gd name="T1" fmla="*/ 356 h 378"/>
                <a:gd name="T2" fmla="*/ 3135 w 5113"/>
                <a:gd name="T3" fmla="*/ 373 h 378"/>
                <a:gd name="T4" fmla="*/ 2938 w 5113"/>
                <a:gd name="T5" fmla="*/ 350 h 378"/>
                <a:gd name="T6" fmla="*/ 2877 w 5113"/>
                <a:gd name="T7" fmla="*/ 339 h 378"/>
                <a:gd name="T8" fmla="*/ 3271 w 5113"/>
                <a:gd name="T9" fmla="*/ 346 h 378"/>
                <a:gd name="T10" fmla="*/ 2826 w 5113"/>
                <a:gd name="T11" fmla="*/ 337 h 378"/>
                <a:gd name="T12" fmla="*/ 3357 w 5113"/>
                <a:gd name="T13" fmla="*/ 322 h 378"/>
                <a:gd name="T14" fmla="*/ 2754 w 5113"/>
                <a:gd name="T15" fmla="*/ 313 h 378"/>
                <a:gd name="T16" fmla="*/ 3512 w 5113"/>
                <a:gd name="T17" fmla="*/ 307 h 378"/>
                <a:gd name="T18" fmla="*/ 2704 w 5113"/>
                <a:gd name="T19" fmla="*/ 283 h 378"/>
                <a:gd name="T20" fmla="*/ 1191 w 5113"/>
                <a:gd name="T21" fmla="*/ 280 h 378"/>
                <a:gd name="T22" fmla="*/ 1315 w 5113"/>
                <a:gd name="T23" fmla="*/ 284 h 378"/>
                <a:gd name="T24" fmla="*/ 3594 w 5113"/>
                <a:gd name="T25" fmla="*/ 288 h 378"/>
                <a:gd name="T26" fmla="*/ 1115 w 5113"/>
                <a:gd name="T27" fmla="*/ 271 h 378"/>
                <a:gd name="T28" fmla="*/ 2641 w 5113"/>
                <a:gd name="T29" fmla="*/ 267 h 378"/>
                <a:gd name="T30" fmla="*/ 1435 w 5113"/>
                <a:gd name="T31" fmla="*/ 271 h 378"/>
                <a:gd name="T32" fmla="*/ 1038 w 5113"/>
                <a:gd name="T33" fmla="*/ 257 h 378"/>
                <a:gd name="T34" fmla="*/ 1485 w 5113"/>
                <a:gd name="T35" fmla="*/ 245 h 378"/>
                <a:gd name="T36" fmla="*/ 960 w 5113"/>
                <a:gd name="T37" fmla="*/ 248 h 378"/>
                <a:gd name="T38" fmla="*/ 3752 w 5113"/>
                <a:gd name="T39" fmla="*/ 247 h 378"/>
                <a:gd name="T40" fmla="*/ 2590 w 5113"/>
                <a:gd name="T41" fmla="*/ 234 h 378"/>
                <a:gd name="T42" fmla="*/ 859 w 5113"/>
                <a:gd name="T43" fmla="*/ 218 h 378"/>
                <a:gd name="T44" fmla="*/ 3826 w 5113"/>
                <a:gd name="T45" fmla="*/ 226 h 378"/>
                <a:gd name="T46" fmla="*/ 1595 w 5113"/>
                <a:gd name="T47" fmla="*/ 219 h 378"/>
                <a:gd name="T48" fmla="*/ 1640 w 5113"/>
                <a:gd name="T49" fmla="*/ 196 h 378"/>
                <a:gd name="T50" fmla="*/ 3894 w 5113"/>
                <a:gd name="T51" fmla="*/ 202 h 378"/>
                <a:gd name="T52" fmla="*/ 790 w 5113"/>
                <a:gd name="T53" fmla="*/ 199 h 378"/>
                <a:gd name="T54" fmla="*/ 2478 w 5113"/>
                <a:gd name="T55" fmla="*/ 184 h 378"/>
                <a:gd name="T56" fmla="*/ 3973 w 5113"/>
                <a:gd name="T57" fmla="*/ 174 h 378"/>
                <a:gd name="T58" fmla="*/ 695 w 5113"/>
                <a:gd name="T59" fmla="*/ 176 h 378"/>
                <a:gd name="T60" fmla="*/ 1747 w 5113"/>
                <a:gd name="T61" fmla="*/ 166 h 378"/>
                <a:gd name="T62" fmla="*/ 4048 w 5113"/>
                <a:gd name="T63" fmla="*/ 153 h 378"/>
                <a:gd name="T64" fmla="*/ 1785 w 5113"/>
                <a:gd name="T65" fmla="*/ 154 h 378"/>
                <a:gd name="T66" fmla="*/ 607 w 5113"/>
                <a:gd name="T67" fmla="*/ 148 h 378"/>
                <a:gd name="T68" fmla="*/ 2366 w 5113"/>
                <a:gd name="T69" fmla="*/ 139 h 378"/>
                <a:gd name="T70" fmla="*/ 1843 w 5113"/>
                <a:gd name="T71" fmla="*/ 128 h 378"/>
                <a:gd name="T72" fmla="*/ 2309 w 5113"/>
                <a:gd name="T73" fmla="*/ 139 h 378"/>
                <a:gd name="T74" fmla="*/ 4187 w 5113"/>
                <a:gd name="T75" fmla="*/ 120 h 378"/>
                <a:gd name="T76" fmla="*/ 1898 w 5113"/>
                <a:gd name="T77" fmla="*/ 114 h 378"/>
                <a:gd name="T78" fmla="*/ 2248 w 5113"/>
                <a:gd name="T79" fmla="*/ 124 h 378"/>
                <a:gd name="T80" fmla="*/ 1949 w 5113"/>
                <a:gd name="T81" fmla="*/ 121 h 378"/>
                <a:gd name="T82" fmla="*/ 4239 w 5113"/>
                <a:gd name="T83" fmla="*/ 100 h 378"/>
                <a:gd name="T84" fmla="*/ 2181 w 5113"/>
                <a:gd name="T85" fmla="*/ 102 h 378"/>
                <a:gd name="T86" fmla="*/ 418 w 5113"/>
                <a:gd name="T87" fmla="*/ 103 h 378"/>
                <a:gd name="T88" fmla="*/ 2071 w 5113"/>
                <a:gd name="T89" fmla="*/ 98 h 378"/>
                <a:gd name="T90" fmla="*/ 4299 w 5113"/>
                <a:gd name="T91" fmla="*/ 85 h 378"/>
                <a:gd name="T92" fmla="*/ 324 w 5113"/>
                <a:gd name="T93" fmla="*/ 83 h 378"/>
                <a:gd name="T94" fmla="*/ 4368 w 5113"/>
                <a:gd name="T95" fmla="*/ 82 h 378"/>
                <a:gd name="T96" fmla="*/ 239 w 5113"/>
                <a:gd name="T97" fmla="*/ 57 h 378"/>
                <a:gd name="T98" fmla="*/ 12 w 5113"/>
                <a:gd name="T99" fmla="*/ 49 h 378"/>
                <a:gd name="T100" fmla="*/ 157 w 5113"/>
                <a:gd name="T101" fmla="*/ 59 h 378"/>
                <a:gd name="T102" fmla="*/ 90 w 5113"/>
                <a:gd name="T103" fmla="*/ 50 h 378"/>
                <a:gd name="T104" fmla="*/ 4547 w 5113"/>
                <a:gd name="T105" fmla="*/ 32 h 378"/>
                <a:gd name="T106" fmla="*/ 4605 w 5113"/>
                <a:gd name="T107" fmla="*/ 27 h 378"/>
                <a:gd name="T108" fmla="*/ 5110 w 5113"/>
                <a:gd name="T109" fmla="*/ 17 h 378"/>
                <a:gd name="T110" fmla="*/ 4673 w 5113"/>
                <a:gd name="T111" fmla="*/ 13 h 378"/>
                <a:gd name="T112" fmla="*/ 5043 w 5113"/>
                <a:gd name="T113" fmla="*/ 6 h 378"/>
                <a:gd name="T114" fmla="*/ 4795 w 5113"/>
                <a:gd name="T115" fmla="*/ 2 h 378"/>
                <a:gd name="T116" fmla="*/ 4979 w 5113"/>
                <a:gd name="T117" fmla="*/ 3 h 378"/>
                <a:gd name="T118" fmla="*/ 4919 w 5113"/>
                <a:gd name="T119" fmla="*/ 0 h 378"/>
                <a:gd name="T120" fmla="*/ 4865 w 5113"/>
                <a:gd name="T121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13" h="378">
                  <a:moveTo>
                    <a:pt x="3001" y="356"/>
                  </a:moveTo>
                  <a:cubicBezTo>
                    <a:pt x="2997" y="356"/>
                    <a:pt x="2994" y="361"/>
                    <a:pt x="2994" y="366"/>
                  </a:cubicBezTo>
                  <a:cubicBezTo>
                    <a:pt x="2995" y="372"/>
                    <a:pt x="2998" y="377"/>
                    <a:pt x="3003" y="378"/>
                  </a:cubicBezTo>
                  <a:cubicBezTo>
                    <a:pt x="3003" y="378"/>
                    <a:pt x="3003" y="378"/>
                    <a:pt x="3003" y="378"/>
                  </a:cubicBezTo>
                  <a:cubicBezTo>
                    <a:pt x="3007" y="378"/>
                    <a:pt x="3010" y="373"/>
                    <a:pt x="3009" y="367"/>
                  </a:cubicBezTo>
                  <a:cubicBezTo>
                    <a:pt x="3009" y="361"/>
                    <a:pt x="3005" y="356"/>
                    <a:pt x="3001" y="356"/>
                  </a:cubicBezTo>
                  <a:cubicBezTo>
                    <a:pt x="3001" y="356"/>
                    <a:pt x="3001" y="356"/>
                    <a:pt x="3001" y="356"/>
                  </a:cubicBezTo>
                  <a:moveTo>
                    <a:pt x="3066" y="356"/>
                  </a:moveTo>
                  <a:cubicBezTo>
                    <a:pt x="3066" y="356"/>
                    <a:pt x="3066" y="356"/>
                    <a:pt x="3066" y="356"/>
                  </a:cubicBezTo>
                  <a:cubicBezTo>
                    <a:pt x="3061" y="356"/>
                    <a:pt x="3058" y="361"/>
                    <a:pt x="3059" y="367"/>
                  </a:cubicBezTo>
                  <a:cubicBezTo>
                    <a:pt x="3059" y="373"/>
                    <a:pt x="3063" y="377"/>
                    <a:pt x="3067" y="377"/>
                  </a:cubicBezTo>
                  <a:cubicBezTo>
                    <a:pt x="3067" y="377"/>
                    <a:pt x="3067" y="377"/>
                    <a:pt x="3068" y="377"/>
                  </a:cubicBezTo>
                  <a:cubicBezTo>
                    <a:pt x="3072" y="377"/>
                    <a:pt x="3075" y="372"/>
                    <a:pt x="3075" y="366"/>
                  </a:cubicBezTo>
                  <a:cubicBezTo>
                    <a:pt x="3074" y="361"/>
                    <a:pt x="3070" y="356"/>
                    <a:pt x="3066" y="356"/>
                  </a:cubicBezTo>
                  <a:moveTo>
                    <a:pt x="3135" y="352"/>
                  </a:moveTo>
                  <a:cubicBezTo>
                    <a:pt x="3134" y="352"/>
                    <a:pt x="3134" y="352"/>
                    <a:pt x="3134" y="352"/>
                  </a:cubicBezTo>
                  <a:cubicBezTo>
                    <a:pt x="3129" y="352"/>
                    <a:pt x="3126" y="357"/>
                    <a:pt x="3127" y="363"/>
                  </a:cubicBezTo>
                  <a:cubicBezTo>
                    <a:pt x="3127" y="369"/>
                    <a:pt x="3131" y="373"/>
                    <a:pt x="3135" y="373"/>
                  </a:cubicBezTo>
                  <a:cubicBezTo>
                    <a:pt x="3136" y="373"/>
                    <a:pt x="3136" y="373"/>
                    <a:pt x="3136" y="373"/>
                  </a:cubicBezTo>
                  <a:cubicBezTo>
                    <a:pt x="3141" y="372"/>
                    <a:pt x="3144" y="367"/>
                    <a:pt x="3143" y="362"/>
                  </a:cubicBezTo>
                  <a:cubicBezTo>
                    <a:pt x="3143" y="356"/>
                    <a:pt x="3139" y="352"/>
                    <a:pt x="3135" y="352"/>
                  </a:cubicBezTo>
                  <a:moveTo>
                    <a:pt x="2938" y="350"/>
                  </a:moveTo>
                  <a:cubicBezTo>
                    <a:pt x="2934" y="350"/>
                    <a:pt x="2931" y="354"/>
                    <a:pt x="2932" y="360"/>
                  </a:cubicBezTo>
                  <a:cubicBezTo>
                    <a:pt x="2932" y="366"/>
                    <a:pt x="2936" y="371"/>
                    <a:pt x="2940" y="372"/>
                  </a:cubicBezTo>
                  <a:cubicBezTo>
                    <a:pt x="2940" y="372"/>
                    <a:pt x="2940" y="372"/>
                    <a:pt x="2941" y="372"/>
                  </a:cubicBezTo>
                  <a:cubicBezTo>
                    <a:pt x="2944" y="372"/>
                    <a:pt x="2947" y="368"/>
                    <a:pt x="2947" y="362"/>
                  </a:cubicBezTo>
                  <a:cubicBezTo>
                    <a:pt x="2946" y="356"/>
                    <a:pt x="2943" y="351"/>
                    <a:pt x="2938" y="350"/>
                  </a:cubicBezTo>
                  <a:cubicBezTo>
                    <a:pt x="2938" y="350"/>
                    <a:pt x="2938" y="350"/>
                    <a:pt x="2938" y="350"/>
                  </a:cubicBezTo>
                  <a:moveTo>
                    <a:pt x="3206" y="345"/>
                  </a:moveTo>
                  <a:cubicBezTo>
                    <a:pt x="3206" y="345"/>
                    <a:pt x="3206" y="345"/>
                    <a:pt x="3205" y="345"/>
                  </a:cubicBezTo>
                  <a:cubicBezTo>
                    <a:pt x="3201" y="346"/>
                    <a:pt x="3197" y="350"/>
                    <a:pt x="3198" y="356"/>
                  </a:cubicBezTo>
                  <a:cubicBezTo>
                    <a:pt x="3198" y="361"/>
                    <a:pt x="3202" y="365"/>
                    <a:pt x="3207" y="365"/>
                  </a:cubicBezTo>
                  <a:cubicBezTo>
                    <a:pt x="3207" y="365"/>
                    <a:pt x="3207" y="365"/>
                    <a:pt x="3208" y="365"/>
                  </a:cubicBezTo>
                  <a:cubicBezTo>
                    <a:pt x="3212" y="364"/>
                    <a:pt x="3216" y="359"/>
                    <a:pt x="3215" y="354"/>
                  </a:cubicBezTo>
                  <a:cubicBezTo>
                    <a:pt x="3215" y="349"/>
                    <a:pt x="3211" y="345"/>
                    <a:pt x="3206" y="345"/>
                  </a:cubicBezTo>
                  <a:moveTo>
                    <a:pt x="2877" y="339"/>
                  </a:moveTo>
                  <a:cubicBezTo>
                    <a:pt x="2873" y="339"/>
                    <a:pt x="2871" y="343"/>
                    <a:pt x="2871" y="348"/>
                  </a:cubicBezTo>
                  <a:cubicBezTo>
                    <a:pt x="2872" y="354"/>
                    <a:pt x="2875" y="360"/>
                    <a:pt x="2879" y="361"/>
                  </a:cubicBezTo>
                  <a:cubicBezTo>
                    <a:pt x="2879" y="361"/>
                    <a:pt x="2880" y="361"/>
                    <a:pt x="2880" y="361"/>
                  </a:cubicBezTo>
                  <a:cubicBezTo>
                    <a:pt x="2884" y="361"/>
                    <a:pt x="2886" y="357"/>
                    <a:pt x="2886" y="352"/>
                  </a:cubicBezTo>
                  <a:cubicBezTo>
                    <a:pt x="2885" y="346"/>
                    <a:pt x="2882" y="340"/>
                    <a:pt x="2878" y="340"/>
                  </a:cubicBezTo>
                  <a:cubicBezTo>
                    <a:pt x="2877" y="339"/>
                    <a:pt x="2877" y="339"/>
                    <a:pt x="2877" y="339"/>
                  </a:cubicBezTo>
                  <a:moveTo>
                    <a:pt x="3281" y="335"/>
                  </a:moveTo>
                  <a:cubicBezTo>
                    <a:pt x="3280" y="335"/>
                    <a:pt x="3280" y="335"/>
                    <a:pt x="3279" y="335"/>
                  </a:cubicBezTo>
                  <a:cubicBezTo>
                    <a:pt x="3274" y="336"/>
                    <a:pt x="3271" y="341"/>
                    <a:pt x="3271" y="346"/>
                  </a:cubicBezTo>
                  <a:cubicBezTo>
                    <a:pt x="3272" y="351"/>
                    <a:pt x="3276" y="354"/>
                    <a:pt x="3280" y="354"/>
                  </a:cubicBezTo>
                  <a:cubicBezTo>
                    <a:pt x="3281" y="354"/>
                    <a:pt x="3281" y="354"/>
                    <a:pt x="3282" y="354"/>
                  </a:cubicBezTo>
                  <a:cubicBezTo>
                    <a:pt x="3287" y="353"/>
                    <a:pt x="3290" y="348"/>
                    <a:pt x="3290" y="343"/>
                  </a:cubicBezTo>
                  <a:cubicBezTo>
                    <a:pt x="3289" y="338"/>
                    <a:pt x="3285" y="335"/>
                    <a:pt x="3281" y="335"/>
                  </a:cubicBezTo>
                  <a:moveTo>
                    <a:pt x="2817" y="324"/>
                  </a:moveTo>
                  <a:cubicBezTo>
                    <a:pt x="2814" y="324"/>
                    <a:pt x="2812" y="327"/>
                    <a:pt x="2812" y="333"/>
                  </a:cubicBezTo>
                  <a:cubicBezTo>
                    <a:pt x="2812" y="338"/>
                    <a:pt x="2816" y="344"/>
                    <a:pt x="2820" y="345"/>
                  </a:cubicBezTo>
                  <a:cubicBezTo>
                    <a:pt x="2820" y="345"/>
                    <a:pt x="2821" y="345"/>
                    <a:pt x="2821" y="345"/>
                  </a:cubicBezTo>
                  <a:cubicBezTo>
                    <a:pt x="2824" y="345"/>
                    <a:pt x="2826" y="342"/>
                    <a:pt x="2826" y="337"/>
                  </a:cubicBezTo>
                  <a:cubicBezTo>
                    <a:pt x="2826" y="331"/>
                    <a:pt x="2823" y="325"/>
                    <a:pt x="2819" y="324"/>
                  </a:cubicBezTo>
                  <a:cubicBezTo>
                    <a:pt x="2818" y="324"/>
                    <a:pt x="2818" y="324"/>
                    <a:pt x="2817" y="324"/>
                  </a:cubicBezTo>
                  <a:moveTo>
                    <a:pt x="3357" y="322"/>
                  </a:moveTo>
                  <a:cubicBezTo>
                    <a:pt x="3356" y="322"/>
                    <a:pt x="3356" y="322"/>
                    <a:pt x="3355" y="323"/>
                  </a:cubicBezTo>
                  <a:cubicBezTo>
                    <a:pt x="3350" y="323"/>
                    <a:pt x="3347" y="328"/>
                    <a:pt x="3347" y="333"/>
                  </a:cubicBezTo>
                  <a:cubicBezTo>
                    <a:pt x="3348" y="338"/>
                    <a:pt x="3352" y="341"/>
                    <a:pt x="3356" y="341"/>
                  </a:cubicBezTo>
                  <a:cubicBezTo>
                    <a:pt x="3357" y="341"/>
                    <a:pt x="3357" y="341"/>
                    <a:pt x="3358" y="340"/>
                  </a:cubicBezTo>
                  <a:cubicBezTo>
                    <a:pt x="3363" y="339"/>
                    <a:pt x="3367" y="335"/>
                    <a:pt x="3366" y="330"/>
                  </a:cubicBezTo>
                  <a:cubicBezTo>
                    <a:pt x="3365" y="325"/>
                    <a:pt x="3361" y="322"/>
                    <a:pt x="3357" y="322"/>
                  </a:cubicBezTo>
                  <a:moveTo>
                    <a:pt x="3435" y="308"/>
                  </a:moveTo>
                  <a:cubicBezTo>
                    <a:pt x="3434" y="308"/>
                    <a:pt x="3433" y="308"/>
                    <a:pt x="3433" y="308"/>
                  </a:cubicBezTo>
                  <a:cubicBezTo>
                    <a:pt x="3427" y="309"/>
                    <a:pt x="3424" y="314"/>
                    <a:pt x="3425" y="318"/>
                  </a:cubicBezTo>
                  <a:cubicBezTo>
                    <a:pt x="3426" y="322"/>
                    <a:pt x="3429" y="325"/>
                    <a:pt x="3434" y="325"/>
                  </a:cubicBezTo>
                  <a:cubicBezTo>
                    <a:pt x="3434" y="325"/>
                    <a:pt x="3435" y="325"/>
                    <a:pt x="3436" y="325"/>
                  </a:cubicBezTo>
                  <a:cubicBezTo>
                    <a:pt x="3441" y="324"/>
                    <a:pt x="3445" y="319"/>
                    <a:pt x="3444" y="314"/>
                  </a:cubicBezTo>
                  <a:cubicBezTo>
                    <a:pt x="3443" y="310"/>
                    <a:pt x="3439" y="308"/>
                    <a:pt x="3435" y="308"/>
                  </a:cubicBezTo>
                  <a:moveTo>
                    <a:pt x="2759" y="305"/>
                  </a:moveTo>
                  <a:cubicBezTo>
                    <a:pt x="2756" y="305"/>
                    <a:pt x="2754" y="308"/>
                    <a:pt x="2754" y="313"/>
                  </a:cubicBezTo>
                  <a:cubicBezTo>
                    <a:pt x="2754" y="319"/>
                    <a:pt x="2758" y="325"/>
                    <a:pt x="2761" y="326"/>
                  </a:cubicBezTo>
                  <a:cubicBezTo>
                    <a:pt x="2762" y="326"/>
                    <a:pt x="2763" y="326"/>
                    <a:pt x="2763" y="326"/>
                  </a:cubicBezTo>
                  <a:cubicBezTo>
                    <a:pt x="2766" y="326"/>
                    <a:pt x="2768" y="323"/>
                    <a:pt x="2768" y="318"/>
                  </a:cubicBezTo>
                  <a:cubicBezTo>
                    <a:pt x="2768" y="312"/>
                    <a:pt x="2765" y="307"/>
                    <a:pt x="2761" y="305"/>
                  </a:cubicBezTo>
                  <a:cubicBezTo>
                    <a:pt x="2760" y="305"/>
                    <a:pt x="2760" y="305"/>
                    <a:pt x="2759" y="305"/>
                  </a:cubicBezTo>
                  <a:moveTo>
                    <a:pt x="3514" y="291"/>
                  </a:moveTo>
                  <a:cubicBezTo>
                    <a:pt x="3513" y="291"/>
                    <a:pt x="3512" y="291"/>
                    <a:pt x="3511" y="292"/>
                  </a:cubicBezTo>
                  <a:cubicBezTo>
                    <a:pt x="3506" y="293"/>
                    <a:pt x="3502" y="297"/>
                    <a:pt x="3503" y="301"/>
                  </a:cubicBezTo>
                  <a:cubicBezTo>
                    <a:pt x="3504" y="305"/>
                    <a:pt x="3508" y="307"/>
                    <a:pt x="3512" y="307"/>
                  </a:cubicBezTo>
                  <a:cubicBezTo>
                    <a:pt x="3513" y="307"/>
                    <a:pt x="3514" y="307"/>
                    <a:pt x="3515" y="307"/>
                  </a:cubicBezTo>
                  <a:cubicBezTo>
                    <a:pt x="3520" y="306"/>
                    <a:pt x="3524" y="301"/>
                    <a:pt x="3522" y="297"/>
                  </a:cubicBezTo>
                  <a:cubicBezTo>
                    <a:pt x="3522" y="294"/>
                    <a:pt x="3518" y="291"/>
                    <a:pt x="3514" y="291"/>
                  </a:cubicBezTo>
                  <a:moveTo>
                    <a:pt x="2702" y="283"/>
                  </a:moveTo>
                  <a:cubicBezTo>
                    <a:pt x="2699" y="283"/>
                    <a:pt x="2697" y="286"/>
                    <a:pt x="2697" y="291"/>
                  </a:cubicBezTo>
                  <a:cubicBezTo>
                    <a:pt x="2697" y="297"/>
                    <a:pt x="2700" y="303"/>
                    <a:pt x="2704" y="304"/>
                  </a:cubicBezTo>
                  <a:cubicBezTo>
                    <a:pt x="2705" y="304"/>
                    <a:pt x="2705" y="305"/>
                    <a:pt x="2706" y="305"/>
                  </a:cubicBezTo>
                  <a:cubicBezTo>
                    <a:pt x="2709" y="305"/>
                    <a:pt x="2711" y="301"/>
                    <a:pt x="2711" y="297"/>
                  </a:cubicBezTo>
                  <a:cubicBezTo>
                    <a:pt x="2711" y="291"/>
                    <a:pt x="2708" y="285"/>
                    <a:pt x="2704" y="283"/>
                  </a:cubicBezTo>
                  <a:cubicBezTo>
                    <a:pt x="2703" y="283"/>
                    <a:pt x="2703" y="283"/>
                    <a:pt x="2702" y="283"/>
                  </a:cubicBezTo>
                  <a:moveTo>
                    <a:pt x="1260" y="282"/>
                  </a:moveTo>
                  <a:cubicBezTo>
                    <a:pt x="1260" y="282"/>
                    <a:pt x="1260" y="282"/>
                    <a:pt x="1260" y="282"/>
                  </a:cubicBezTo>
                  <a:cubicBezTo>
                    <a:pt x="1256" y="282"/>
                    <a:pt x="1254" y="285"/>
                    <a:pt x="1257" y="288"/>
                  </a:cubicBezTo>
                  <a:cubicBezTo>
                    <a:pt x="1259" y="291"/>
                    <a:pt x="1264" y="293"/>
                    <a:pt x="1268" y="293"/>
                  </a:cubicBezTo>
                  <a:cubicBezTo>
                    <a:pt x="1268" y="293"/>
                    <a:pt x="1268" y="293"/>
                    <a:pt x="1268" y="293"/>
                  </a:cubicBezTo>
                  <a:cubicBezTo>
                    <a:pt x="1272" y="293"/>
                    <a:pt x="1273" y="290"/>
                    <a:pt x="1271" y="287"/>
                  </a:cubicBezTo>
                  <a:cubicBezTo>
                    <a:pt x="1269" y="284"/>
                    <a:pt x="1264" y="282"/>
                    <a:pt x="1260" y="282"/>
                  </a:cubicBezTo>
                  <a:moveTo>
                    <a:pt x="1191" y="280"/>
                  </a:moveTo>
                  <a:cubicBezTo>
                    <a:pt x="1187" y="280"/>
                    <a:pt x="1186" y="282"/>
                    <a:pt x="1188" y="285"/>
                  </a:cubicBezTo>
                  <a:cubicBezTo>
                    <a:pt x="1190" y="288"/>
                    <a:pt x="1196" y="291"/>
                    <a:pt x="1201" y="291"/>
                  </a:cubicBezTo>
                  <a:cubicBezTo>
                    <a:pt x="1201" y="291"/>
                    <a:pt x="1202" y="291"/>
                    <a:pt x="1202" y="291"/>
                  </a:cubicBezTo>
                  <a:cubicBezTo>
                    <a:pt x="1206" y="291"/>
                    <a:pt x="1208" y="289"/>
                    <a:pt x="1205" y="286"/>
                  </a:cubicBezTo>
                  <a:cubicBezTo>
                    <a:pt x="1203" y="283"/>
                    <a:pt x="1197" y="281"/>
                    <a:pt x="1193" y="280"/>
                  </a:cubicBezTo>
                  <a:cubicBezTo>
                    <a:pt x="1192" y="280"/>
                    <a:pt x="1192" y="280"/>
                    <a:pt x="1191" y="280"/>
                  </a:cubicBezTo>
                  <a:moveTo>
                    <a:pt x="1319" y="278"/>
                  </a:moveTo>
                  <a:cubicBezTo>
                    <a:pt x="1319" y="278"/>
                    <a:pt x="1318" y="278"/>
                    <a:pt x="1318" y="278"/>
                  </a:cubicBezTo>
                  <a:cubicBezTo>
                    <a:pt x="1314" y="278"/>
                    <a:pt x="1313" y="281"/>
                    <a:pt x="1315" y="284"/>
                  </a:cubicBezTo>
                  <a:cubicBezTo>
                    <a:pt x="1317" y="287"/>
                    <a:pt x="1322" y="289"/>
                    <a:pt x="1325" y="289"/>
                  </a:cubicBezTo>
                  <a:cubicBezTo>
                    <a:pt x="1326" y="289"/>
                    <a:pt x="1326" y="289"/>
                    <a:pt x="1326" y="289"/>
                  </a:cubicBezTo>
                  <a:cubicBezTo>
                    <a:pt x="1330" y="289"/>
                    <a:pt x="1331" y="286"/>
                    <a:pt x="1329" y="283"/>
                  </a:cubicBezTo>
                  <a:cubicBezTo>
                    <a:pt x="1327" y="280"/>
                    <a:pt x="1323" y="278"/>
                    <a:pt x="1319" y="278"/>
                  </a:cubicBezTo>
                  <a:moveTo>
                    <a:pt x="3593" y="273"/>
                  </a:moveTo>
                  <a:cubicBezTo>
                    <a:pt x="3592" y="273"/>
                    <a:pt x="3591" y="274"/>
                    <a:pt x="3590" y="274"/>
                  </a:cubicBezTo>
                  <a:cubicBezTo>
                    <a:pt x="3585" y="275"/>
                    <a:pt x="3581" y="279"/>
                    <a:pt x="3582" y="283"/>
                  </a:cubicBezTo>
                  <a:cubicBezTo>
                    <a:pt x="3583" y="286"/>
                    <a:pt x="3587" y="288"/>
                    <a:pt x="3591" y="288"/>
                  </a:cubicBezTo>
                  <a:cubicBezTo>
                    <a:pt x="3592" y="288"/>
                    <a:pt x="3593" y="288"/>
                    <a:pt x="3594" y="288"/>
                  </a:cubicBezTo>
                  <a:cubicBezTo>
                    <a:pt x="3599" y="287"/>
                    <a:pt x="3603" y="282"/>
                    <a:pt x="3602" y="278"/>
                  </a:cubicBezTo>
                  <a:cubicBezTo>
                    <a:pt x="3601" y="275"/>
                    <a:pt x="3597" y="273"/>
                    <a:pt x="3593" y="273"/>
                  </a:cubicBezTo>
                  <a:moveTo>
                    <a:pt x="1115" y="271"/>
                  </a:moveTo>
                  <a:cubicBezTo>
                    <a:pt x="1112" y="271"/>
                    <a:pt x="1110" y="273"/>
                    <a:pt x="1112" y="275"/>
                  </a:cubicBezTo>
                  <a:cubicBezTo>
                    <a:pt x="1114" y="278"/>
                    <a:pt x="1120" y="281"/>
                    <a:pt x="1125" y="282"/>
                  </a:cubicBezTo>
                  <a:cubicBezTo>
                    <a:pt x="1126" y="282"/>
                    <a:pt x="1127" y="282"/>
                    <a:pt x="1128" y="282"/>
                  </a:cubicBezTo>
                  <a:cubicBezTo>
                    <a:pt x="1131" y="282"/>
                    <a:pt x="1133" y="281"/>
                    <a:pt x="1131" y="278"/>
                  </a:cubicBezTo>
                  <a:cubicBezTo>
                    <a:pt x="1129" y="275"/>
                    <a:pt x="1123" y="272"/>
                    <a:pt x="1118" y="271"/>
                  </a:cubicBezTo>
                  <a:cubicBezTo>
                    <a:pt x="1117" y="271"/>
                    <a:pt x="1116" y="271"/>
                    <a:pt x="1115" y="271"/>
                  </a:cubicBezTo>
                  <a:moveTo>
                    <a:pt x="1376" y="270"/>
                  </a:moveTo>
                  <a:cubicBezTo>
                    <a:pt x="1376" y="270"/>
                    <a:pt x="1375" y="270"/>
                    <a:pt x="1375" y="270"/>
                  </a:cubicBezTo>
                  <a:cubicBezTo>
                    <a:pt x="1371" y="270"/>
                    <a:pt x="1370" y="274"/>
                    <a:pt x="1372" y="277"/>
                  </a:cubicBezTo>
                  <a:cubicBezTo>
                    <a:pt x="1374" y="280"/>
                    <a:pt x="1378" y="282"/>
                    <a:pt x="1381" y="282"/>
                  </a:cubicBezTo>
                  <a:cubicBezTo>
                    <a:pt x="1381" y="282"/>
                    <a:pt x="1382" y="282"/>
                    <a:pt x="1382" y="282"/>
                  </a:cubicBezTo>
                  <a:cubicBezTo>
                    <a:pt x="1386" y="281"/>
                    <a:pt x="1387" y="278"/>
                    <a:pt x="1385" y="275"/>
                  </a:cubicBezTo>
                  <a:cubicBezTo>
                    <a:pt x="1384" y="272"/>
                    <a:pt x="1380" y="270"/>
                    <a:pt x="1376" y="270"/>
                  </a:cubicBezTo>
                  <a:moveTo>
                    <a:pt x="2646" y="259"/>
                  </a:moveTo>
                  <a:cubicBezTo>
                    <a:pt x="2643" y="259"/>
                    <a:pt x="2641" y="262"/>
                    <a:pt x="2641" y="267"/>
                  </a:cubicBezTo>
                  <a:cubicBezTo>
                    <a:pt x="2641" y="273"/>
                    <a:pt x="2644" y="279"/>
                    <a:pt x="2648" y="280"/>
                  </a:cubicBezTo>
                  <a:cubicBezTo>
                    <a:pt x="2648" y="281"/>
                    <a:pt x="2649" y="281"/>
                    <a:pt x="2649" y="281"/>
                  </a:cubicBezTo>
                  <a:cubicBezTo>
                    <a:pt x="2652" y="281"/>
                    <a:pt x="2654" y="278"/>
                    <a:pt x="2654" y="273"/>
                  </a:cubicBezTo>
                  <a:cubicBezTo>
                    <a:pt x="2654" y="267"/>
                    <a:pt x="2651" y="261"/>
                    <a:pt x="2648" y="260"/>
                  </a:cubicBezTo>
                  <a:cubicBezTo>
                    <a:pt x="2647" y="259"/>
                    <a:pt x="2646" y="259"/>
                    <a:pt x="2646" y="259"/>
                  </a:cubicBezTo>
                  <a:moveTo>
                    <a:pt x="1431" y="259"/>
                  </a:moveTo>
                  <a:cubicBezTo>
                    <a:pt x="1431" y="259"/>
                    <a:pt x="1430" y="259"/>
                    <a:pt x="1430" y="259"/>
                  </a:cubicBezTo>
                  <a:cubicBezTo>
                    <a:pt x="1426" y="260"/>
                    <a:pt x="1425" y="263"/>
                    <a:pt x="1427" y="266"/>
                  </a:cubicBezTo>
                  <a:cubicBezTo>
                    <a:pt x="1428" y="269"/>
                    <a:pt x="1432" y="271"/>
                    <a:pt x="1435" y="271"/>
                  </a:cubicBezTo>
                  <a:cubicBezTo>
                    <a:pt x="1435" y="271"/>
                    <a:pt x="1436" y="271"/>
                    <a:pt x="1436" y="271"/>
                  </a:cubicBezTo>
                  <a:cubicBezTo>
                    <a:pt x="1440" y="270"/>
                    <a:pt x="1441" y="267"/>
                    <a:pt x="1440" y="264"/>
                  </a:cubicBezTo>
                  <a:cubicBezTo>
                    <a:pt x="1438" y="261"/>
                    <a:pt x="1435" y="259"/>
                    <a:pt x="1431" y="259"/>
                  </a:cubicBezTo>
                  <a:moveTo>
                    <a:pt x="1034" y="256"/>
                  </a:moveTo>
                  <a:cubicBezTo>
                    <a:pt x="1031" y="256"/>
                    <a:pt x="1030" y="258"/>
                    <a:pt x="1031" y="260"/>
                  </a:cubicBezTo>
                  <a:cubicBezTo>
                    <a:pt x="1033" y="263"/>
                    <a:pt x="1039" y="266"/>
                    <a:pt x="1045" y="267"/>
                  </a:cubicBezTo>
                  <a:cubicBezTo>
                    <a:pt x="1046" y="268"/>
                    <a:pt x="1047" y="268"/>
                    <a:pt x="1048" y="268"/>
                  </a:cubicBezTo>
                  <a:cubicBezTo>
                    <a:pt x="1051" y="268"/>
                    <a:pt x="1053" y="266"/>
                    <a:pt x="1051" y="264"/>
                  </a:cubicBezTo>
                  <a:cubicBezTo>
                    <a:pt x="1049" y="261"/>
                    <a:pt x="1043" y="258"/>
                    <a:pt x="1038" y="257"/>
                  </a:cubicBezTo>
                  <a:cubicBezTo>
                    <a:pt x="1037" y="256"/>
                    <a:pt x="1035" y="256"/>
                    <a:pt x="1034" y="256"/>
                  </a:cubicBezTo>
                  <a:moveTo>
                    <a:pt x="3672" y="254"/>
                  </a:moveTo>
                  <a:cubicBezTo>
                    <a:pt x="3671" y="254"/>
                    <a:pt x="3670" y="254"/>
                    <a:pt x="3669" y="255"/>
                  </a:cubicBezTo>
                  <a:cubicBezTo>
                    <a:pt x="3664" y="256"/>
                    <a:pt x="3660" y="260"/>
                    <a:pt x="3662" y="264"/>
                  </a:cubicBezTo>
                  <a:cubicBezTo>
                    <a:pt x="3663" y="266"/>
                    <a:pt x="3666" y="268"/>
                    <a:pt x="3670" y="268"/>
                  </a:cubicBezTo>
                  <a:cubicBezTo>
                    <a:pt x="3671" y="268"/>
                    <a:pt x="3672" y="268"/>
                    <a:pt x="3673" y="268"/>
                  </a:cubicBezTo>
                  <a:cubicBezTo>
                    <a:pt x="3679" y="266"/>
                    <a:pt x="3682" y="262"/>
                    <a:pt x="3681" y="259"/>
                  </a:cubicBezTo>
                  <a:cubicBezTo>
                    <a:pt x="3680" y="256"/>
                    <a:pt x="3676" y="254"/>
                    <a:pt x="3672" y="254"/>
                  </a:cubicBezTo>
                  <a:moveTo>
                    <a:pt x="1485" y="245"/>
                  </a:moveTo>
                  <a:cubicBezTo>
                    <a:pt x="1484" y="245"/>
                    <a:pt x="1484" y="245"/>
                    <a:pt x="1483" y="246"/>
                  </a:cubicBezTo>
                  <a:cubicBezTo>
                    <a:pt x="1480" y="247"/>
                    <a:pt x="1478" y="250"/>
                    <a:pt x="1480" y="254"/>
                  </a:cubicBezTo>
                  <a:cubicBezTo>
                    <a:pt x="1481" y="257"/>
                    <a:pt x="1484" y="258"/>
                    <a:pt x="1487" y="258"/>
                  </a:cubicBezTo>
                  <a:cubicBezTo>
                    <a:pt x="1488" y="258"/>
                    <a:pt x="1489" y="258"/>
                    <a:pt x="1489" y="258"/>
                  </a:cubicBezTo>
                  <a:cubicBezTo>
                    <a:pt x="1493" y="257"/>
                    <a:pt x="1494" y="254"/>
                    <a:pt x="1493" y="250"/>
                  </a:cubicBezTo>
                  <a:cubicBezTo>
                    <a:pt x="1491" y="247"/>
                    <a:pt x="1488" y="245"/>
                    <a:pt x="1485" y="245"/>
                  </a:cubicBezTo>
                  <a:moveTo>
                    <a:pt x="950" y="237"/>
                  </a:moveTo>
                  <a:cubicBezTo>
                    <a:pt x="947" y="237"/>
                    <a:pt x="945" y="238"/>
                    <a:pt x="946" y="240"/>
                  </a:cubicBezTo>
                  <a:cubicBezTo>
                    <a:pt x="948" y="243"/>
                    <a:pt x="954" y="247"/>
                    <a:pt x="960" y="248"/>
                  </a:cubicBezTo>
                  <a:cubicBezTo>
                    <a:pt x="961" y="249"/>
                    <a:pt x="963" y="249"/>
                    <a:pt x="964" y="249"/>
                  </a:cubicBezTo>
                  <a:cubicBezTo>
                    <a:pt x="967" y="249"/>
                    <a:pt x="969" y="248"/>
                    <a:pt x="967" y="245"/>
                  </a:cubicBezTo>
                  <a:cubicBezTo>
                    <a:pt x="966" y="243"/>
                    <a:pt x="960" y="239"/>
                    <a:pt x="954" y="238"/>
                  </a:cubicBezTo>
                  <a:cubicBezTo>
                    <a:pt x="952" y="237"/>
                    <a:pt x="951" y="237"/>
                    <a:pt x="950" y="237"/>
                  </a:cubicBezTo>
                  <a:moveTo>
                    <a:pt x="3751" y="234"/>
                  </a:moveTo>
                  <a:cubicBezTo>
                    <a:pt x="3750" y="234"/>
                    <a:pt x="3748" y="235"/>
                    <a:pt x="3747" y="235"/>
                  </a:cubicBezTo>
                  <a:cubicBezTo>
                    <a:pt x="3742" y="236"/>
                    <a:pt x="3739" y="240"/>
                    <a:pt x="3740" y="243"/>
                  </a:cubicBezTo>
                  <a:cubicBezTo>
                    <a:pt x="3741" y="246"/>
                    <a:pt x="3745" y="247"/>
                    <a:pt x="3748" y="247"/>
                  </a:cubicBezTo>
                  <a:cubicBezTo>
                    <a:pt x="3750" y="247"/>
                    <a:pt x="3751" y="247"/>
                    <a:pt x="3752" y="247"/>
                  </a:cubicBezTo>
                  <a:cubicBezTo>
                    <a:pt x="3757" y="245"/>
                    <a:pt x="3761" y="242"/>
                    <a:pt x="3759" y="238"/>
                  </a:cubicBezTo>
                  <a:cubicBezTo>
                    <a:pt x="3758" y="236"/>
                    <a:pt x="3755" y="234"/>
                    <a:pt x="3751" y="234"/>
                  </a:cubicBezTo>
                  <a:moveTo>
                    <a:pt x="2590" y="234"/>
                  </a:moveTo>
                  <a:cubicBezTo>
                    <a:pt x="2587" y="234"/>
                    <a:pt x="2585" y="237"/>
                    <a:pt x="2585" y="242"/>
                  </a:cubicBezTo>
                  <a:cubicBezTo>
                    <a:pt x="2585" y="247"/>
                    <a:pt x="2588" y="253"/>
                    <a:pt x="2591" y="255"/>
                  </a:cubicBezTo>
                  <a:cubicBezTo>
                    <a:pt x="2592" y="255"/>
                    <a:pt x="2593" y="255"/>
                    <a:pt x="2593" y="255"/>
                  </a:cubicBezTo>
                  <a:cubicBezTo>
                    <a:pt x="2596" y="255"/>
                    <a:pt x="2598" y="253"/>
                    <a:pt x="2598" y="248"/>
                  </a:cubicBezTo>
                  <a:cubicBezTo>
                    <a:pt x="2599" y="242"/>
                    <a:pt x="2596" y="236"/>
                    <a:pt x="2592" y="235"/>
                  </a:cubicBezTo>
                  <a:cubicBezTo>
                    <a:pt x="2591" y="234"/>
                    <a:pt x="2590" y="234"/>
                    <a:pt x="2590" y="234"/>
                  </a:cubicBezTo>
                  <a:moveTo>
                    <a:pt x="1537" y="230"/>
                  </a:moveTo>
                  <a:cubicBezTo>
                    <a:pt x="1537" y="230"/>
                    <a:pt x="1536" y="230"/>
                    <a:pt x="1535" y="230"/>
                  </a:cubicBezTo>
                  <a:cubicBezTo>
                    <a:pt x="1532" y="231"/>
                    <a:pt x="1530" y="235"/>
                    <a:pt x="1532" y="239"/>
                  </a:cubicBezTo>
                  <a:cubicBezTo>
                    <a:pt x="1533" y="242"/>
                    <a:pt x="1536" y="244"/>
                    <a:pt x="1539" y="244"/>
                  </a:cubicBezTo>
                  <a:cubicBezTo>
                    <a:pt x="1539" y="244"/>
                    <a:pt x="1540" y="244"/>
                    <a:pt x="1541" y="244"/>
                  </a:cubicBezTo>
                  <a:cubicBezTo>
                    <a:pt x="1544" y="243"/>
                    <a:pt x="1546" y="239"/>
                    <a:pt x="1544" y="235"/>
                  </a:cubicBezTo>
                  <a:cubicBezTo>
                    <a:pt x="1543" y="232"/>
                    <a:pt x="1540" y="230"/>
                    <a:pt x="1537" y="230"/>
                  </a:cubicBezTo>
                  <a:moveTo>
                    <a:pt x="862" y="215"/>
                  </a:moveTo>
                  <a:cubicBezTo>
                    <a:pt x="859" y="215"/>
                    <a:pt x="858" y="216"/>
                    <a:pt x="859" y="218"/>
                  </a:cubicBezTo>
                  <a:cubicBezTo>
                    <a:pt x="860" y="221"/>
                    <a:pt x="866" y="224"/>
                    <a:pt x="872" y="226"/>
                  </a:cubicBezTo>
                  <a:cubicBezTo>
                    <a:pt x="873" y="226"/>
                    <a:pt x="875" y="227"/>
                    <a:pt x="876" y="227"/>
                  </a:cubicBezTo>
                  <a:cubicBezTo>
                    <a:pt x="879" y="227"/>
                    <a:pt x="881" y="225"/>
                    <a:pt x="880" y="223"/>
                  </a:cubicBezTo>
                  <a:cubicBezTo>
                    <a:pt x="879" y="221"/>
                    <a:pt x="873" y="217"/>
                    <a:pt x="867" y="215"/>
                  </a:cubicBezTo>
                  <a:cubicBezTo>
                    <a:pt x="865" y="215"/>
                    <a:pt x="863" y="215"/>
                    <a:pt x="862" y="215"/>
                  </a:cubicBezTo>
                  <a:moveTo>
                    <a:pt x="3828" y="214"/>
                  </a:moveTo>
                  <a:cubicBezTo>
                    <a:pt x="3827" y="214"/>
                    <a:pt x="3826" y="214"/>
                    <a:pt x="3824" y="215"/>
                  </a:cubicBezTo>
                  <a:cubicBezTo>
                    <a:pt x="3819" y="216"/>
                    <a:pt x="3816" y="219"/>
                    <a:pt x="3818" y="223"/>
                  </a:cubicBezTo>
                  <a:cubicBezTo>
                    <a:pt x="3819" y="225"/>
                    <a:pt x="3822" y="226"/>
                    <a:pt x="3826" y="226"/>
                  </a:cubicBezTo>
                  <a:cubicBezTo>
                    <a:pt x="3827" y="226"/>
                    <a:pt x="3829" y="226"/>
                    <a:pt x="3830" y="225"/>
                  </a:cubicBezTo>
                  <a:cubicBezTo>
                    <a:pt x="3835" y="224"/>
                    <a:pt x="3838" y="220"/>
                    <a:pt x="3836" y="217"/>
                  </a:cubicBezTo>
                  <a:cubicBezTo>
                    <a:pt x="3835" y="215"/>
                    <a:pt x="3832" y="214"/>
                    <a:pt x="3828" y="214"/>
                  </a:cubicBezTo>
                  <a:moveTo>
                    <a:pt x="1589" y="213"/>
                  </a:moveTo>
                  <a:cubicBezTo>
                    <a:pt x="1588" y="213"/>
                    <a:pt x="1588" y="213"/>
                    <a:pt x="1587" y="214"/>
                  </a:cubicBezTo>
                  <a:cubicBezTo>
                    <a:pt x="1584" y="215"/>
                    <a:pt x="1582" y="219"/>
                    <a:pt x="1583" y="223"/>
                  </a:cubicBezTo>
                  <a:cubicBezTo>
                    <a:pt x="1584" y="226"/>
                    <a:pt x="1587" y="228"/>
                    <a:pt x="1590" y="228"/>
                  </a:cubicBezTo>
                  <a:cubicBezTo>
                    <a:pt x="1590" y="228"/>
                    <a:pt x="1591" y="228"/>
                    <a:pt x="1591" y="228"/>
                  </a:cubicBezTo>
                  <a:cubicBezTo>
                    <a:pt x="1595" y="226"/>
                    <a:pt x="1597" y="222"/>
                    <a:pt x="1595" y="219"/>
                  </a:cubicBezTo>
                  <a:cubicBezTo>
                    <a:pt x="1594" y="215"/>
                    <a:pt x="1592" y="213"/>
                    <a:pt x="1589" y="213"/>
                  </a:cubicBezTo>
                  <a:moveTo>
                    <a:pt x="2534" y="209"/>
                  </a:moveTo>
                  <a:cubicBezTo>
                    <a:pt x="2531" y="209"/>
                    <a:pt x="2529" y="212"/>
                    <a:pt x="2529" y="216"/>
                  </a:cubicBezTo>
                  <a:cubicBezTo>
                    <a:pt x="2529" y="222"/>
                    <a:pt x="2532" y="228"/>
                    <a:pt x="2535" y="229"/>
                  </a:cubicBezTo>
                  <a:cubicBezTo>
                    <a:pt x="2536" y="230"/>
                    <a:pt x="2537" y="230"/>
                    <a:pt x="2537" y="230"/>
                  </a:cubicBezTo>
                  <a:cubicBezTo>
                    <a:pt x="2540" y="230"/>
                    <a:pt x="2542" y="227"/>
                    <a:pt x="2543" y="222"/>
                  </a:cubicBezTo>
                  <a:cubicBezTo>
                    <a:pt x="2543" y="217"/>
                    <a:pt x="2540" y="211"/>
                    <a:pt x="2536" y="209"/>
                  </a:cubicBezTo>
                  <a:cubicBezTo>
                    <a:pt x="2536" y="209"/>
                    <a:pt x="2535" y="209"/>
                    <a:pt x="2534" y="209"/>
                  </a:cubicBezTo>
                  <a:moveTo>
                    <a:pt x="1640" y="196"/>
                  </a:moveTo>
                  <a:cubicBezTo>
                    <a:pt x="1639" y="196"/>
                    <a:pt x="1639" y="196"/>
                    <a:pt x="1638" y="196"/>
                  </a:cubicBezTo>
                  <a:cubicBezTo>
                    <a:pt x="1635" y="197"/>
                    <a:pt x="1633" y="201"/>
                    <a:pt x="1634" y="205"/>
                  </a:cubicBezTo>
                  <a:cubicBezTo>
                    <a:pt x="1635" y="209"/>
                    <a:pt x="1637" y="211"/>
                    <a:pt x="1640" y="211"/>
                  </a:cubicBezTo>
                  <a:cubicBezTo>
                    <a:pt x="1640" y="211"/>
                    <a:pt x="1641" y="211"/>
                    <a:pt x="1641" y="211"/>
                  </a:cubicBezTo>
                  <a:cubicBezTo>
                    <a:pt x="1645" y="210"/>
                    <a:pt x="1647" y="205"/>
                    <a:pt x="1646" y="201"/>
                  </a:cubicBezTo>
                  <a:cubicBezTo>
                    <a:pt x="1645" y="198"/>
                    <a:pt x="1643" y="196"/>
                    <a:pt x="1640" y="196"/>
                  </a:cubicBezTo>
                  <a:moveTo>
                    <a:pt x="3904" y="193"/>
                  </a:moveTo>
                  <a:cubicBezTo>
                    <a:pt x="3903" y="193"/>
                    <a:pt x="3901" y="194"/>
                    <a:pt x="3900" y="194"/>
                  </a:cubicBezTo>
                  <a:cubicBezTo>
                    <a:pt x="3895" y="195"/>
                    <a:pt x="3892" y="199"/>
                    <a:pt x="3894" y="202"/>
                  </a:cubicBezTo>
                  <a:cubicBezTo>
                    <a:pt x="3895" y="204"/>
                    <a:pt x="3898" y="205"/>
                    <a:pt x="3902" y="205"/>
                  </a:cubicBezTo>
                  <a:cubicBezTo>
                    <a:pt x="3903" y="205"/>
                    <a:pt x="3905" y="205"/>
                    <a:pt x="3906" y="204"/>
                  </a:cubicBezTo>
                  <a:cubicBezTo>
                    <a:pt x="3911" y="203"/>
                    <a:pt x="3914" y="199"/>
                    <a:pt x="3912" y="197"/>
                  </a:cubicBezTo>
                  <a:cubicBezTo>
                    <a:pt x="3911" y="195"/>
                    <a:pt x="3908" y="193"/>
                    <a:pt x="3904" y="193"/>
                  </a:cubicBezTo>
                  <a:moveTo>
                    <a:pt x="772" y="190"/>
                  </a:moveTo>
                  <a:cubicBezTo>
                    <a:pt x="769" y="190"/>
                    <a:pt x="768" y="191"/>
                    <a:pt x="768" y="193"/>
                  </a:cubicBezTo>
                  <a:cubicBezTo>
                    <a:pt x="769" y="196"/>
                    <a:pt x="775" y="199"/>
                    <a:pt x="781" y="201"/>
                  </a:cubicBezTo>
                  <a:cubicBezTo>
                    <a:pt x="783" y="202"/>
                    <a:pt x="785" y="202"/>
                    <a:pt x="786" y="202"/>
                  </a:cubicBezTo>
                  <a:cubicBezTo>
                    <a:pt x="789" y="202"/>
                    <a:pt x="791" y="201"/>
                    <a:pt x="790" y="199"/>
                  </a:cubicBezTo>
                  <a:cubicBezTo>
                    <a:pt x="789" y="196"/>
                    <a:pt x="784" y="192"/>
                    <a:pt x="778" y="191"/>
                  </a:cubicBezTo>
                  <a:cubicBezTo>
                    <a:pt x="776" y="190"/>
                    <a:pt x="774" y="190"/>
                    <a:pt x="772" y="190"/>
                  </a:cubicBezTo>
                  <a:moveTo>
                    <a:pt x="2478" y="184"/>
                  </a:moveTo>
                  <a:cubicBezTo>
                    <a:pt x="2476" y="184"/>
                    <a:pt x="2473" y="187"/>
                    <a:pt x="2473" y="191"/>
                  </a:cubicBezTo>
                  <a:cubicBezTo>
                    <a:pt x="2473" y="197"/>
                    <a:pt x="2475" y="203"/>
                    <a:pt x="2479" y="204"/>
                  </a:cubicBezTo>
                  <a:cubicBezTo>
                    <a:pt x="2480" y="205"/>
                    <a:pt x="2480" y="205"/>
                    <a:pt x="2481" y="205"/>
                  </a:cubicBezTo>
                  <a:cubicBezTo>
                    <a:pt x="2484" y="205"/>
                    <a:pt x="2486" y="202"/>
                    <a:pt x="2487" y="197"/>
                  </a:cubicBezTo>
                  <a:cubicBezTo>
                    <a:pt x="2487" y="192"/>
                    <a:pt x="2484" y="186"/>
                    <a:pt x="2480" y="184"/>
                  </a:cubicBezTo>
                  <a:cubicBezTo>
                    <a:pt x="2480" y="184"/>
                    <a:pt x="2479" y="184"/>
                    <a:pt x="2478" y="184"/>
                  </a:cubicBezTo>
                  <a:moveTo>
                    <a:pt x="1691" y="178"/>
                  </a:moveTo>
                  <a:cubicBezTo>
                    <a:pt x="1690" y="178"/>
                    <a:pt x="1690" y="178"/>
                    <a:pt x="1689" y="178"/>
                  </a:cubicBezTo>
                  <a:cubicBezTo>
                    <a:pt x="1686" y="179"/>
                    <a:pt x="1683" y="184"/>
                    <a:pt x="1684" y="188"/>
                  </a:cubicBezTo>
                  <a:cubicBezTo>
                    <a:pt x="1685" y="191"/>
                    <a:pt x="1687" y="194"/>
                    <a:pt x="1690" y="194"/>
                  </a:cubicBezTo>
                  <a:cubicBezTo>
                    <a:pt x="1690" y="194"/>
                    <a:pt x="1691" y="194"/>
                    <a:pt x="1691" y="193"/>
                  </a:cubicBezTo>
                  <a:cubicBezTo>
                    <a:pt x="1695" y="192"/>
                    <a:pt x="1697" y="188"/>
                    <a:pt x="1696" y="184"/>
                  </a:cubicBezTo>
                  <a:cubicBezTo>
                    <a:pt x="1696" y="180"/>
                    <a:pt x="1693" y="178"/>
                    <a:pt x="1691" y="178"/>
                  </a:cubicBezTo>
                  <a:moveTo>
                    <a:pt x="3978" y="173"/>
                  </a:moveTo>
                  <a:cubicBezTo>
                    <a:pt x="3976" y="173"/>
                    <a:pt x="3975" y="173"/>
                    <a:pt x="3973" y="174"/>
                  </a:cubicBezTo>
                  <a:cubicBezTo>
                    <a:pt x="3969" y="175"/>
                    <a:pt x="3966" y="178"/>
                    <a:pt x="3968" y="181"/>
                  </a:cubicBezTo>
                  <a:cubicBezTo>
                    <a:pt x="3969" y="183"/>
                    <a:pt x="3972" y="184"/>
                    <a:pt x="3976" y="184"/>
                  </a:cubicBezTo>
                  <a:cubicBezTo>
                    <a:pt x="3977" y="184"/>
                    <a:pt x="3979" y="184"/>
                    <a:pt x="3980" y="184"/>
                  </a:cubicBezTo>
                  <a:cubicBezTo>
                    <a:pt x="3985" y="182"/>
                    <a:pt x="3987" y="179"/>
                    <a:pt x="3985" y="176"/>
                  </a:cubicBezTo>
                  <a:cubicBezTo>
                    <a:pt x="3984" y="174"/>
                    <a:pt x="3981" y="173"/>
                    <a:pt x="3978" y="173"/>
                  </a:cubicBezTo>
                  <a:moveTo>
                    <a:pt x="681" y="164"/>
                  </a:moveTo>
                  <a:cubicBezTo>
                    <a:pt x="678" y="164"/>
                    <a:pt x="676" y="165"/>
                    <a:pt x="677" y="167"/>
                  </a:cubicBezTo>
                  <a:cubicBezTo>
                    <a:pt x="677" y="170"/>
                    <a:pt x="683" y="174"/>
                    <a:pt x="689" y="175"/>
                  </a:cubicBezTo>
                  <a:cubicBezTo>
                    <a:pt x="691" y="176"/>
                    <a:pt x="693" y="176"/>
                    <a:pt x="695" y="176"/>
                  </a:cubicBezTo>
                  <a:cubicBezTo>
                    <a:pt x="698" y="176"/>
                    <a:pt x="700" y="175"/>
                    <a:pt x="699" y="173"/>
                  </a:cubicBezTo>
                  <a:cubicBezTo>
                    <a:pt x="698" y="171"/>
                    <a:pt x="693" y="167"/>
                    <a:pt x="687" y="165"/>
                  </a:cubicBezTo>
                  <a:cubicBezTo>
                    <a:pt x="685" y="165"/>
                    <a:pt x="683" y="164"/>
                    <a:pt x="681" y="164"/>
                  </a:cubicBezTo>
                  <a:moveTo>
                    <a:pt x="1741" y="160"/>
                  </a:moveTo>
                  <a:cubicBezTo>
                    <a:pt x="1741" y="160"/>
                    <a:pt x="1740" y="160"/>
                    <a:pt x="1740" y="161"/>
                  </a:cubicBezTo>
                  <a:cubicBezTo>
                    <a:pt x="1736" y="162"/>
                    <a:pt x="1734" y="166"/>
                    <a:pt x="1735" y="171"/>
                  </a:cubicBezTo>
                  <a:cubicBezTo>
                    <a:pt x="1735" y="174"/>
                    <a:pt x="1737" y="177"/>
                    <a:pt x="1740" y="177"/>
                  </a:cubicBezTo>
                  <a:cubicBezTo>
                    <a:pt x="1740" y="177"/>
                    <a:pt x="1741" y="177"/>
                    <a:pt x="1741" y="177"/>
                  </a:cubicBezTo>
                  <a:cubicBezTo>
                    <a:pt x="1745" y="175"/>
                    <a:pt x="1747" y="171"/>
                    <a:pt x="1747" y="166"/>
                  </a:cubicBezTo>
                  <a:cubicBezTo>
                    <a:pt x="1746" y="163"/>
                    <a:pt x="1744" y="160"/>
                    <a:pt x="1741" y="160"/>
                  </a:cubicBezTo>
                  <a:moveTo>
                    <a:pt x="2422" y="160"/>
                  </a:moveTo>
                  <a:cubicBezTo>
                    <a:pt x="2419" y="160"/>
                    <a:pt x="2417" y="163"/>
                    <a:pt x="2416" y="168"/>
                  </a:cubicBezTo>
                  <a:cubicBezTo>
                    <a:pt x="2416" y="173"/>
                    <a:pt x="2419" y="179"/>
                    <a:pt x="2423" y="180"/>
                  </a:cubicBezTo>
                  <a:cubicBezTo>
                    <a:pt x="2423" y="181"/>
                    <a:pt x="2424" y="181"/>
                    <a:pt x="2424" y="181"/>
                  </a:cubicBezTo>
                  <a:cubicBezTo>
                    <a:pt x="2427" y="181"/>
                    <a:pt x="2430" y="178"/>
                    <a:pt x="2430" y="173"/>
                  </a:cubicBezTo>
                  <a:cubicBezTo>
                    <a:pt x="2431" y="168"/>
                    <a:pt x="2428" y="162"/>
                    <a:pt x="2424" y="161"/>
                  </a:cubicBezTo>
                  <a:cubicBezTo>
                    <a:pt x="2424" y="160"/>
                    <a:pt x="2423" y="160"/>
                    <a:pt x="2422" y="160"/>
                  </a:cubicBezTo>
                  <a:moveTo>
                    <a:pt x="4048" y="153"/>
                  </a:moveTo>
                  <a:cubicBezTo>
                    <a:pt x="4047" y="153"/>
                    <a:pt x="4046" y="153"/>
                    <a:pt x="4044" y="154"/>
                  </a:cubicBezTo>
                  <a:cubicBezTo>
                    <a:pt x="4040" y="155"/>
                    <a:pt x="4037" y="158"/>
                    <a:pt x="4039" y="161"/>
                  </a:cubicBezTo>
                  <a:cubicBezTo>
                    <a:pt x="4041" y="163"/>
                    <a:pt x="4044" y="164"/>
                    <a:pt x="4047" y="164"/>
                  </a:cubicBezTo>
                  <a:cubicBezTo>
                    <a:pt x="4049" y="164"/>
                    <a:pt x="4050" y="164"/>
                    <a:pt x="4051" y="164"/>
                  </a:cubicBezTo>
                  <a:cubicBezTo>
                    <a:pt x="4056" y="162"/>
                    <a:pt x="4058" y="159"/>
                    <a:pt x="4056" y="156"/>
                  </a:cubicBezTo>
                  <a:cubicBezTo>
                    <a:pt x="4055" y="154"/>
                    <a:pt x="4052" y="153"/>
                    <a:pt x="4048" y="153"/>
                  </a:cubicBezTo>
                  <a:moveTo>
                    <a:pt x="1793" y="143"/>
                  </a:moveTo>
                  <a:cubicBezTo>
                    <a:pt x="1792" y="143"/>
                    <a:pt x="1792" y="143"/>
                    <a:pt x="1791" y="144"/>
                  </a:cubicBezTo>
                  <a:cubicBezTo>
                    <a:pt x="1788" y="145"/>
                    <a:pt x="1785" y="149"/>
                    <a:pt x="1785" y="154"/>
                  </a:cubicBezTo>
                  <a:cubicBezTo>
                    <a:pt x="1786" y="158"/>
                    <a:pt x="1788" y="160"/>
                    <a:pt x="1791" y="160"/>
                  </a:cubicBezTo>
                  <a:cubicBezTo>
                    <a:pt x="1791" y="160"/>
                    <a:pt x="1791" y="160"/>
                    <a:pt x="1792" y="160"/>
                  </a:cubicBezTo>
                  <a:cubicBezTo>
                    <a:pt x="1795" y="159"/>
                    <a:pt x="1798" y="155"/>
                    <a:pt x="1798" y="150"/>
                  </a:cubicBezTo>
                  <a:cubicBezTo>
                    <a:pt x="1798" y="146"/>
                    <a:pt x="1796" y="143"/>
                    <a:pt x="1793" y="143"/>
                  </a:cubicBezTo>
                  <a:moveTo>
                    <a:pt x="590" y="139"/>
                  </a:moveTo>
                  <a:cubicBezTo>
                    <a:pt x="587" y="139"/>
                    <a:pt x="585" y="140"/>
                    <a:pt x="585" y="141"/>
                  </a:cubicBezTo>
                  <a:cubicBezTo>
                    <a:pt x="585" y="144"/>
                    <a:pt x="590" y="148"/>
                    <a:pt x="596" y="150"/>
                  </a:cubicBezTo>
                  <a:cubicBezTo>
                    <a:pt x="599" y="150"/>
                    <a:pt x="601" y="150"/>
                    <a:pt x="602" y="150"/>
                  </a:cubicBezTo>
                  <a:cubicBezTo>
                    <a:pt x="605" y="150"/>
                    <a:pt x="607" y="149"/>
                    <a:pt x="607" y="148"/>
                  </a:cubicBezTo>
                  <a:cubicBezTo>
                    <a:pt x="607" y="145"/>
                    <a:pt x="602" y="141"/>
                    <a:pt x="595" y="139"/>
                  </a:cubicBezTo>
                  <a:cubicBezTo>
                    <a:pt x="593" y="139"/>
                    <a:pt x="591" y="139"/>
                    <a:pt x="590" y="139"/>
                  </a:cubicBezTo>
                  <a:moveTo>
                    <a:pt x="2366" y="139"/>
                  </a:moveTo>
                  <a:cubicBezTo>
                    <a:pt x="2362" y="139"/>
                    <a:pt x="2360" y="142"/>
                    <a:pt x="2359" y="146"/>
                  </a:cubicBezTo>
                  <a:cubicBezTo>
                    <a:pt x="2359" y="151"/>
                    <a:pt x="2361" y="157"/>
                    <a:pt x="2365" y="158"/>
                  </a:cubicBezTo>
                  <a:cubicBezTo>
                    <a:pt x="2366" y="159"/>
                    <a:pt x="2366" y="159"/>
                    <a:pt x="2367" y="159"/>
                  </a:cubicBezTo>
                  <a:cubicBezTo>
                    <a:pt x="2370" y="159"/>
                    <a:pt x="2373" y="156"/>
                    <a:pt x="2373" y="151"/>
                  </a:cubicBezTo>
                  <a:cubicBezTo>
                    <a:pt x="2374" y="146"/>
                    <a:pt x="2371" y="140"/>
                    <a:pt x="2367" y="139"/>
                  </a:cubicBezTo>
                  <a:cubicBezTo>
                    <a:pt x="2367" y="139"/>
                    <a:pt x="2366" y="139"/>
                    <a:pt x="2366" y="139"/>
                  </a:cubicBezTo>
                  <a:moveTo>
                    <a:pt x="4116" y="134"/>
                  </a:moveTo>
                  <a:cubicBezTo>
                    <a:pt x="4114" y="134"/>
                    <a:pt x="4113" y="135"/>
                    <a:pt x="4112" y="135"/>
                  </a:cubicBezTo>
                  <a:cubicBezTo>
                    <a:pt x="4108" y="136"/>
                    <a:pt x="4106" y="139"/>
                    <a:pt x="4108" y="142"/>
                  </a:cubicBezTo>
                  <a:cubicBezTo>
                    <a:pt x="4109" y="144"/>
                    <a:pt x="4113" y="145"/>
                    <a:pt x="4116" y="145"/>
                  </a:cubicBezTo>
                  <a:cubicBezTo>
                    <a:pt x="4117" y="145"/>
                    <a:pt x="4118" y="145"/>
                    <a:pt x="4120" y="145"/>
                  </a:cubicBezTo>
                  <a:cubicBezTo>
                    <a:pt x="4124" y="144"/>
                    <a:pt x="4126" y="140"/>
                    <a:pt x="4124" y="138"/>
                  </a:cubicBezTo>
                  <a:cubicBezTo>
                    <a:pt x="4122" y="136"/>
                    <a:pt x="4119" y="134"/>
                    <a:pt x="4116" y="134"/>
                  </a:cubicBezTo>
                  <a:moveTo>
                    <a:pt x="1845" y="128"/>
                  </a:moveTo>
                  <a:cubicBezTo>
                    <a:pt x="1844" y="128"/>
                    <a:pt x="1844" y="128"/>
                    <a:pt x="1843" y="128"/>
                  </a:cubicBezTo>
                  <a:cubicBezTo>
                    <a:pt x="1840" y="129"/>
                    <a:pt x="1837" y="134"/>
                    <a:pt x="1837" y="138"/>
                  </a:cubicBezTo>
                  <a:cubicBezTo>
                    <a:pt x="1837" y="142"/>
                    <a:pt x="1839" y="145"/>
                    <a:pt x="1842" y="145"/>
                  </a:cubicBezTo>
                  <a:cubicBezTo>
                    <a:pt x="1842" y="145"/>
                    <a:pt x="1843" y="145"/>
                    <a:pt x="1843" y="145"/>
                  </a:cubicBezTo>
                  <a:cubicBezTo>
                    <a:pt x="1847" y="144"/>
                    <a:pt x="1850" y="140"/>
                    <a:pt x="1850" y="135"/>
                  </a:cubicBezTo>
                  <a:cubicBezTo>
                    <a:pt x="1850" y="131"/>
                    <a:pt x="1848" y="128"/>
                    <a:pt x="1845" y="128"/>
                  </a:cubicBezTo>
                  <a:moveTo>
                    <a:pt x="2308" y="120"/>
                  </a:moveTo>
                  <a:cubicBezTo>
                    <a:pt x="2305" y="120"/>
                    <a:pt x="2302" y="123"/>
                    <a:pt x="2301" y="127"/>
                  </a:cubicBezTo>
                  <a:cubicBezTo>
                    <a:pt x="2300" y="133"/>
                    <a:pt x="2303" y="138"/>
                    <a:pt x="2307" y="139"/>
                  </a:cubicBezTo>
                  <a:cubicBezTo>
                    <a:pt x="2308" y="139"/>
                    <a:pt x="2308" y="139"/>
                    <a:pt x="2309" y="139"/>
                  </a:cubicBezTo>
                  <a:cubicBezTo>
                    <a:pt x="2312" y="139"/>
                    <a:pt x="2315" y="136"/>
                    <a:pt x="2315" y="132"/>
                  </a:cubicBezTo>
                  <a:cubicBezTo>
                    <a:pt x="2316" y="126"/>
                    <a:pt x="2313" y="121"/>
                    <a:pt x="2309" y="120"/>
                  </a:cubicBezTo>
                  <a:cubicBezTo>
                    <a:pt x="2309" y="120"/>
                    <a:pt x="2308" y="120"/>
                    <a:pt x="2308" y="120"/>
                  </a:cubicBezTo>
                  <a:moveTo>
                    <a:pt x="4179" y="117"/>
                  </a:moveTo>
                  <a:cubicBezTo>
                    <a:pt x="4178" y="117"/>
                    <a:pt x="4177" y="117"/>
                    <a:pt x="4176" y="117"/>
                  </a:cubicBezTo>
                  <a:cubicBezTo>
                    <a:pt x="4172" y="118"/>
                    <a:pt x="4170" y="121"/>
                    <a:pt x="4172" y="124"/>
                  </a:cubicBezTo>
                  <a:cubicBezTo>
                    <a:pt x="4174" y="127"/>
                    <a:pt x="4178" y="128"/>
                    <a:pt x="4181" y="128"/>
                  </a:cubicBezTo>
                  <a:cubicBezTo>
                    <a:pt x="4182" y="128"/>
                    <a:pt x="4183" y="128"/>
                    <a:pt x="4184" y="128"/>
                  </a:cubicBezTo>
                  <a:cubicBezTo>
                    <a:pt x="4188" y="127"/>
                    <a:pt x="4190" y="123"/>
                    <a:pt x="4187" y="120"/>
                  </a:cubicBezTo>
                  <a:cubicBezTo>
                    <a:pt x="4186" y="118"/>
                    <a:pt x="4182" y="117"/>
                    <a:pt x="4179" y="117"/>
                  </a:cubicBezTo>
                  <a:moveTo>
                    <a:pt x="499" y="114"/>
                  </a:moveTo>
                  <a:cubicBezTo>
                    <a:pt x="496" y="114"/>
                    <a:pt x="493" y="115"/>
                    <a:pt x="493" y="117"/>
                  </a:cubicBezTo>
                  <a:cubicBezTo>
                    <a:pt x="493" y="120"/>
                    <a:pt x="498" y="123"/>
                    <a:pt x="504" y="125"/>
                  </a:cubicBezTo>
                  <a:cubicBezTo>
                    <a:pt x="506" y="125"/>
                    <a:pt x="508" y="126"/>
                    <a:pt x="510" y="126"/>
                  </a:cubicBezTo>
                  <a:cubicBezTo>
                    <a:pt x="513" y="126"/>
                    <a:pt x="515" y="125"/>
                    <a:pt x="515" y="123"/>
                  </a:cubicBezTo>
                  <a:cubicBezTo>
                    <a:pt x="515" y="120"/>
                    <a:pt x="510" y="116"/>
                    <a:pt x="504" y="115"/>
                  </a:cubicBezTo>
                  <a:cubicBezTo>
                    <a:pt x="502" y="114"/>
                    <a:pt x="501" y="114"/>
                    <a:pt x="499" y="114"/>
                  </a:cubicBezTo>
                  <a:moveTo>
                    <a:pt x="1898" y="114"/>
                  </a:moveTo>
                  <a:cubicBezTo>
                    <a:pt x="1897" y="114"/>
                    <a:pt x="1897" y="114"/>
                    <a:pt x="1897" y="114"/>
                  </a:cubicBezTo>
                  <a:cubicBezTo>
                    <a:pt x="1893" y="115"/>
                    <a:pt x="1890" y="120"/>
                    <a:pt x="1890" y="124"/>
                  </a:cubicBezTo>
                  <a:cubicBezTo>
                    <a:pt x="1889" y="129"/>
                    <a:pt x="1891" y="132"/>
                    <a:pt x="1894" y="132"/>
                  </a:cubicBezTo>
                  <a:cubicBezTo>
                    <a:pt x="1895" y="132"/>
                    <a:pt x="1895" y="132"/>
                    <a:pt x="1896" y="132"/>
                  </a:cubicBezTo>
                  <a:cubicBezTo>
                    <a:pt x="1899" y="131"/>
                    <a:pt x="1902" y="126"/>
                    <a:pt x="1903" y="121"/>
                  </a:cubicBezTo>
                  <a:cubicBezTo>
                    <a:pt x="1903" y="117"/>
                    <a:pt x="1901" y="114"/>
                    <a:pt x="1898" y="114"/>
                  </a:cubicBezTo>
                  <a:moveTo>
                    <a:pt x="2249" y="104"/>
                  </a:moveTo>
                  <a:cubicBezTo>
                    <a:pt x="2246" y="104"/>
                    <a:pt x="2242" y="108"/>
                    <a:pt x="2242" y="113"/>
                  </a:cubicBezTo>
                  <a:cubicBezTo>
                    <a:pt x="2241" y="118"/>
                    <a:pt x="2244" y="123"/>
                    <a:pt x="2248" y="124"/>
                  </a:cubicBezTo>
                  <a:cubicBezTo>
                    <a:pt x="2248" y="124"/>
                    <a:pt x="2248" y="124"/>
                    <a:pt x="2249" y="124"/>
                  </a:cubicBezTo>
                  <a:cubicBezTo>
                    <a:pt x="2252" y="124"/>
                    <a:pt x="2256" y="121"/>
                    <a:pt x="2256" y="116"/>
                  </a:cubicBezTo>
                  <a:cubicBezTo>
                    <a:pt x="2257" y="110"/>
                    <a:pt x="2254" y="105"/>
                    <a:pt x="2250" y="105"/>
                  </a:cubicBezTo>
                  <a:cubicBezTo>
                    <a:pt x="2250" y="104"/>
                    <a:pt x="2249" y="104"/>
                    <a:pt x="2249" y="104"/>
                  </a:cubicBezTo>
                  <a:moveTo>
                    <a:pt x="1952" y="102"/>
                  </a:moveTo>
                  <a:cubicBezTo>
                    <a:pt x="1952" y="102"/>
                    <a:pt x="1951" y="102"/>
                    <a:pt x="1951" y="103"/>
                  </a:cubicBezTo>
                  <a:cubicBezTo>
                    <a:pt x="1947" y="103"/>
                    <a:pt x="1944" y="108"/>
                    <a:pt x="1944" y="113"/>
                  </a:cubicBezTo>
                  <a:cubicBezTo>
                    <a:pt x="1943" y="117"/>
                    <a:pt x="1945" y="121"/>
                    <a:pt x="1948" y="121"/>
                  </a:cubicBezTo>
                  <a:cubicBezTo>
                    <a:pt x="1949" y="121"/>
                    <a:pt x="1949" y="121"/>
                    <a:pt x="1949" y="121"/>
                  </a:cubicBezTo>
                  <a:cubicBezTo>
                    <a:pt x="1953" y="120"/>
                    <a:pt x="1956" y="115"/>
                    <a:pt x="1957" y="110"/>
                  </a:cubicBezTo>
                  <a:cubicBezTo>
                    <a:pt x="1957" y="106"/>
                    <a:pt x="1955" y="102"/>
                    <a:pt x="1952" y="102"/>
                  </a:cubicBezTo>
                  <a:moveTo>
                    <a:pt x="4239" y="100"/>
                  </a:moveTo>
                  <a:cubicBezTo>
                    <a:pt x="4238" y="100"/>
                    <a:pt x="4237" y="100"/>
                    <a:pt x="4236" y="101"/>
                  </a:cubicBezTo>
                  <a:cubicBezTo>
                    <a:pt x="4232" y="102"/>
                    <a:pt x="4231" y="105"/>
                    <a:pt x="4233" y="108"/>
                  </a:cubicBezTo>
                  <a:cubicBezTo>
                    <a:pt x="4235" y="111"/>
                    <a:pt x="4239" y="113"/>
                    <a:pt x="4242" y="113"/>
                  </a:cubicBezTo>
                  <a:cubicBezTo>
                    <a:pt x="4243" y="113"/>
                    <a:pt x="4244" y="113"/>
                    <a:pt x="4245" y="112"/>
                  </a:cubicBezTo>
                  <a:cubicBezTo>
                    <a:pt x="4249" y="111"/>
                    <a:pt x="4250" y="108"/>
                    <a:pt x="4248" y="105"/>
                  </a:cubicBezTo>
                  <a:cubicBezTo>
                    <a:pt x="4246" y="102"/>
                    <a:pt x="4242" y="100"/>
                    <a:pt x="4239" y="100"/>
                  </a:cubicBezTo>
                  <a:moveTo>
                    <a:pt x="2008" y="94"/>
                  </a:moveTo>
                  <a:cubicBezTo>
                    <a:pt x="2008" y="94"/>
                    <a:pt x="2008" y="94"/>
                    <a:pt x="2007" y="94"/>
                  </a:cubicBezTo>
                  <a:cubicBezTo>
                    <a:pt x="2003" y="94"/>
                    <a:pt x="2000" y="99"/>
                    <a:pt x="1999" y="104"/>
                  </a:cubicBezTo>
                  <a:cubicBezTo>
                    <a:pt x="1999" y="109"/>
                    <a:pt x="2001" y="113"/>
                    <a:pt x="2004" y="113"/>
                  </a:cubicBezTo>
                  <a:cubicBezTo>
                    <a:pt x="2005" y="113"/>
                    <a:pt x="2005" y="113"/>
                    <a:pt x="2005" y="113"/>
                  </a:cubicBezTo>
                  <a:cubicBezTo>
                    <a:pt x="2009" y="112"/>
                    <a:pt x="2012" y="107"/>
                    <a:pt x="2013" y="102"/>
                  </a:cubicBezTo>
                  <a:cubicBezTo>
                    <a:pt x="2014" y="97"/>
                    <a:pt x="2011" y="94"/>
                    <a:pt x="2008" y="94"/>
                  </a:cubicBezTo>
                  <a:moveTo>
                    <a:pt x="2189" y="94"/>
                  </a:moveTo>
                  <a:cubicBezTo>
                    <a:pt x="2185" y="94"/>
                    <a:pt x="2181" y="97"/>
                    <a:pt x="2181" y="102"/>
                  </a:cubicBezTo>
                  <a:cubicBezTo>
                    <a:pt x="2180" y="107"/>
                    <a:pt x="2183" y="112"/>
                    <a:pt x="2187" y="113"/>
                  </a:cubicBezTo>
                  <a:cubicBezTo>
                    <a:pt x="2187" y="113"/>
                    <a:pt x="2187" y="113"/>
                    <a:pt x="2188" y="113"/>
                  </a:cubicBezTo>
                  <a:cubicBezTo>
                    <a:pt x="2191" y="113"/>
                    <a:pt x="2195" y="109"/>
                    <a:pt x="2196" y="104"/>
                  </a:cubicBezTo>
                  <a:cubicBezTo>
                    <a:pt x="2196" y="99"/>
                    <a:pt x="2194" y="94"/>
                    <a:pt x="2190" y="94"/>
                  </a:cubicBezTo>
                  <a:cubicBezTo>
                    <a:pt x="2189" y="94"/>
                    <a:pt x="2189" y="94"/>
                    <a:pt x="2189" y="94"/>
                  </a:cubicBezTo>
                  <a:moveTo>
                    <a:pt x="410" y="92"/>
                  </a:moveTo>
                  <a:cubicBezTo>
                    <a:pt x="406" y="92"/>
                    <a:pt x="403" y="93"/>
                    <a:pt x="403" y="95"/>
                  </a:cubicBezTo>
                  <a:cubicBezTo>
                    <a:pt x="403" y="98"/>
                    <a:pt x="407" y="101"/>
                    <a:pt x="413" y="102"/>
                  </a:cubicBezTo>
                  <a:cubicBezTo>
                    <a:pt x="415" y="103"/>
                    <a:pt x="417" y="103"/>
                    <a:pt x="418" y="103"/>
                  </a:cubicBezTo>
                  <a:cubicBezTo>
                    <a:pt x="422" y="103"/>
                    <a:pt x="424" y="102"/>
                    <a:pt x="425" y="100"/>
                  </a:cubicBezTo>
                  <a:cubicBezTo>
                    <a:pt x="425" y="97"/>
                    <a:pt x="420" y="94"/>
                    <a:pt x="414" y="92"/>
                  </a:cubicBezTo>
                  <a:cubicBezTo>
                    <a:pt x="413" y="92"/>
                    <a:pt x="411" y="92"/>
                    <a:pt x="410" y="92"/>
                  </a:cubicBezTo>
                  <a:moveTo>
                    <a:pt x="2066" y="89"/>
                  </a:moveTo>
                  <a:cubicBezTo>
                    <a:pt x="2066" y="89"/>
                    <a:pt x="2066" y="89"/>
                    <a:pt x="2065" y="89"/>
                  </a:cubicBezTo>
                  <a:cubicBezTo>
                    <a:pt x="2061" y="89"/>
                    <a:pt x="2058" y="93"/>
                    <a:pt x="2057" y="98"/>
                  </a:cubicBezTo>
                  <a:cubicBezTo>
                    <a:pt x="2056" y="104"/>
                    <a:pt x="2058" y="108"/>
                    <a:pt x="2062" y="108"/>
                  </a:cubicBezTo>
                  <a:cubicBezTo>
                    <a:pt x="2062" y="108"/>
                    <a:pt x="2063" y="108"/>
                    <a:pt x="2063" y="107"/>
                  </a:cubicBezTo>
                  <a:cubicBezTo>
                    <a:pt x="2067" y="107"/>
                    <a:pt x="2070" y="103"/>
                    <a:pt x="2071" y="98"/>
                  </a:cubicBezTo>
                  <a:cubicBezTo>
                    <a:pt x="2072" y="93"/>
                    <a:pt x="2070" y="89"/>
                    <a:pt x="2066" y="89"/>
                  </a:cubicBezTo>
                  <a:moveTo>
                    <a:pt x="2127" y="88"/>
                  </a:moveTo>
                  <a:cubicBezTo>
                    <a:pt x="2123" y="88"/>
                    <a:pt x="2119" y="92"/>
                    <a:pt x="2118" y="97"/>
                  </a:cubicBezTo>
                  <a:cubicBezTo>
                    <a:pt x="2117" y="102"/>
                    <a:pt x="2120" y="107"/>
                    <a:pt x="2124" y="107"/>
                  </a:cubicBezTo>
                  <a:cubicBezTo>
                    <a:pt x="2124" y="107"/>
                    <a:pt x="2124" y="107"/>
                    <a:pt x="2124" y="107"/>
                  </a:cubicBezTo>
                  <a:cubicBezTo>
                    <a:pt x="2129" y="107"/>
                    <a:pt x="2132" y="103"/>
                    <a:pt x="2133" y="98"/>
                  </a:cubicBezTo>
                  <a:cubicBezTo>
                    <a:pt x="2134" y="93"/>
                    <a:pt x="2131" y="88"/>
                    <a:pt x="2127" y="88"/>
                  </a:cubicBezTo>
                  <a:cubicBezTo>
                    <a:pt x="2127" y="88"/>
                    <a:pt x="2127" y="88"/>
                    <a:pt x="2127" y="88"/>
                  </a:cubicBezTo>
                  <a:moveTo>
                    <a:pt x="4299" y="85"/>
                  </a:moveTo>
                  <a:cubicBezTo>
                    <a:pt x="4299" y="85"/>
                    <a:pt x="4298" y="85"/>
                    <a:pt x="4297" y="85"/>
                  </a:cubicBezTo>
                  <a:cubicBezTo>
                    <a:pt x="4293" y="86"/>
                    <a:pt x="4292" y="90"/>
                    <a:pt x="4294" y="93"/>
                  </a:cubicBezTo>
                  <a:cubicBezTo>
                    <a:pt x="4296" y="96"/>
                    <a:pt x="4300" y="97"/>
                    <a:pt x="4304" y="97"/>
                  </a:cubicBezTo>
                  <a:cubicBezTo>
                    <a:pt x="4304" y="97"/>
                    <a:pt x="4305" y="97"/>
                    <a:pt x="4306" y="97"/>
                  </a:cubicBezTo>
                  <a:cubicBezTo>
                    <a:pt x="4310" y="96"/>
                    <a:pt x="4311" y="93"/>
                    <a:pt x="4309" y="89"/>
                  </a:cubicBezTo>
                  <a:cubicBezTo>
                    <a:pt x="4307" y="87"/>
                    <a:pt x="4303" y="85"/>
                    <a:pt x="4299" y="85"/>
                  </a:cubicBezTo>
                  <a:moveTo>
                    <a:pt x="323" y="72"/>
                  </a:moveTo>
                  <a:cubicBezTo>
                    <a:pt x="319" y="72"/>
                    <a:pt x="315" y="74"/>
                    <a:pt x="315" y="76"/>
                  </a:cubicBezTo>
                  <a:cubicBezTo>
                    <a:pt x="314" y="79"/>
                    <a:pt x="318" y="82"/>
                    <a:pt x="324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32" y="84"/>
                    <a:pt x="335" y="82"/>
                    <a:pt x="336" y="80"/>
                  </a:cubicBezTo>
                  <a:cubicBezTo>
                    <a:pt x="337" y="77"/>
                    <a:pt x="332" y="74"/>
                    <a:pt x="327" y="73"/>
                  </a:cubicBezTo>
                  <a:cubicBezTo>
                    <a:pt x="325" y="72"/>
                    <a:pt x="324" y="72"/>
                    <a:pt x="323" y="72"/>
                  </a:cubicBezTo>
                  <a:moveTo>
                    <a:pt x="4361" y="70"/>
                  </a:moveTo>
                  <a:cubicBezTo>
                    <a:pt x="4360" y="70"/>
                    <a:pt x="4359" y="70"/>
                    <a:pt x="4358" y="70"/>
                  </a:cubicBezTo>
                  <a:cubicBezTo>
                    <a:pt x="4354" y="71"/>
                    <a:pt x="4353" y="75"/>
                    <a:pt x="4355" y="78"/>
                  </a:cubicBezTo>
                  <a:cubicBezTo>
                    <a:pt x="4358" y="81"/>
                    <a:pt x="4362" y="82"/>
                    <a:pt x="4365" y="82"/>
                  </a:cubicBezTo>
                  <a:cubicBezTo>
                    <a:pt x="4366" y="82"/>
                    <a:pt x="4367" y="82"/>
                    <a:pt x="4368" y="82"/>
                  </a:cubicBezTo>
                  <a:cubicBezTo>
                    <a:pt x="4372" y="81"/>
                    <a:pt x="4373" y="78"/>
                    <a:pt x="4370" y="74"/>
                  </a:cubicBezTo>
                  <a:cubicBezTo>
                    <a:pt x="4368" y="72"/>
                    <a:pt x="4364" y="70"/>
                    <a:pt x="4361" y="70"/>
                  </a:cubicBezTo>
                  <a:moveTo>
                    <a:pt x="239" y="57"/>
                  </a:moveTo>
                  <a:cubicBezTo>
                    <a:pt x="234" y="57"/>
                    <a:pt x="231" y="59"/>
                    <a:pt x="230" y="61"/>
                  </a:cubicBezTo>
                  <a:cubicBezTo>
                    <a:pt x="229" y="64"/>
                    <a:pt x="232" y="68"/>
                    <a:pt x="238" y="68"/>
                  </a:cubicBezTo>
                  <a:cubicBezTo>
                    <a:pt x="239" y="69"/>
                    <a:pt x="240" y="69"/>
                    <a:pt x="241" y="69"/>
                  </a:cubicBezTo>
                  <a:cubicBezTo>
                    <a:pt x="245" y="69"/>
                    <a:pt x="249" y="67"/>
                    <a:pt x="250" y="64"/>
                  </a:cubicBezTo>
                  <a:cubicBezTo>
                    <a:pt x="251" y="62"/>
                    <a:pt x="247" y="58"/>
                    <a:pt x="241" y="58"/>
                  </a:cubicBezTo>
                  <a:cubicBezTo>
                    <a:pt x="241" y="57"/>
                    <a:pt x="240" y="57"/>
                    <a:pt x="239" y="57"/>
                  </a:cubicBezTo>
                  <a:moveTo>
                    <a:pt x="4423" y="56"/>
                  </a:moveTo>
                  <a:cubicBezTo>
                    <a:pt x="4422" y="56"/>
                    <a:pt x="4421" y="56"/>
                    <a:pt x="4420" y="56"/>
                  </a:cubicBezTo>
                  <a:cubicBezTo>
                    <a:pt x="4416" y="57"/>
                    <a:pt x="4415" y="60"/>
                    <a:pt x="4417" y="63"/>
                  </a:cubicBezTo>
                  <a:cubicBezTo>
                    <a:pt x="4420" y="66"/>
                    <a:pt x="4424" y="68"/>
                    <a:pt x="4427" y="68"/>
                  </a:cubicBezTo>
                  <a:cubicBezTo>
                    <a:pt x="4428" y="68"/>
                    <a:pt x="4429" y="68"/>
                    <a:pt x="4430" y="67"/>
                  </a:cubicBezTo>
                  <a:cubicBezTo>
                    <a:pt x="4434" y="66"/>
                    <a:pt x="4435" y="63"/>
                    <a:pt x="4433" y="60"/>
                  </a:cubicBezTo>
                  <a:cubicBezTo>
                    <a:pt x="4430" y="58"/>
                    <a:pt x="4426" y="56"/>
                    <a:pt x="4423" y="56"/>
                  </a:cubicBezTo>
                  <a:moveTo>
                    <a:pt x="13" y="49"/>
                  </a:moveTo>
                  <a:cubicBezTo>
                    <a:pt x="13" y="49"/>
                    <a:pt x="13" y="49"/>
                    <a:pt x="12" y="49"/>
                  </a:cubicBezTo>
                  <a:cubicBezTo>
                    <a:pt x="8" y="49"/>
                    <a:pt x="3" y="53"/>
                    <a:pt x="1" y="56"/>
                  </a:cubicBezTo>
                  <a:cubicBezTo>
                    <a:pt x="0" y="60"/>
                    <a:pt x="2" y="62"/>
                    <a:pt x="6" y="62"/>
                  </a:cubicBezTo>
                  <a:cubicBezTo>
                    <a:pt x="6" y="62"/>
                    <a:pt x="7" y="62"/>
                    <a:pt x="7" y="62"/>
                  </a:cubicBezTo>
                  <a:cubicBezTo>
                    <a:pt x="12" y="61"/>
                    <a:pt x="17" y="58"/>
                    <a:pt x="18" y="54"/>
                  </a:cubicBezTo>
                  <a:cubicBezTo>
                    <a:pt x="19" y="51"/>
                    <a:pt x="17" y="49"/>
                    <a:pt x="13" y="49"/>
                  </a:cubicBezTo>
                  <a:moveTo>
                    <a:pt x="159" y="48"/>
                  </a:moveTo>
                  <a:cubicBezTo>
                    <a:pt x="154" y="48"/>
                    <a:pt x="150" y="50"/>
                    <a:pt x="149" y="53"/>
                  </a:cubicBezTo>
                  <a:cubicBezTo>
                    <a:pt x="147" y="56"/>
                    <a:pt x="151" y="59"/>
                    <a:pt x="156" y="59"/>
                  </a:cubicBezTo>
                  <a:cubicBezTo>
                    <a:pt x="156" y="59"/>
                    <a:pt x="157" y="59"/>
                    <a:pt x="157" y="59"/>
                  </a:cubicBezTo>
                  <a:cubicBezTo>
                    <a:pt x="162" y="59"/>
                    <a:pt x="167" y="57"/>
                    <a:pt x="168" y="54"/>
                  </a:cubicBezTo>
                  <a:cubicBezTo>
                    <a:pt x="169" y="51"/>
                    <a:pt x="166" y="48"/>
                    <a:pt x="160" y="48"/>
                  </a:cubicBezTo>
                  <a:cubicBezTo>
                    <a:pt x="160" y="48"/>
                    <a:pt x="159" y="48"/>
                    <a:pt x="159" y="48"/>
                  </a:cubicBezTo>
                  <a:moveTo>
                    <a:pt x="84" y="44"/>
                  </a:moveTo>
                  <a:cubicBezTo>
                    <a:pt x="84" y="44"/>
                    <a:pt x="83" y="44"/>
                    <a:pt x="83" y="44"/>
                  </a:cubicBezTo>
                  <a:cubicBezTo>
                    <a:pt x="79" y="44"/>
                    <a:pt x="74" y="47"/>
                    <a:pt x="72" y="51"/>
                  </a:cubicBezTo>
                  <a:cubicBezTo>
                    <a:pt x="71" y="54"/>
                    <a:pt x="74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4" y="56"/>
                    <a:pt x="89" y="54"/>
                    <a:pt x="90" y="50"/>
                  </a:cubicBezTo>
                  <a:cubicBezTo>
                    <a:pt x="91" y="47"/>
                    <a:pt x="88" y="44"/>
                    <a:pt x="84" y="44"/>
                  </a:cubicBezTo>
                  <a:moveTo>
                    <a:pt x="4485" y="43"/>
                  </a:moveTo>
                  <a:cubicBezTo>
                    <a:pt x="4484" y="43"/>
                    <a:pt x="4483" y="43"/>
                    <a:pt x="4482" y="43"/>
                  </a:cubicBezTo>
                  <a:cubicBezTo>
                    <a:pt x="4478" y="44"/>
                    <a:pt x="4477" y="47"/>
                    <a:pt x="4480" y="50"/>
                  </a:cubicBezTo>
                  <a:cubicBezTo>
                    <a:pt x="4482" y="52"/>
                    <a:pt x="4486" y="54"/>
                    <a:pt x="4490" y="54"/>
                  </a:cubicBezTo>
                  <a:cubicBezTo>
                    <a:pt x="4491" y="54"/>
                    <a:pt x="4492" y="54"/>
                    <a:pt x="4492" y="54"/>
                  </a:cubicBezTo>
                  <a:cubicBezTo>
                    <a:pt x="4497" y="53"/>
                    <a:pt x="4498" y="50"/>
                    <a:pt x="4495" y="47"/>
                  </a:cubicBezTo>
                  <a:cubicBezTo>
                    <a:pt x="4493" y="45"/>
                    <a:pt x="4489" y="43"/>
                    <a:pt x="4485" y="43"/>
                  </a:cubicBezTo>
                  <a:moveTo>
                    <a:pt x="4547" y="32"/>
                  </a:moveTo>
                  <a:cubicBezTo>
                    <a:pt x="4547" y="32"/>
                    <a:pt x="4546" y="32"/>
                    <a:pt x="4545" y="32"/>
                  </a:cubicBezTo>
                  <a:cubicBezTo>
                    <a:pt x="4541" y="32"/>
                    <a:pt x="4540" y="35"/>
                    <a:pt x="4543" y="38"/>
                  </a:cubicBezTo>
                  <a:cubicBezTo>
                    <a:pt x="4545" y="40"/>
                    <a:pt x="4549" y="41"/>
                    <a:pt x="4553" y="41"/>
                  </a:cubicBezTo>
                  <a:cubicBezTo>
                    <a:pt x="4554" y="41"/>
                    <a:pt x="4555" y="41"/>
                    <a:pt x="4555" y="41"/>
                  </a:cubicBezTo>
                  <a:cubicBezTo>
                    <a:pt x="4560" y="40"/>
                    <a:pt x="4561" y="37"/>
                    <a:pt x="4558" y="35"/>
                  </a:cubicBezTo>
                  <a:cubicBezTo>
                    <a:pt x="4555" y="33"/>
                    <a:pt x="4551" y="32"/>
                    <a:pt x="4547" y="32"/>
                  </a:cubicBezTo>
                  <a:moveTo>
                    <a:pt x="4610" y="21"/>
                  </a:moveTo>
                  <a:cubicBezTo>
                    <a:pt x="4609" y="21"/>
                    <a:pt x="4608" y="21"/>
                    <a:pt x="4608" y="22"/>
                  </a:cubicBezTo>
                  <a:cubicBezTo>
                    <a:pt x="4604" y="22"/>
                    <a:pt x="4603" y="24"/>
                    <a:pt x="4605" y="27"/>
                  </a:cubicBezTo>
                  <a:cubicBezTo>
                    <a:pt x="4608" y="28"/>
                    <a:pt x="4612" y="29"/>
                    <a:pt x="4616" y="29"/>
                  </a:cubicBezTo>
                  <a:cubicBezTo>
                    <a:pt x="4617" y="29"/>
                    <a:pt x="4617" y="29"/>
                    <a:pt x="4618" y="29"/>
                  </a:cubicBezTo>
                  <a:cubicBezTo>
                    <a:pt x="4623" y="28"/>
                    <a:pt x="4624" y="26"/>
                    <a:pt x="4621" y="24"/>
                  </a:cubicBezTo>
                  <a:cubicBezTo>
                    <a:pt x="4618" y="22"/>
                    <a:pt x="4614" y="21"/>
                    <a:pt x="4610" y="21"/>
                  </a:cubicBezTo>
                  <a:moveTo>
                    <a:pt x="5101" y="15"/>
                  </a:moveTo>
                  <a:cubicBezTo>
                    <a:pt x="5099" y="15"/>
                    <a:pt x="5097" y="15"/>
                    <a:pt x="5096" y="15"/>
                  </a:cubicBezTo>
                  <a:cubicBezTo>
                    <a:pt x="5093" y="15"/>
                    <a:pt x="5094" y="16"/>
                    <a:pt x="5098" y="17"/>
                  </a:cubicBezTo>
                  <a:cubicBezTo>
                    <a:pt x="5100" y="18"/>
                    <a:pt x="5103" y="18"/>
                    <a:pt x="5106" y="18"/>
                  </a:cubicBezTo>
                  <a:cubicBezTo>
                    <a:pt x="5108" y="18"/>
                    <a:pt x="5109" y="18"/>
                    <a:pt x="5110" y="17"/>
                  </a:cubicBezTo>
                  <a:cubicBezTo>
                    <a:pt x="5113" y="17"/>
                    <a:pt x="5113" y="16"/>
                    <a:pt x="5109" y="15"/>
                  </a:cubicBezTo>
                  <a:cubicBezTo>
                    <a:pt x="5106" y="15"/>
                    <a:pt x="5103" y="15"/>
                    <a:pt x="5101" y="15"/>
                  </a:cubicBezTo>
                  <a:moveTo>
                    <a:pt x="4673" y="13"/>
                  </a:moveTo>
                  <a:cubicBezTo>
                    <a:pt x="4672" y="13"/>
                    <a:pt x="4671" y="13"/>
                    <a:pt x="4670" y="13"/>
                  </a:cubicBezTo>
                  <a:cubicBezTo>
                    <a:pt x="4666" y="14"/>
                    <a:pt x="4665" y="15"/>
                    <a:pt x="4668" y="17"/>
                  </a:cubicBezTo>
                  <a:cubicBezTo>
                    <a:pt x="4671" y="18"/>
                    <a:pt x="4675" y="19"/>
                    <a:pt x="4678" y="19"/>
                  </a:cubicBezTo>
                  <a:cubicBezTo>
                    <a:pt x="4679" y="19"/>
                    <a:pt x="4680" y="19"/>
                    <a:pt x="4681" y="19"/>
                  </a:cubicBezTo>
                  <a:cubicBezTo>
                    <a:pt x="4686" y="18"/>
                    <a:pt x="4686" y="17"/>
                    <a:pt x="4683" y="15"/>
                  </a:cubicBezTo>
                  <a:cubicBezTo>
                    <a:pt x="4681" y="14"/>
                    <a:pt x="4677" y="13"/>
                    <a:pt x="4673" y="13"/>
                  </a:cubicBezTo>
                  <a:moveTo>
                    <a:pt x="5043" y="6"/>
                  </a:moveTo>
                  <a:cubicBezTo>
                    <a:pt x="5043" y="6"/>
                    <a:pt x="5043" y="6"/>
                    <a:pt x="5042" y="6"/>
                  </a:cubicBezTo>
                  <a:cubicBezTo>
                    <a:pt x="5040" y="7"/>
                    <a:pt x="5039" y="7"/>
                    <a:pt x="5037" y="7"/>
                  </a:cubicBezTo>
                  <a:cubicBezTo>
                    <a:pt x="5034" y="7"/>
                    <a:pt x="5035" y="8"/>
                    <a:pt x="5039" y="8"/>
                  </a:cubicBezTo>
                  <a:cubicBezTo>
                    <a:pt x="5040" y="9"/>
                    <a:pt x="5042" y="9"/>
                    <a:pt x="5043" y="9"/>
                  </a:cubicBezTo>
                  <a:cubicBezTo>
                    <a:pt x="5044" y="9"/>
                    <a:pt x="5045" y="9"/>
                    <a:pt x="5046" y="9"/>
                  </a:cubicBezTo>
                  <a:cubicBezTo>
                    <a:pt x="5048" y="9"/>
                    <a:pt x="5050" y="9"/>
                    <a:pt x="5052" y="8"/>
                  </a:cubicBezTo>
                  <a:cubicBezTo>
                    <a:pt x="5055" y="8"/>
                    <a:pt x="5054" y="7"/>
                    <a:pt x="5050" y="7"/>
                  </a:cubicBezTo>
                  <a:cubicBezTo>
                    <a:pt x="5048" y="7"/>
                    <a:pt x="5045" y="6"/>
                    <a:pt x="5043" y="6"/>
                  </a:cubicBezTo>
                  <a:moveTo>
                    <a:pt x="4736" y="6"/>
                  </a:moveTo>
                  <a:cubicBezTo>
                    <a:pt x="4735" y="6"/>
                    <a:pt x="4734" y="7"/>
                    <a:pt x="4733" y="7"/>
                  </a:cubicBezTo>
                  <a:cubicBezTo>
                    <a:pt x="4729" y="7"/>
                    <a:pt x="4728" y="8"/>
                    <a:pt x="4731" y="9"/>
                  </a:cubicBezTo>
                  <a:cubicBezTo>
                    <a:pt x="4733" y="10"/>
                    <a:pt x="4737" y="11"/>
                    <a:pt x="4741" y="11"/>
                  </a:cubicBezTo>
                  <a:cubicBezTo>
                    <a:pt x="4742" y="11"/>
                    <a:pt x="4743" y="11"/>
                    <a:pt x="4744" y="11"/>
                  </a:cubicBezTo>
                  <a:cubicBezTo>
                    <a:pt x="4748" y="10"/>
                    <a:pt x="4749" y="9"/>
                    <a:pt x="4746" y="8"/>
                  </a:cubicBezTo>
                  <a:cubicBezTo>
                    <a:pt x="4744" y="7"/>
                    <a:pt x="4739" y="6"/>
                    <a:pt x="4736" y="6"/>
                  </a:cubicBezTo>
                  <a:moveTo>
                    <a:pt x="4798" y="2"/>
                  </a:moveTo>
                  <a:cubicBezTo>
                    <a:pt x="4797" y="2"/>
                    <a:pt x="4796" y="2"/>
                    <a:pt x="4795" y="2"/>
                  </a:cubicBezTo>
                  <a:cubicBezTo>
                    <a:pt x="4791" y="2"/>
                    <a:pt x="4790" y="3"/>
                    <a:pt x="4793" y="4"/>
                  </a:cubicBezTo>
                  <a:cubicBezTo>
                    <a:pt x="4796" y="4"/>
                    <a:pt x="4800" y="5"/>
                    <a:pt x="4803" y="5"/>
                  </a:cubicBezTo>
                  <a:cubicBezTo>
                    <a:pt x="4804" y="5"/>
                    <a:pt x="4805" y="5"/>
                    <a:pt x="4806" y="5"/>
                  </a:cubicBezTo>
                  <a:cubicBezTo>
                    <a:pt x="4811" y="4"/>
                    <a:pt x="4811" y="4"/>
                    <a:pt x="4808" y="3"/>
                  </a:cubicBezTo>
                  <a:cubicBezTo>
                    <a:pt x="4806" y="2"/>
                    <a:pt x="4802" y="2"/>
                    <a:pt x="4798" y="2"/>
                  </a:cubicBezTo>
                  <a:moveTo>
                    <a:pt x="4984" y="2"/>
                  </a:moveTo>
                  <a:cubicBezTo>
                    <a:pt x="4982" y="2"/>
                    <a:pt x="4981" y="2"/>
                    <a:pt x="4980" y="2"/>
                  </a:cubicBezTo>
                  <a:cubicBezTo>
                    <a:pt x="4979" y="2"/>
                    <a:pt x="4978" y="2"/>
                    <a:pt x="4978" y="2"/>
                  </a:cubicBezTo>
                  <a:cubicBezTo>
                    <a:pt x="4974" y="2"/>
                    <a:pt x="4975" y="3"/>
                    <a:pt x="4979" y="3"/>
                  </a:cubicBezTo>
                  <a:cubicBezTo>
                    <a:pt x="4980" y="3"/>
                    <a:pt x="4980" y="3"/>
                    <a:pt x="4981" y="3"/>
                  </a:cubicBezTo>
                  <a:cubicBezTo>
                    <a:pt x="4982" y="3"/>
                    <a:pt x="4984" y="3"/>
                    <a:pt x="4986" y="3"/>
                  </a:cubicBezTo>
                  <a:cubicBezTo>
                    <a:pt x="4988" y="3"/>
                    <a:pt x="4990" y="3"/>
                    <a:pt x="4992" y="3"/>
                  </a:cubicBezTo>
                  <a:cubicBezTo>
                    <a:pt x="4992" y="3"/>
                    <a:pt x="4992" y="3"/>
                    <a:pt x="4993" y="3"/>
                  </a:cubicBezTo>
                  <a:cubicBezTo>
                    <a:pt x="4995" y="2"/>
                    <a:pt x="4994" y="2"/>
                    <a:pt x="4992" y="2"/>
                  </a:cubicBezTo>
                  <a:cubicBezTo>
                    <a:pt x="4992" y="2"/>
                    <a:pt x="4991" y="2"/>
                    <a:pt x="4990" y="2"/>
                  </a:cubicBezTo>
                  <a:cubicBezTo>
                    <a:pt x="4988" y="2"/>
                    <a:pt x="4986" y="2"/>
                    <a:pt x="4984" y="2"/>
                  </a:cubicBezTo>
                  <a:moveTo>
                    <a:pt x="4915" y="0"/>
                  </a:moveTo>
                  <a:cubicBezTo>
                    <a:pt x="4914" y="0"/>
                    <a:pt x="4915" y="0"/>
                    <a:pt x="4919" y="0"/>
                  </a:cubicBezTo>
                  <a:cubicBezTo>
                    <a:pt x="4921" y="0"/>
                    <a:pt x="4925" y="0"/>
                    <a:pt x="4928" y="0"/>
                  </a:cubicBezTo>
                  <a:cubicBezTo>
                    <a:pt x="4930" y="0"/>
                    <a:pt x="4931" y="0"/>
                    <a:pt x="4932" y="0"/>
                  </a:cubicBezTo>
                  <a:cubicBezTo>
                    <a:pt x="4935" y="0"/>
                    <a:pt x="4934" y="0"/>
                    <a:pt x="4930" y="0"/>
                  </a:cubicBezTo>
                  <a:cubicBezTo>
                    <a:pt x="4926" y="0"/>
                    <a:pt x="4920" y="0"/>
                    <a:pt x="4917" y="0"/>
                  </a:cubicBezTo>
                  <a:cubicBezTo>
                    <a:pt x="4916" y="0"/>
                    <a:pt x="4916" y="0"/>
                    <a:pt x="4915" y="0"/>
                  </a:cubicBezTo>
                  <a:moveTo>
                    <a:pt x="4859" y="0"/>
                  </a:moveTo>
                  <a:cubicBezTo>
                    <a:pt x="4859" y="0"/>
                    <a:pt x="4858" y="0"/>
                    <a:pt x="4857" y="0"/>
                  </a:cubicBezTo>
                  <a:cubicBezTo>
                    <a:pt x="4853" y="0"/>
                    <a:pt x="4852" y="0"/>
                    <a:pt x="4855" y="1"/>
                  </a:cubicBezTo>
                  <a:cubicBezTo>
                    <a:pt x="4858" y="1"/>
                    <a:pt x="4862" y="1"/>
                    <a:pt x="4865" y="1"/>
                  </a:cubicBezTo>
                  <a:cubicBezTo>
                    <a:pt x="4866" y="1"/>
                    <a:pt x="4867" y="1"/>
                    <a:pt x="4868" y="1"/>
                  </a:cubicBezTo>
                  <a:cubicBezTo>
                    <a:pt x="4870" y="1"/>
                    <a:pt x="4871" y="1"/>
                    <a:pt x="4872" y="1"/>
                  </a:cubicBezTo>
                  <a:cubicBezTo>
                    <a:pt x="4873" y="1"/>
                    <a:pt x="4872" y="0"/>
                    <a:pt x="4870" y="0"/>
                  </a:cubicBezTo>
                  <a:cubicBezTo>
                    <a:pt x="4869" y="0"/>
                    <a:pt x="4867" y="0"/>
                    <a:pt x="4866" y="0"/>
                  </a:cubicBezTo>
                  <a:cubicBezTo>
                    <a:pt x="4864" y="0"/>
                    <a:pt x="4861" y="0"/>
                    <a:pt x="48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55"/>
            <p:cNvSpPr/>
            <p:nvPr/>
          </p:nvSpPr>
          <p:spPr bwMode="auto">
            <a:xfrm>
              <a:off x="13044488" y="10242550"/>
              <a:ext cx="46038" cy="11113"/>
            </a:xfrm>
            <a:custGeom>
              <a:avLst/>
              <a:gdLst>
                <a:gd name="T0" fmla="*/ 5 w 17"/>
                <a:gd name="T1" fmla="*/ 0 h 4"/>
                <a:gd name="T2" fmla="*/ 5 w 17"/>
                <a:gd name="T3" fmla="*/ 0 h 4"/>
                <a:gd name="T4" fmla="*/ 2 w 17"/>
                <a:gd name="T5" fmla="*/ 1 h 4"/>
                <a:gd name="T6" fmla="*/ 1 w 17"/>
                <a:gd name="T7" fmla="*/ 1 h 4"/>
                <a:gd name="T8" fmla="*/ 1 w 17"/>
                <a:gd name="T9" fmla="*/ 1 h 4"/>
                <a:gd name="T10" fmla="*/ 0 w 17"/>
                <a:gd name="T11" fmla="*/ 1 h 4"/>
                <a:gd name="T12" fmla="*/ 0 w 17"/>
                <a:gd name="T13" fmla="*/ 2 h 4"/>
                <a:gd name="T14" fmla="*/ 10 w 17"/>
                <a:gd name="T15" fmla="*/ 4 h 4"/>
                <a:gd name="T16" fmla="*/ 12 w 17"/>
                <a:gd name="T17" fmla="*/ 4 h 4"/>
                <a:gd name="T18" fmla="*/ 13 w 17"/>
                <a:gd name="T19" fmla="*/ 4 h 4"/>
                <a:gd name="T20" fmla="*/ 15 w 17"/>
                <a:gd name="T21" fmla="*/ 4 h 4"/>
                <a:gd name="T22" fmla="*/ 16 w 17"/>
                <a:gd name="T23" fmla="*/ 4 h 4"/>
                <a:gd name="T24" fmla="*/ 17 w 17"/>
                <a:gd name="T25" fmla="*/ 4 h 4"/>
                <a:gd name="T26" fmla="*/ 17 w 17"/>
                <a:gd name="T27" fmla="*/ 3 h 4"/>
                <a:gd name="T28" fmla="*/ 16 w 17"/>
                <a:gd name="T29" fmla="*/ 2 h 4"/>
                <a:gd name="T30" fmla="*/ 14 w 17"/>
                <a:gd name="T31" fmla="*/ 2 h 4"/>
                <a:gd name="T32" fmla="*/ 11 w 17"/>
                <a:gd name="T33" fmla="*/ 1 h 4"/>
                <a:gd name="T34" fmla="*/ 8 w 17"/>
                <a:gd name="T35" fmla="*/ 1 h 4"/>
                <a:gd name="T36" fmla="*/ 5 w 17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6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56"/>
            <p:cNvSpPr/>
            <p:nvPr/>
          </p:nvSpPr>
          <p:spPr bwMode="auto">
            <a:xfrm>
              <a:off x="-1054100" y="10506075"/>
              <a:ext cx="46038" cy="42863"/>
            </a:xfrm>
            <a:custGeom>
              <a:avLst/>
              <a:gdLst>
                <a:gd name="T0" fmla="*/ 14 w 17"/>
                <a:gd name="T1" fmla="*/ 0 h 16"/>
                <a:gd name="T2" fmla="*/ 5 w 17"/>
                <a:gd name="T3" fmla="*/ 5 h 16"/>
                <a:gd name="T4" fmla="*/ 4 w 17"/>
                <a:gd name="T5" fmla="*/ 6 h 16"/>
                <a:gd name="T6" fmla="*/ 2 w 17"/>
                <a:gd name="T7" fmla="*/ 8 h 16"/>
                <a:gd name="T8" fmla="*/ 2 w 17"/>
                <a:gd name="T9" fmla="*/ 10 h 16"/>
                <a:gd name="T10" fmla="*/ 1 w 17"/>
                <a:gd name="T11" fmla="*/ 11 h 16"/>
                <a:gd name="T12" fmla="*/ 2 w 17"/>
                <a:gd name="T13" fmla="*/ 15 h 16"/>
                <a:gd name="T14" fmla="*/ 3 w 17"/>
                <a:gd name="T15" fmla="*/ 16 h 16"/>
                <a:gd name="T16" fmla="*/ 4 w 17"/>
                <a:gd name="T17" fmla="*/ 16 h 16"/>
                <a:gd name="T18" fmla="*/ 4 w 17"/>
                <a:gd name="T19" fmla="*/ 16 h 16"/>
                <a:gd name="T20" fmla="*/ 4 w 17"/>
                <a:gd name="T21" fmla="*/ 16 h 16"/>
                <a:gd name="T22" fmla="*/ 5 w 17"/>
                <a:gd name="T23" fmla="*/ 16 h 16"/>
                <a:gd name="T24" fmla="*/ 6 w 17"/>
                <a:gd name="T25" fmla="*/ 15 h 16"/>
                <a:gd name="T26" fmla="*/ 12 w 17"/>
                <a:gd name="T27" fmla="*/ 11 h 16"/>
                <a:gd name="T28" fmla="*/ 16 w 17"/>
                <a:gd name="T29" fmla="*/ 5 h 16"/>
                <a:gd name="T30" fmla="*/ 17 w 17"/>
                <a:gd name="T31" fmla="*/ 4 h 16"/>
                <a:gd name="T32" fmla="*/ 17 w 17"/>
                <a:gd name="T33" fmla="*/ 2 h 16"/>
                <a:gd name="T34" fmla="*/ 16 w 17"/>
                <a:gd name="T35" fmla="*/ 1 h 16"/>
                <a:gd name="T36" fmla="*/ 16 w 17"/>
                <a:gd name="T37" fmla="*/ 1 h 16"/>
                <a:gd name="T38" fmla="*/ 14 w 17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6">
                  <a:moveTo>
                    <a:pt x="14" y="0"/>
                  </a:moveTo>
                  <a:cubicBezTo>
                    <a:pt x="11" y="0"/>
                    <a:pt x="8" y="2"/>
                    <a:pt x="5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8" y="15"/>
                    <a:pt x="11" y="13"/>
                    <a:pt x="12" y="11"/>
                  </a:cubicBezTo>
                  <a:cubicBezTo>
                    <a:pt x="14" y="9"/>
                    <a:pt x="16" y="7"/>
                    <a:pt x="16" y="5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57"/>
            <p:cNvSpPr>
              <a:spLocks noEditPoints="1"/>
            </p:cNvSpPr>
            <p:nvPr/>
          </p:nvSpPr>
          <p:spPr bwMode="auto">
            <a:xfrm>
              <a:off x="-884238" y="10177463"/>
              <a:ext cx="13939838" cy="1260475"/>
            </a:xfrm>
            <a:custGeom>
              <a:avLst/>
              <a:gdLst>
                <a:gd name="T0" fmla="*/ 3095 w 5178"/>
                <a:gd name="T1" fmla="*/ 446 h 468"/>
                <a:gd name="T2" fmla="*/ 2969 w 5178"/>
                <a:gd name="T3" fmla="*/ 462 h 468"/>
                <a:gd name="T4" fmla="*/ 3174 w 5178"/>
                <a:gd name="T5" fmla="*/ 449 h 468"/>
                <a:gd name="T6" fmla="*/ 2904 w 5178"/>
                <a:gd name="T7" fmla="*/ 429 h 468"/>
                <a:gd name="T8" fmla="*/ 3303 w 5178"/>
                <a:gd name="T9" fmla="*/ 427 h 468"/>
                <a:gd name="T10" fmla="*/ 2853 w 5178"/>
                <a:gd name="T11" fmla="*/ 426 h 468"/>
                <a:gd name="T12" fmla="*/ 3392 w 5178"/>
                <a:gd name="T13" fmla="*/ 398 h 468"/>
                <a:gd name="T14" fmla="*/ 3468 w 5178"/>
                <a:gd name="T15" fmla="*/ 378 h 468"/>
                <a:gd name="T16" fmla="*/ 2730 w 5178"/>
                <a:gd name="T17" fmla="*/ 392 h 468"/>
                <a:gd name="T18" fmla="*/ 3560 w 5178"/>
                <a:gd name="T19" fmla="*/ 362 h 468"/>
                <a:gd name="T20" fmla="*/ 3633 w 5178"/>
                <a:gd name="T21" fmla="*/ 333 h 468"/>
                <a:gd name="T22" fmla="*/ 1305 w 5178"/>
                <a:gd name="T23" fmla="*/ 333 h 468"/>
                <a:gd name="T24" fmla="*/ 1254 w 5178"/>
                <a:gd name="T25" fmla="*/ 332 h 468"/>
                <a:gd name="T26" fmla="*/ 1369 w 5178"/>
                <a:gd name="T27" fmla="*/ 324 h 468"/>
                <a:gd name="T28" fmla="*/ 1423 w 5178"/>
                <a:gd name="T29" fmla="*/ 318 h 468"/>
                <a:gd name="T30" fmla="*/ 1172 w 5178"/>
                <a:gd name="T31" fmla="*/ 327 h 468"/>
                <a:gd name="T32" fmla="*/ 1483 w 5178"/>
                <a:gd name="T33" fmla="*/ 314 h 468"/>
                <a:gd name="T34" fmla="*/ 1079 w 5178"/>
                <a:gd name="T35" fmla="*/ 301 h 468"/>
                <a:gd name="T36" fmla="*/ 1521 w 5178"/>
                <a:gd name="T37" fmla="*/ 306 h 468"/>
                <a:gd name="T38" fmla="*/ 2561 w 5178"/>
                <a:gd name="T39" fmla="*/ 308 h 468"/>
                <a:gd name="T40" fmla="*/ 1576 w 5178"/>
                <a:gd name="T41" fmla="*/ 285 h 468"/>
                <a:gd name="T42" fmla="*/ 985 w 5178"/>
                <a:gd name="T43" fmla="*/ 284 h 468"/>
                <a:gd name="T44" fmla="*/ 1623 w 5178"/>
                <a:gd name="T45" fmla="*/ 286 h 468"/>
                <a:gd name="T46" fmla="*/ 2497 w 5178"/>
                <a:gd name="T47" fmla="*/ 269 h 468"/>
                <a:gd name="T48" fmla="*/ 898 w 5178"/>
                <a:gd name="T49" fmla="*/ 258 h 468"/>
                <a:gd name="T50" fmla="*/ 1665 w 5178"/>
                <a:gd name="T51" fmla="*/ 266 h 468"/>
                <a:gd name="T52" fmla="*/ 2446 w 5178"/>
                <a:gd name="T53" fmla="*/ 257 h 468"/>
                <a:gd name="T54" fmla="*/ 1719 w 5178"/>
                <a:gd name="T55" fmla="*/ 242 h 468"/>
                <a:gd name="T56" fmla="*/ 798 w 5178"/>
                <a:gd name="T57" fmla="*/ 236 h 468"/>
                <a:gd name="T58" fmla="*/ 1764 w 5178"/>
                <a:gd name="T59" fmla="*/ 244 h 468"/>
                <a:gd name="T60" fmla="*/ 2381 w 5178"/>
                <a:gd name="T61" fmla="*/ 222 h 468"/>
                <a:gd name="T62" fmla="*/ 1815 w 5178"/>
                <a:gd name="T63" fmla="*/ 214 h 468"/>
                <a:gd name="T64" fmla="*/ 714 w 5178"/>
                <a:gd name="T65" fmla="*/ 218 h 468"/>
                <a:gd name="T66" fmla="*/ 2328 w 5178"/>
                <a:gd name="T67" fmla="*/ 214 h 468"/>
                <a:gd name="T68" fmla="*/ 1864 w 5178"/>
                <a:gd name="T69" fmla="*/ 201 h 468"/>
                <a:gd name="T70" fmla="*/ 1913 w 5178"/>
                <a:gd name="T71" fmla="*/ 189 h 468"/>
                <a:gd name="T72" fmla="*/ 2260 w 5178"/>
                <a:gd name="T73" fmla="*/ 205 h 468"/>
                <a:gd name="T74" fmla="*/ 618 w 5178"/>
                <a:gd name="T75" fmla="*/ 181 h 468"/>
                <a:gd name="T76" fmla="*/ 4169 w 5178"/>
                <a:gd name="T77" fmla="*/ 178 h 468"/>
                <a:gd name="T78" fmla="*/ 2197 w 5178"/>
                <a:gd name="T79" fmla="*/ 194 h 468"/>
                <a:gd name="T80" fmla="*/ 2016 w 5178"/>
                <a:gd name="T81" fmla="*/ 192 h 468"/>
                <a:gd name="T82" fmla="*/ 2076 w 5178"/>
                <a:gd name="T83" fmla="*/ 169 h 468"/>
                <a:gd name="T84" fmla="*/ 4231 w 5178"/>
                <a:gd name="T85" fmla="*/ 164 h 468"/>
                <a:gd name="T86" fmla="*/ 526 w 5178"/>
                <a:gd name="T87" fmla="*/ 168 h 468"/>
                <a:gd name="T88" fmla="*/ 4305 w 5178"/>
                <a:gd name="T89" fmla="*/ 156 h 468"/>
                <a:gd name="T90" fmla="*/ 423 w 5178"/>
                <a:gd name="T91" fmla="*/ 134 h 468"/>
                <a:gd name="T92" fmla="*/ 4415 w 5178"/>
                <a:gd name="T93" fmla="*/ 131 h 468"/>
                <a:gd name="T94" fmla="*/ 346 w 5178"/>
                <a:gd name="T95" fmla="*/ 124 h 468"/>
                <a:gd name="T96" fmla="*/ 4485 w 5178"/>
                <a:gd name="T97" fmla="*/ 105 h 468"/>
                <a:gd name="T98" fmla="*/ 234 w 5178"/>
                <a:gd name="T99" fmla="*/ 107 h 468"/>
                <a:gd name="T100" fmla="*/ 79 w 5178"/>
                <a:gd name="T101" fmla="*/ 108 h 468"/>
                <a:gd name="T102" fmla="*/ 163 w 5178"/>
                <a:gd name="T103" fmla="*/ 96 h 468"/>
                <a:gd name="T104" fmla="*/ 4614 w 5178"/>
                <a:gd name="T105" fmla="*/ 71 h 468"/>
                <a:gd name="T106" fmla="*/ 4671 w 5178"/>
                <a:gd name="T107" fmla="*/ 62 h 468"/>
                <a:gd name="T108" fmla="*/ 4747 w 5178"/>
                <a:gd name="T109" fmla="*/ 48 h 468"/>
                <a:gd name="T110" fmla="*/ 4805 w 5178"/>
                <a:gd name="T111" fmla="*/ 26 h 468"/>
                <a:gd name="T112" fmla="*/ 5164 w 5178"/>
                <a:gd name="T113" fmla="*/ 11 h 468"/>
                <a:gd name="T114" fmla="*/ 4932 w 5178"/>
                <a:gd name="T115" fmla="*/ 11 h 468"/>
                <a:gd name="T116" fmla="*/ 5107 w 5178"/>
                <a:gd name="T117" fmla="*/ 3 h 468"/>
                <a:gd name="T118" fmla="*/ 5047 w 5178"/>
                <a:gd name="T1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78" h="468">
                  <a:moveTo>
                    <a:pt x="3030" y="447"/>
                  </a:moveTo>
                  <a:cubicBezTo>
                    <a:pt x="3025" y="447"/>
                    <a:pt x="3022" y="451"/>
                    <a:pt x="3022" y="457"/>
                  </a:cubicBezTo>
                  <a:cubicBezTo>
                    <a:pt x="3023" y="463"/>
                    <a:pt x="3027" y="467"/>
                    <a:pt x="3031" y="468"/>
                  </a:cubicBezTo>
                  <a:cubicBezTo>
                    <a:pt x="3031" y="468"/>
                    <a:pt x="3031" y="468"/>
                    <a:pt x="3032" y="468"/>
                  </a:cubicBezTo>
                  <a:cubicBezTo>
                    <a:pt x="3036" y="468"/>
                    <a:pt x="3039" y="463"/>
                    <a:pt x="3039" y="458"/>
                  </a:cubicBezTo>
                  <a:cubicBezTo>
                    <a:pt x="3038" y="452"/>
                    <a:pt x="3034" y="447"/>
                    <a:pt x="3030" y="447"/>
                  </a:cubicBezTo>
                  <a:cubicBezTo>
                    <a:pt x="3030" y="447"/>
                    <a:pt x="3030" y="447"/>
                    <a:pt x="3030" y="447"/>
                  </a:cubicBezTo>
                  <a:moveTo>
                    <a:pt x="3096" y="446"/>
                  </a:moveTo>
                  <a:cubicBezTo>
                    <a:pt x="3095" y="446"/>
                    <a:pt x="3095" y="446"/>
                    <a:pt x="3095" y="446"/>
                  </a:cubicBezTo>
                  <a:cubicBezTo>
                    <a:pt x="3090" y="446"/>
                    <a:pt x="3087" y="451"/>
                    <a:pt x="3087" y="457"/>
                  </a:cubicBezTo>
                  <a:cubicBezTo>
                    <a:pt x="3088" y="463"/>
                    <a:pt x="3092" y="467"/>
                    <a:pt x="3096" y="467"/>
                  </a:cubicBezTo>
                  <a:cubicBezTo>
                    <a:pt x="3096" y="467"/>
                    <a:pt x="3096" y="467"/>
                    <a:pt x="3097" y="467"/>
                  </a:cubicBezTo>
                  <a:cubicBezTo>
                    <a:pt x="3101" y="467"/>
                    <a:pt x="3105" y="462"/>
                    <a:pt x="3104" y="456"/>
                  </a:cubicBezTo>
                  <a:cubicBezTo>
                    <a:pt x="3104" y="450"/>
                    <a:pt x="3100" y="446"/>
                    <a:pt x="3096" y="446"/>
                  </a:cubicBezTo>
                  <a:moveTo>
                    <a:pt x="2966" y="441"/>
                  </a:moveTo>
                  <a:cubicBezTo>
                    <a:pt x="2962" y="441"/>
                    <a:pt x="2959" y="445"/>
                    <a:pt x="2959" y="450"/>
                  </a:cubicBezTo>
                  <a:cubicBezTo>
                    <a:pt x="2960" y="456"/>
                    <a:pt x="2964" y="461"/>
                    <a:pt x="2968" y="462"/>
                  </a:cubicBezTo>
                  <a:cubicBezTo>
                    <a:pt x="2968" y="462"/>
                    <a:pt x="2969" y="462"/>
                    <a:pt x="2969" y="462"/>
                  </a:cubicBezTo>
                  <a:cubicBezTo>
                    <a:pt x="2973" y="462"/>
                    <a:pt x="2976" y="458"/>
                    <a:pt x="2975" y="452"/>
                  </a:cubicBezTo>
                  <a:cubicBezTo>
                    <a:pt x="2975" y="446"/>
                    <a:pt x="2971" y="441"/>
                    <a:pt x="2967" y="441"/>
                  </a:cubicBezTo>
                  <a:cubicBezTo>
                    <a:pt x="2966" y="441"/>
                    <a:pt x="2966" y="441"/>
                    <a:pt x="2966" y="441"/>
                  </a:cubicBezTo>
                  <a:moveTo>
                    <a:pt x="3165" y="440"/>
                  </a:moveTo>
                  <a:cubicBezTo>
                    <a:pt x="3165" y="440"/>
                    <a:pt x="3164" y="440"/>
                    <a:pt x="3164" y="440"/>
                  </a:cubicBezTo>
                  <a:cubicBezTo>
                    <a:pt x="3159" y="440"/>
                    <a:pt x="3156" y="446"/>
                    <a:pt x="3156" y="451"/>
                  </a:cubicBezTo>
                  <a:cubicBezTo>
                    <a:pt x="3156" y="457"/>
                    <a:pt x="3160" y="460"/>
                    <a:pt x="3165" y="460"/>
                  </a:cubicBezTo>
                  <a:cubicBezTo>
                    <a:pt x="3165" y="460"/>
                    <a:pt x="3165" y="460"/>
                    <a:pt x="3166" y="460"/>
                  </a:cubicBezTo>
                  <a:cubicBezTo>
                    <a:pt x="3171" y="460"/>
                    <a:pt x="3174" y="455"/>
                    <a:pt x="3174" y="449"/>
                  </a:cubicBezTo>
                  <a:cubicBezTo>
                    <a:pt x="3174" y="444"/>
                    <a:pt x="3170" y="440"/>
                    <a:pt x="3165" y="440"/>
                  </a:cubicBezTo>
                  <a:moveTo>
                    <a:pt x="3238" y="429"/>
                  </a:moveTo>
                  <a:cubicBezTo>
                    <a:pt x="3238" y="429"/>
                    <a:pt x="3237" y="429"/>
                    <a:pt x="3237" y="429"/>
                  </a:cubicBezTo>
                  <a:cubicBezTo>
                    <a:pt x="3231" y="430"/>
                    <a:pt x="3228" y="436"/>
                    <a:pt x="3228" y="441"/>
                  </a:cubicBezTo>
                  <a:cubicBezTo>
                    <a:pt x="3229" y="446"/>
                    <a:pt x="3232" y="449"/>
                    <a:pt x="3237" y="449"/>
                  </a:cubicBezTo>
                  <a:cubicBezTo>
                    <a:pt x="3237" y="449"/>
                    <a:pt x="3238" y="449"/>
                    <a:pt x="3238" y="449"/>
                  </a:cubicBezTo>
                  <a:cubicBezTo>
                    <a:pt x="3243" y="448"/>
                    <a:pt x="3247" y="443"/>
                    <a:pt x="3247" y="438"/>
                  </a:cubicBezTo>
                  <a:cubicBezTo>
                    <a:pt x="3246" y="433"/>
                    <a:pt x="3243" y="429"/>
                    <a:pt x="3238" y="429"/>
                  </a:cubicBezTo>
                  <a:moveTo>
                    <a:pt x="2904" y="429"/>
                  </a:moveTo>
                  <a:cubicBezTo>
                    <a:pt x="2900" y="429"/>
                    <a:pt x="2898" y="433"/>
                    <a:pt x="2898" y="438"/>
                  </a:cubicBezTo>
                  <a:cubicBezTo>
                    <a:pt x="2898" y="444"/>
                    <a:pt x="2902" y="449"/>
                    <a:pt x="2906" y="450"/>
                  </a:cubicBezTo>
                  <a:cubicBezTo>
                    <a:pt x="2907" y="450"/>
                    <a:pt x="2907" y="450"/>
                    <a:pt x="2908" y="450"/>
                  </a:cubicBezTo>
                  <a:cubicBezTo>
                    <a:pt x="2911" y="450"/>
                    <a:pt x="2914" y="447"/>
                    <a:pt x="2913" y="441"/>
                  </a:cubicBezTo>
                  <a:cubicBezTo>
                    <a:pt x="2913" y="436"/>
                    <a:pt x="2909" y="430"/>
                    <a:pt x="2905" y="429"/>
                  </a:cubicBezTo>
                  <a:cubicBezTo>
                    <a:pt x="2905" y="429"/>
                    <a:pt x="2904" y="429"/>
                    <a:pt x="2904" y="429"/>
                  </a:cubicBezTo>
                  <a:moveTo>
                    <a:pt x="3314" y="415"/>
                  </a:moveTo>
                  <a:cubicBezTo>
                    <a:pt x="3313" y="415"/>
                    <a:pt x="3312" y="415"/>
                    <a:pt x="3312" y="415"/>
                  </a:cubicBezTo>
                  <a:cubicBezTo>
                    <a:pt x="3306" y="416"/>
                    <a:pt x="3302" y="422"/>
                    <a:pt x="3303" y="427"/>
                  </a:cubicBezTo>
                  <a:cubicBezTo>
                    <a:pt x="3304" y="432"/>
                    <a:pt x="3307" y="435"/>
                    <a:pt x="3312" y="435"/>
                  </a:cubicBezTo>
                  <a:cubicBezTo>
                    <a:pt x="3312" y="435"/>
                    <a:pt x="3313" y="435"/>
                    <a:pt x="3314" y="434"/>
                  </a:cubicBezTo>
                  <a:cubicBezTo>
                    <a:pt x="3319" y="433"/>
                    <a:pt x="3323" y="428"/>
                    <a:pt x="3322" y="423"/>
                  </a:cubicBezTo>
                  <a:cubicBezTo>
                    <a:pt x="3322" y="418"/>
                    <a:pt x="3318" y="415"/>
                    <a:pt x="3314" y="415"/>
                  </a:cubicBezTo>
                  <a:moveTo>
                    <a:pt x="2843" y="413"/>
                  </a:moveTo>
                  <a:cubicBezTo>
                    <a:pt x="2840" y="413"/>
                    <a:pt x="2838" y="417"/>
                    <a:pt x="2838" y="422"/>
                  </a:cubicBezTo>
                  <a:cubicBezTo>
                    <a:pt x="2838" y="427"/>
                    <a:pt x="2841" y="433"/>
                    <a:pt x="2846" y="434"/>
                  </a:cubicBezTo>
                  <a:cubicBezTo>
                    <a:pt x="2846" y="434"/>
                    <a:pt x="2847" y="434"/>
                    <a:pt x="2847" y="434"/>
                  </a:cubicBezTo>
                  <a:cubicBezTo>
                    <a:pt x="2851" y="434"/>
                    <a:pt x="2853" y="431"/>
                    <a:pt x="2853" y="426"/>
                  </a:cubicBezTo>
                  <a:cubicBezTo>
                    <a:pt x="2853" y="420"/>
                    <a:pt x="2849" y="415"/>
                    <a:pt x="2845" y="413"/>
                  </a:cubicBezTo>
                  <a:cubicBezTo>
                    <a:pt x="2844" y="413"/>
                    <a:pt x="2844" y="413"/>
                    <a:pt x="2843" y="413"/>
                  </a:cubicBezTo>
                  <a:moveTo>
                    <a:pt x="3392" y="398"/>
                  </a:moveTo>
                  <a:cubicBezTo>
                    <a:pt x="3391" y="398"/>
                    <a:pt x="3390" y="398"/>
                    <a:pt x="3389" y="398"/>
                  </a:cubicBezTo>
                  <a:cubicBezTo>
                    <a:pt x="3384" y="399"/>
                    <a:pt x="3380" y="405"/>
                    <a:pt x="3380" y="410"/>
                  </a:cubicBezTo>
                  <a:cubicBezTo>
                    <a:pt x="3381" y="414"/>
                    <a:pt x="3384" y="417"/>
                    <a:pt x="3389" y="417"/>
                  </a:cubicBezTo>
                  <a:cubicBezTo>
                    <a:pt x="3390" y="417"/>
                    <a:pt x="3390" y="416"/>
                    <a:pt x="3391" y="416"/>
                  </a:cubicBezTo>
                  <a:cubicBezTo>
                    <a:pt x="3397" y="415"/>
                    <a:pt x="3401" y="410"/>
                    <a:pt x="3400" y="405"/>
                  </a:cubicBezTo>
                  <a:cubicBezTo>
                    <a:pt x="3400" y="401"/>
                    <a:pt x="3396" y="398"/>
                    <a:pt x="3392" y="398"/>
                  </a:cubicBezTo>
                  <a:moveTo>
                    <a:pt x="2784" y="393"/>
                  </a:moveTo>
                  <a:cubicBezTo>
                    <a:pt x="2781" y="393"/>
                    <a:pt x="2778" y="397"/>
                    <a:pt x="2778" y="401"/>
                  </a:cubicBezTo>
                  <a:cubicBezTo>
                    <a:pt x="2779" y="407"/>
                    <a:pt x="2782" y="413"/>
                    <a:pt x="2786" y="414"/>
                  </a:cubicBezTo>
                  <a:cubicBezTo>
                    <a:pt x="2787" y="415"/>
                    <a:pt x="2787" y="415"/>
                    <a:pt x="2788" y="415"/>
                  </a:cubicBezTo>
                  <a:cubicBezTo>
                    <a:pt x="2791" y="415"/>
                    <a:pt x="2793" y="412"/>
                    <a:pt x="2793" y="407"/>
                  </a:cubicBezTo>
                  <a:cubicBezTo>
                    <a:pt x="2793" y="401"/>
                    <a:pt x="2790" y="395"/>
                    <a:pt x="2786" y="394"/>
                  </a:cubicBezTo>
                  <a:cubicBezTo>
                    <a:pt x="2785" y="393"/>
                    <a:pt x="2784" y="393"/>
                    <a:pt x="2784" y="393"/>
                  </a:cubicBezTo>
                  <a:moveTo>
                    <a:pt x="3471" y="378"/>
                  </a:moveTo>
                  <a:cubicBezTo>
                    <a:pt x="3470" y="378"/>
                    <a:pt x="3469" y="378"/>
                    <a:pt x="3468" y="378"/>
                  </a:cubicBezTo>
                  <a:cubicBezTo>
                    <a:pt x="3463" y="380"/>
                    <a:pt x="3459" y="385"/>
                    <a:pt x="3459" y="390"/>
                  </a:cubicBezTo>
                  <a:cubicBezTo>
                    <a:pt x="3460" y="393"/>
                    <a:pt x="3463" y="396"/>
                    <a:pt x="3467" y="396"/>
                  </a:cubicBezTo>
                  <a:cubicBezTo>
                    <a:pt x="3468" y="396"/>
                    <a:pt x="3470" y="396"/>
                    <a:pt x="3471" y="395"/>
                  </a:cubicBezTo>
                  <a:cubicBezTo>
                    <a:pt x="3476" y="394"/>
                    <a:pt x="3480" y="389"/>
                    <a:pt x="3480" y="384"/>
                  </a:cubicBezTo>
                  <a:cubicBezTo>
                    <a:pt x="3479" y="380"/>
                    <a:pt x="3475" y="378"/>
                    <a:pt x="3471" y="378"/>
                  </a:cubicBezTo>
                  <a:moveTo>
                    <a:pt x="2725" y="371"/>
                  </a:moveTo>
                  <a:cubicBezTo>
                    <a:pt x="2722" y="371"/>
                    <a:pt x="2720" y="374"/>
                    <a:pt x="2720" y="379"/>
                  </a:cubicBezTo>
                  <a:cubicBezTo>
                    <a:pt x="2720" y="384"/>
                    <a:pt x="2723" y="390"/>
                    <a:pt x="2727" y="392"/>
                  </a:cubicBezTo>
                  <a:cubicBezTo>
                    <a:pt x="2728" y="392"/>
                    <a:pt x="2729" y="392"/>
                    <a:pt x="2730" y="392"/>
                  </a:cubicBezTo>
                  <a:cubicBezTo>
                    <a:pt x="2733" y="392"/>
                    <a:pt x="2735" y="389"/>
                    <a:pt x="2735" y="385"/>
                  </a:cubicBezTo>
                  <a:cubicBezTo>
                    <a:pt x="2735" y="379"/>
                    <a:pt x="2731" y="373"/>
                    <a:pt x="2727" y="371"/>
                  </a:cubicBezTo>
                  <a:cubicBezTo>
                    <a:pt x="2726" y="371"/>
                    <a:pt x="2726" y="371"/>
                    <a:pt x="2725" y="371"/>
                  </a:cubicBezTo>
                  <a:moveTo>
                    <a:pt x="3552" y="356"/>
                  </a:moveTo>
                  <a:cubicBezTo>
                    <a:pt x="3551" y="356"/>
                    <a:pt x="3550" y="356"/>
                    <a:pt x="3548" y="357"/>
                  </a:cubicBezTo>
                  <a:cubicBezTo>
                    <a:pt x="3543" y="358"/>
                    <a:pt x="3539" y="363"/>
                    <a:pt x="3540" y="368"/>
                  </a:cubicBezTo>
                  <a:cubicBezTo>
                    <a:pt x="3540" y="371"/>
                    <a:pt x="3543" y="373"/>
                    <a:pt x="3548" y="373"/>
                  </a:cubicBezTo>
                  <a:cubicBezTo>
                    <a:pt x="3549" y="373"/>
                    <a:pt x="3550" y="373"/>
                    <a:pt x="3551" y="372"/>
                  </a:cubicBezTo>
                  <a:cubicBezTo>
                    <a:pt x="3557" y="371"/>
                    <a:pt x="3561" y="366"/>
                    <a:pt x="3560" y="362"/>
                  </a:cubicBezTo>
                  <a:cubicBezTo>
                    <a:pt x="3559" y="358"/>
                    <a:pt x="3556" y="356"/>
                    <a:pt x="3552" y="356"/>
                  </a:cubicBezTo>
                  <a:moveTo>
                    <a:pt x="2667" y="346"/>
                  </a:moveTo>
                  <a:cubicBezTo>
                    <a:pt x="2664" y="346"/>
                    <a:pt x="2662" y="349"/>
                    <a:pt x="2662" y="354"/>
                  </a:cubicBezTo>
                  <a:cubicBezTo>
                    <a:pt x="2662" y="359"/>
                    <a:pt x="2665" y="365"/>
                    <a:pt x="2669" y="367"/>
                  </a:cubicBezTo>
                  <a:cubicBezTo>
                    <a:pt x="2670" y="367"/>
                    <a:pt x="2671" y="367"/>
                    <a:pt x="2672" y="367"/>
                  </a:cubicBezTo>
                  <a:cubicBezTo>
                    <a:pt x="2674" y="367"/>
                    <a:pt x="2677" y="365"/>
                    <a:pt x="2677" y="360"/>
                  </a:cubicBezTo>
                  <a:cubicBezTo>
                    <a:pt x="2677" y="354"/>
                    <a:pt x="2673" y="348"/>
                    <a:pt x="2669" y="347"/>
                  </a:cubicBezTo>
                  <a:cubicBezTo>
                    <a:pt x="2669" y="346"/>
                    <a:pt x="2668" y="346"/>
                    <a:pt x="2667" y="346"/>
                  </a:cubicBezTo>
                  <a:moveTo>
                    <a:pt x="3633" y="333"/>
                  </a:moveTo>
                  <a:cubicBezTo>
                    <a:pt x="3632" y="333"/>
                    <a:pt x="3630" y="333"/>
                    <a:pt x="3629" y="334"/>
                  </a:cubicBezTo>
                  <a:cubicBezTo>
                    <a:pt x="3623" y="335"/>
                    <a:pt x="3620" y="340"/>
                    <a:pt x="3621" y="344"/>
                  </a:cubicBezTo>
                  <a:cubicBezTo>
                    <a:pt x="3621" y="347"/>
                    <a:pt x="3624" y="349"/>
                    <a:pt x="3628" y="349"/>
                  </a:cubicBezTo>
                  <a:cubicBezTo>
                    <a:pt x="3630" y="349"/>
                    <a:pt x="3631" y="348"/>
                    <a:pt x="3632" y="348"/>
                  </a:cubicBezTo>
                  <a:cubicBezTo>
                    <a:pt x="3638" y="346"/>
                    <a:pt x="3642" y="342"/>
                    <a:pt x="3641" y="338"/>
                  </a:cubicBezTo>
                  <a:cubicBezTo>
                    <a:pt x="3640" y="335"/>
                    <a:pt x="3637" y="333"/>
                    <a:pt x="3633" y="333"/>
                  </a:cubicBezTo>
                  <a:moveTo>
                    <a:pt x="1311" y="328"/>
                  </a:moveTo>
                  <a:cubicBezTo>
                    <a:pt x="1311" y="328"/>
                    <a:pt x="1311" y="328"/>
                    <a:pt x="1311" y="328"/>
                  </a:cubicBezTo>
                  <a:cubicBezTo>
                    <a:pt x="1307" y="328"/>
                    <a:pt x="1304" y="330"/>
                    <a:pt x="1305" y="333"/>
                  </a:cubicBezTo>
                  <a:cubicBezTo>
                    <a:pt x="1306" y="336"/>
                    <a:pt x="1310" y="339"/>
                    <a:pt x="1314" y="339"/>
                  </a:cubicBezTo>
                  <a:cubicBezTo>
                    <a:pt x="1314" y="339"/>
                    <a:pt x="1314" y="339"/>
                    <a:pt x="1314" y="339"/>
                  </a:cubicBezTo>
                  <a:cubicBezTo>
                    <a:pt x="1318" y="338"/>
                    <a:pt x="1321" y="336"/>
                    <a:pt x="1320" y="333"/>
                  </a:cubicBezTo>
                  <a:cubicBezTo>
                    <a:pt x="1319" y="330"/>
                    <a:pt x="1315" y="328"/>
                    <a:pt x="1311" y="328"/>
                  </a:cubicBezTo>
                  <a:moveTo>
                    <a:pt x="1242" y="326"/>
                  </a:moveTo>
                  <a:cubicBezTo>
                    <a:pt x="1237" y="326"/>
                    <a:pt x="1235" y="328"/>
                    <a:pt x="1236" y="330"/>
                  </a:cubicBezTo>
                  <a:cubicBezTo>
                    <a:pt x="1236" y="333"/>
                    <a:pt x="1241" y="336"/>
                    <a:pt x="1246" y="337"/>
                  </a:cubicBezTo>
                  <a:cubicBezTo>
                    <a:pt x="1247" y="337"/>
                    <a:pt x="1247" y="337"/>
                    <a:pt x="1248" y="337"/>
                  </a:cubicBezTo>
                  <a:cubicBezTo>
                    <a:pt x="1252" y="337"/>
                    <a:pt x="1255" y="335"/>
                    <a:pt x="1254" y="332"/>
                  </a:cubicBezTo>
                  <a:cubicBezTo>
                    <a:pt x="1253" y="329"/>
                    <a:pt x="1248" y="326"/>
                    <a:pt x="1243" y="326"/>
                  </a:cubicBezTo>
                  <a:cubicBezTo>
                    <a:pt x="1243" y="326"/>
                    <a:pt x="1242" y="326"/>
                    <a:pt x="1242" y="326"/>
                  </a:cubicBezTo>
                  <a:moveTo>
                    <a:pt x="1369" y="324"/>
                  </a:moveTo>
                  <a:cubicBezTo>
                    <a:pt x="1369" y="324"/>
                    <a:pt x="1368" y="324"/>
                    <a:pt x="1368" y="324"/>
                  </a:cubicBezTo>
                  <a:cubicBezTo>
                    <a:pt x="1364" y="325"/>
                    <a:pt x="1362" y="327"/>
                    <a:pt x="1363" y="331"/>
                  </a:cubicBezTo>
                  <a:cubicBezTo>
                    <a:pt x="1363" y="333"/>
                    <a:pt x="1367" y="336"/>
                    <a:pt x="1370" y="336"/>
                  </a:cubicBezTo>
                  <a:cubicBezTo>
                    <a:pt x="1371" y="336"/>
                    <a:pt x="1371" y="336"/>
                    <a:pt x="1371" y="335"/>
                  </a:cubicBezTo>
                  <a:cubicBezTo>
                    <a:pt x="1375" y="335"/>
                    <a:pt x="1378" y="332"/>
                    <a:pt x="1377" y="329"/>
                  </a:cubicBezTo>
                  <a:cubicBezTo>
                    <a:pt x="1376" y="326"/>
                    <a:pt x="1372" y="324"/>
                    <a:pt x="1369" y="324"/>
                  </a:cubicBezTo>
                  <a:moveTo>
                    <a:pt x="2610" y="320"/>
                  </a:moveTo>
                  <a:cubicBezTo>
                    <a:pt x="2607" y="320"/>
                    <a:pt x="2605" y="323"/>
                    <a:pt x="2604" y="328"/>
                  </a:cubicBezTo>
                  <a:cubicBezTo>
                    <a:pt x="2604" y="333"/>
                    <a:pt x="2607" y="339"/>
                    <a:pt x="2611" y="341"/>
                  </a:cubicBezTo>
                  <a:cubicBezTo>
                    <a:pt x="2612" y="341"/>
                    <a:pt x="2613" y="341"/>
                    <a:pt x="2614" y="341"/>
                  </a:cubicBezTo>
                  <a:cubicBezTo>
                    <a:pt x="2617" y="341"/>
                    <a:pt x="2619" y="339"/>
                    <a:pt x="2619" y="334"/>
                  </a:cubicBezTo>
                  <a:cubicBezTo>
                    <a:pt x="2619" y="329"/>
                    <a:pt x="2616" y="323"/>
                    <a:pt x="2612" y="321"/>
                  </a:cubicBezTo>
                  <a:cubicBezTo>
                    <a:pt x="2611" y="320"/>
                    <a:pt x="2610" y="320"/>
                    <a:pt x="2610" y="320"/>
                  </a:cubicBezTo>
                  <a:moveTo>
                    <a:pt x="1424" y="318"/>
                  </a:moveTo>
                  <a:cubicBezTo>
                    <a:pt x="1423" y="318"/>
                    <a:pt x="1423" y="318"/>
                    <a:pt x="1423" y="318"/>
                  </a:cubicBezTo>
                  <a:cubicBezTo>
                    <a:pt x="1419" y="319"/>
                    <a:pt x="1417" y="322"/>
                    <a:pt x="1418" y="325"/>
                  </a:cubicBezTo>
                  <a:cubicBezTo>
                    <a:pt x="1418" y="328"/>
                    <a:pt x="1421" y="330"/>
                    <a:pt x="1424" y="330"/>
                  </a:cubicBezTo>
                  <a:cubicBezTo>
                    <a:pt x="1425" y="330"/>
                    <a:pt x="1425" y="330"/>
                    <a:pt x="1426" y="329"/>
                  </a:cubicBezTo>
                  <a:cubicBezTo>
                    <a:pt x="1429" y="329"/>
                    <a:pt x="1432" y="326"/>
                    <a:pt x="1431" y="323"/>
                  </a:cubicBezTo>
                  <a:cubicBezTo>
                    <a:pt x="1430" y="320"/>
                    <a:pt x="1427" y="318"/>
                    <a:pt x="1424" y="318"/>
                  </a:cubicBezTo>
                  <a:moveTo>
                    <a:pt x="1163" y="316"/>
                  </a:moveTo>
                  <a:cubicBezTo>
                    <a:pt x="1159" y="316"/>
                    <a:pt x="1157" y="318"/>
                    <a:pt x="1157" y="320"/>
                  </a:cubicBezTo>
                  <a:cubicBezTo>
                    <a:pt x="1158" y="323"/>
                    <a:pt x="1163" y="326"/>
                    <a:pt x="1169" y="327"/>
                  </a:cubicBezTo>
                  <a:cubicBezTo>
                    <a:pt x="1170" y="327"/>
                    <a:pt x="1171" y="327"/>
                    <a:pt x="1172" y="327"/>
                  </a:cubicBezTo>
                  <a:cubicBezTo>
                    <a:pt x="1176" y="327"/>
                    <a:pt x="1178" y="326"/>
                    <a:pt x="1178" y="323"/>
                  </a:cubicBezTo>
                  <a:cubicBezTo>
                    <a:pt x="1177" y="320"/>
                    <a:pt x="1172" y="317"/>
                    <a:pt x="1166" y="316"/>
                  </a:cubicBezTo>
                  <a:cubicBezTo>
                    <a:pt x="1165" y="316"/>
                    <a:pt x="1164" y="316"/>
                    <a:pt x="1163" y="316"/>
                  </a:cubicBezTo>
                  <a:moveTo>
                    <a:pt x="1476" y="309"/>
                  </a:moveTo>
                  <a:cubicBezTo>
                    <a:pt x="1476" y="309"/>
                    <a:pt x="1476" y="309"/>
                    <a:pt x="1475" y="309"/>
                  </a:cubicBezTo>
                  <a:cubicBezTo>
                    <a:pt x="1472" y="310"/>
                    <a:pt x="1469" y="313"/>
                    <a:pt x="1470" y="316"/>
                  </a:cubicBezTo>
                  <a:cubicBezTo>
                    <a:pt x="1471" y="319"/>
                    <a:pt x="1473" y="321"/>
                    <a:pt x="1476" y="321"/>
                  </a:cubicBezTo>
                  <a:cubicBezTo>
                    <a:pt x="1477" y="321"/>
                    <a:pt x="1477" y="321"/>
                    <a:pt x="1478" y="321"/>
                  </a:cubicBezTo>
                  <a:cubicBezTo>
                    <a:pt x="1481" y="320"/>
                    <a:pt x="1484" y="317"/>
                    <a:pt x="1483" y="314"/>
                  </a:cubicBezTo>
                  <a:cubicBezTo>
                    <a:pt x="1482" y="311"/>
                    <a:pt x="1480" y="309"/>
                    <a:pt x="1476" y="309"/>
                  </a:cubicBezTo>
                  <a:moveTo>
                    <a:pt x="3714" y="309"/>
                  </a:moveTo>
                  <a:cubicBezTo>
                    <a:pt x="3713" y="309"/>
                    <a:pt x="3711" y="309"/>
                    <a:pt x="3710" y="309"/>
                  </a:cubicBezTo>
                  <a:cubicBezTo>
                    <a:pt x="3704" y="311"/>
                    <a:pt x="3701" y="316"/>
                    <a:pt x="3702" y="319"/>
                  </a:cubicBezTo>
                  <a:cubicBezTo>
                    <a:pt x="3702" y="322"/>
                    <a:pt x="3705" y="324"/>
                    <a:pt x="3709" y="324"/>
                  </a:cubicBezTo>
                  <a:cubicBezTo>
                    <a:pt x="3711" y="324"/>
                    <a:pt x="3712" y="323"/>
                    <a:pt x="3714" y="323"/>
                  </a:cubicBezTo>
                  <a:cubicBezTo>
                    <a:pt x="3719" y="321"/>
                    <a:pt x="3723" y="317"/>
                    <a:pt x="3722" y="313"/>
                  </a:cubicBezTo>
                  <a:cubicBezTo>
                    <a:pt x="3721" y="310"/>
                    <a:pt x="3718" y="309"/>
                    <a:pt x="3714" y="309"/>
                  </a:cubicBezTo>
                  <a:moveTo>
                    <a:pt x="1079" y="301"/>
                  </a:moveTo>
                  <a:cubicBezTo>
                    <a:pt x="1075" y="301"/>
                    <a:pt x="1073" y="302"/>
                    <a:pt x="1074" y="304"/>
                  </a:cubicBezTo>
                  <a:cubicBezTo>
                    <a:pt x="1074" y="307"/>
                    <a:pt x="1079" y="311"/>
                    <a:pt x="1085" y="312"/>
                  </a:cubicBezTo>
                  <a:cubicBezTo>
                    <a:pt x="1087" y="312"/>
                    <a:pt x="1088" y="313"/>
                    <a:pt x="1090" y="313"/>
                  </a:cubicBezTo>
                  <a:cubicBezTo>
                    <a:pt x="1093" y="313"/>
                    <a:pt x="1096" y="311"/>
                    <a:pt x="1095" y="309"/>
                  </a:cubicBezTo>
                  <a:cubicBezTo>
                    <a:pt x="1095" y="306"/>
                    <a:pt x="1089" y="303"/>
                    <a:pt x="1083" y="301"/>
                  </a:cubicBezTo>
                  <a:cubicBezTo>
                    <a:pt x="1082" y="301"/>
                    <a:pt x="1080" y="301"/>
                    <a:pt x="1079" y="301"/>
                  </a:cubicBezTo>
                  <a:moveTo>
                    <a:pt x="1527" y="298"/>
                  </a:moveTo>
                  <a:cubicBezTo>
                    <a:pt x="1527" y="298"/>
                    <a:pt x="1526" y="298"/>
                    <a:pt x="1526" y="298"/>
                  </a:cubicBezTo>
                  <a:cubicBezTo>
                    <a:pt x="1522" y="299"/>
                    <a:pt x="1520" y="302"/>
                    <a:pt x="1521" y="306"/>
                  </a:cubicBezTo>
                  <a:cubicBezTo>
                    <a:pt x="1521" y="309"/>
                    <a:pt x="1524" y="311"/>
                    <a:pt x="1526" y="311"/>
                  </a:cubicBezTo>
                  <a:cubicBezTo>
                    <a:pt x="1527" y="311"/>
                    <a:pt x="1527" y="311"/>
                    <a:pt x="1528" y="311"/>
                  </a:cubicBezTo>
                  <a:cubicBezTo>
                    <a:pt x="1531" y="310"/>
                    <a:pt x="1534" y="306"/>
                    <a:pt x="1533" y="303"/>
                  </a:cubicBezTo>
                  <a:cubicBezTo>
                    <a:pt x="1533" y="300"/>
                    <a:pt x="1530" y="298"/>
                    <a:pt x="1527" y="298"/>
                  </a:cubicBezTo>
                  <a:moveTo>
                    <a:pt x="2552" y="294"/>
                  </a:moveTo>
                  <a:cubicBezTo>
                    <a:pt x="2549" y="294"/>
                    <a:pt x="2547" y="297"/>
                    <a:pt x="2547" y="301"/>
                  </a:cubicBezTo>
                  <a:cubicBezTo>
                    <a:pt x="2547" y="307"/>
                    <a:pt x="2550" y="313"/>
                    <a:pt x="2554" y="315"/>
                  </a:cubicBezTo>
                  <a:cubicBezTo>
                    <a:pt x="2555" y="315"/>
                    <a:pt x="2555" y="315"/>
                    <a:pt x="2556" y="315"/>
                  </a:cubicBezTo>
                  <a:cubicBezTo>
                    <a:pt x="2559" y="315"/>
                    <a:pt x="2561" y="312"/>
                    <a:pt x="2561" y="308"/>
                  </a:cubicBezTo>
                  <a:cubicBezTo>
                    <a:pt x="2562" y="302"/>
                    <a:pt x="2559" y="296"/>
                    <a:pt x="2555" y="295"/>
                  </a:cubicBezTo>
                  <a:cubicBezTo>
                    <a:pt x="2554" y="294"/>
                    <a:pt x="2553" y="294"/>
                    <a:pt x="2552" y="294"/>
                  </a:cubicBezTo>
                  <a:moveTo>
                    <a:pt x="1576" y="285"/>
                  </a:moveTo>
                  <a:cubicBezTo>
                    <a:pt x="1576" y="285"/>
                    <a:pt x="1575" y="285"/>
                    <a:pt x="1575" y="286"/>
                  </a:cubicBezTo>
                  <a:cubicBezTo>
                    <a:pt x="1572" y="286"/>
                    <a:pt x="1569" y="290"/>
                    <a:pt x="1570" y="294"/>
                  </a:cubicBezTo>
                  <a:cubicBezTo>
                    <a:pt x="1570" y="297"/>
                    <a:pt x="1572" y="299"/>
                    <a:pt x="1575" y="299"/>
                  </a:cubicBezTo>
                  <a:cubicBezTo>
                    <a:pt x="1576" y="299"/>
                    <a:pt x="1576" y="299"/>
                    <a:pt x="1577" y="299"/>
                  </a:cubicBezTo>
                  <a:cubicBezTo>
                    <a:pt x="1580" y="298"/>
                    <a:pt x="1583" y="294"/>
                    <a:pt x="1582" y="291"/>
                  </a:cubicBezTo>
                  <a:cubicBezTo>
                    <a:pt x="1582" y="287"/>
                    <a:pt x="1579" y="285"/>
                    <a:pt x="1576" y="285"/>
                  </a:cubicBezTo>
                  <a:moveTo>
                    <a:pt x="3795" y="284"/>
                  </a:moveTo>
                  <a:cubicBezTo>
                    <a:pt x="3793" y="284"/>
                    <a:pt x="3792" y="285"/>
                    <a:pt x="3790" y="285"/>
                  </a:cubicBezTo>
                  <a:cubicBezTo>
                    <a:pt x="3785" y="287"/>
                    <a:pt x="3781" y="291"/>
                    <a:pt x="3782" y="294"/>
                  </a:cubicBezTo>
                  <a:cubicBezTo>
                    <a:pt x="3783" y="297"/>
                    <a:pt x="3786" y="298"/>
                    <a:pt x="3790" y="298"/>
                  </a:cubicBezTo>
                  <a:cubicBezTo>
                    <a:pt x="3791" y="298"/>
                    <a:pt x="3793" y="298"/>
                    <a:pt x="3794" y="298"/>
                  </a:cubicBezTo>
                  <a:cubicBezTo>
                    <a:pt x="3800" y="296"/>
                    <a:pt x="3804" y="292"/>
                    <a:pt x="3803" y="288"/>
                  </a:cubicBezTo>
                  <a:cubicBezTo>
                    <a:pt x="3802" y="286"/>
                    <a:pt x="3799" y="284"/>
                    <a:pt x="3795" y="284"/>
                  </a:cubicBezTo>
                  <a:moveTo>
                    <a:pt x="990" y="281"/>
                  </a:moveTo>
                  <a:cubicBezTo>
                    <a:pt x="987" y="281"/>
                    <a:pt x="985" y="282"/>
                    <a:pt x="985" y="284"/>
                  </a:cubicBezTo>
                  <a:cubicBezTo>
                    <a:pt x="986" y="287"/>
                    <a:pt x="991" y="291"/>
                    <a:pt x="997" y="292"/>
                  </a:cubicBezTo>
                  <a:cubicBezTo>
                    <a:pt x="999" y="293"/>
                    <a:pt x="1001" y="293"/>
                    <a:pt x="1002" y="293"/>
                  </a:cubicBezTo>
                  <a:cubicBezTo>
                    <a:pt x="1006" y="293"/>
                    <a:pt x="1008" y="292"/>
                    <a:pt x="1008" y="290"/>
                  </a:cubicBezTo>
                  <a:cubicBezTo>
                    <a:pt x="1007" y="287"/>
                    <a:pt x="1002" y="283"/>
                    <a:pt x="995" y="282"/>
                  </a:cubicBezTo>
                  <a:cubicBezTo>
                    <a:pt x="994" y="281"/>
                    <a:pt x="992" y="281"/>
                    <a:pt x="990" y="281"/>
                  </a:cubicBezTo>
                  <a:moveTo>
                    <a:pt x="1625" y="272"/>
                  </a:moveTo>
                  <a:cubicBezTo>
                    <a:pt x="1624" y="272"/>
                    <a:pt x="1624" y="272"/>
                    <a:pt x="1623" y="272"/>
                  </a:cubicBezTo>
                  <a:cubicBezTo>
                    <a:pt x="1620" y="273"/>
                    <a:pt x="1618" y="277"/>
                    <a:pt x="1618" y="280"/>
                  </a:cubicBezTo>
                  <a:cubicBezTo>
                    <a:pt x="1618" y="284"/>
                    <a:pt x="1620" y="286"/>
                    <a:pt x="1623" y="286"/>
                  </a:cubicBezTo>
                  <a:cubicBezTo>
                    <a:pt x="1623" y="286"/>
                    <a:pt x="1624" y="286"/>
                    <a:pt x="1624" y="286"/>
                  </a:cubicBezTo>
                  <a:cubicBezTo>
                    <a:pt x="1628" y="285"/>
                    <a:pt x="1630" y="281"/>
                    <a:pt x="1630" y="277"/>
                  </a:cubicBezTo>
                  <a:cubicBezTo>
                    <a:pt x="1630" y="274"/>
                    <a:pt x="1627" y="272"/>
                    <a:pt x="1625" y="272"/>
                  </a:cubicBezTo>
                  <a:moveTo>
                    <a:pt x="2495" y="268"/>
                  </a:moveTo>
                  <a:cubicBezTo>
                    <a:pt x="2492" y="268"/>
                    <a:pt x="2489" y="271"/>
                    <a:pt x="2489" y="276"/>
                  </a:cubicBezTo>
                  <a:cubicBezTo>
                    <a:pt x="2489" y="281"/>
                    <a:pt x="2492" y="287"/>
                    <a:pt x="2496" y="289"/>
                  </a:cubicBezTo>
                  <a:cubicBezTo>
                    <a:pt x="2497" y="289"/>
                    <a:pt x="2498" y="289"/>
                    <a:pt x="2498" y="289"/>
                  </a:cubicBezTo>
                  <a:cubicBezTo>
                    <a:pt x="2501" y="289"/>
                    <a:pt x="2504" y="286"/>
                    <a:pt x="2504" y="282"/>
                  </a:cubicBezTo>
                  <a:cubicBezTo>
                    <a:pt x="2504" y="276"/>
                    <a:pt x="2501" y="270"/>
                    <a:pt x="2497" y="269"/>
                  </a:cubicBezTo>
                  <a:cubicBezTo>
                    <a:pt x="2496" y="268"/>
                    <a:pt x="2496" y="268"/>
                    <a:pt x="2495" y="268"/>
                  </a:cubicBezTo>
                  <a:moveTo>
                    <a:pt x="3874" y="260"/>
                  </a:moveTo>
                  <a:cubicBezTo>
                    <a:pt x="3873" y="260"/>
                    <a:pt x="3871" y="260"/>
                    <a:pt x="3870" y="261"/>
                  </a:cubicBezTo>
                  <a:cubicBezTo>
                    <a:pt x="3864" y="263"/>
                    <a:pt x="3861" y="267"/>
                    <a:pt x="3862" y="270"/>
                  </a:cubicBezTo>
                  <a:cubicBezTo>
                    <a:pt x="3863" y="272"/>
                    <a:pt x="3866" y="273"/>
                    <a:pt x="3869" y="273"/>
                  </a:cubicBezTo>
                  <a:cubicBezTo>
                    <a:pt x="3871" y="273"/>
                    <a:pt x="3872" y="273"/>
                    <a:pt x="3874" y="273"/>
                  </a:cubicBezTo>
                  <a:cubicBezTo>
                    <a:pt x="3880" y="271"/>
                    <a:pt x="3883" y="267"/>
                    <a:pt x="3882" y="264"/>
                  </a:cubicBezTo>
                  <a:cubicBezTo>
                    <a:pt x="3881" y="261"/>
                    <a:pt x="3878" y="260"/>
                    <a:pt x="3874" y="260"/>
                  </a:cubicBezTo>
                  <a:moveTo>
                    <a:pt x="898" y="258"/>
                  </a:moveTo>
                  <a:cubicBezTo>
                    <a:pt x="895" y="258"/>
                    <a:pt x="893" y="259"/>
                    <a:pt x="893" y="261"/>
                  </a:cubicBezTo>
                  <a:cubicBezTo>
                    <a:pt x="893" y="264"/>
                    <a:pt x="899" y="268"/>
                    <a:pt x="905" y="269"/>
                  </a:cubicBezTo>
                  <a:cubicBezTo>
                    <a:pt x="907" y="270"/>
                    <a:pt x="909" y="270"/>
                    <a:pt x="911" y="270"/>
                  </a:cubicBezTo>
                  <a:cubicBezTo>
                    <a:pt x="915" y="270"/>
                    <a:pt x="917" y="269"/>
                    <a:pt x="917" y="267"/>
                  </a:cubicBezTo>
                  <a:cubicBezTo>
                    <a:pt x="916" y="264"/>
                    <a:pt x="911" y="260"/>
                    <a:pt x="904" y="259"/>
                  </a:cubicBezTo>
                  <a:cubicBezTo>
                    <a:pt x="902" y="258"/>
                    <a:pt x="900" y="258"/>
                    <a:pt x="898" y="258"/>
                  </a:cubicBezTo>
                  <a:moveTo>
                    <a:pt x="1672" y="257"/>
                  </a:moveTo>
                  <a:cubicBezTo>
                    <a:pt x="1672" y="257"/>
                    <a:pt x="1671" y="257"/>
                    <a:pt x="1671" y="257"/>
                  </a:cubicBezTo>
                  <a:cubicBezTo>
                    <a:pt x="1667" y="258"/>
                    <a:pt x="1665" y="262"/>
                    <a:pt x="1665" y="266"/>
                  </a:cubicBezTo>
                  <a:cubicBezTo>
                    <a:pt x="1665" y="270"/>
                    <a:pt x="1667" y="272"/>
                    <a:pt x="1670" y="272"/>
                  </a:cubicBezTo>
                  <a:cubicBezTo>
                    <a:pt x="1670" y="272"/>
                    <a:pt x="1671" y="272"/>
                    <a:pt x="1671" y="272"/>
                  </a:cubicBezTo>
                  <a:cubicBezTo>
                    <a:pt x="1675" y="271"/>
                    <a:pt x="1677" y="267"/>
                    <a:pt x="1677" y="263"/>
                  </a:cubicBezTo>
                  <a:cubicBezTo>
                    <a:pt x="1677" y="259"/>
                    <a:pt x="1675" y="257"/>
                    <a:pt x="1672" y="257"/>
                  </a:cubicBezTo>
                  <a:moveTo>
                    <a:pt x="2437" y="244"/>
                  </a:moveTo>
                  <a:cubicBezTo>
                    <a:pt x="2434" y="244"/>
                    <a:pt x="2431" y="247"/>
                    <a:pt x="2431" y="251"/>
                  </a:cubicBezTo>
                  <a:cubicBezTo>
                    <a:pt x="2431" y="256"/>
                    <a:pt x="2434" y="262"/>
                    <a:pt x="2438" y="264"/>
                  </a:cubicBezTo>
                  <a:cubicBezTo>
                    <a:pt x="2439" y="264"/>
                    <a:pt x="2439" y="264"/>
                    <a:pt x="2440" y="264"/>
                  </a:cubicBezTo>
                  <a:cubicBezTo>
                    <a:pt x="2443" y="264"/>
                    <a:pt x="2445" y="261"/>
                    <a:pt x="2446" y="257"/>
                  </a:cubicBezTo>
                  <a:cubicBezTo>
                    <a:pt x="2446" y="252"/>
                    <a:pt x="2443" y="246"/>
                    <a:pt x="2439" y="244"/>
                  </a:cubicBezTo>
                  <a:cubicBezTo>
                    <a:pt x="2438" y="244"/>
                    <a:pt x="2438" y="244"/>
                    <a:pt x="2437" y="244"/>
                  </a:cubicBezTo>
                  <a:moveTo>
                    <a:pt x="1719" y="242"/>
                  </a:moveTo>
                  <a:cubicBezTo>
                    <a:pt x="1719" y="242"/>
                    <a:pt x="1719" y="242"/>
                    <a:pt x="1718" y="242"/>
                  </a:cubicBezTo>
                  <a:cubicBezTo>
                    <a:pt x="1715" y="243"/>
                    <a:pt x="1712" y="248"/>
                    <a:pt x="1712" y="252"/>
                  </a:cubicBezTo>
                  <a:cubicBezTo>
                    <a:pt x="1712" y="255"/>
                    <a:pt x="1714" y="258"/>
                    <a:pt x="1717" y="258"/>
                  </a:cubicBezTo>
                  <a:cubicBezTo>
                    <a:pt x="1717" y="258"/>
                    <a:pt x="1718" y="258"/>
                    <a:pt x="1718" y="258"/>
                  </a:cubicBezTo>
                  <a:cubicBezTo>
                    <a:pt x="1721" y="257"/>
                    <a:pt x="1724" y="252"/>
                    <a:pt x="1724" y="248"/>
                  </a:cubicBezTo>
                  <a:cubicBezTo>
                    <a:pt x="1724" y="245"/>
                    <a:pt x="1722" y="242"/>
                    <a:pt x="1719" y="242"/>
                  </a:cubicBezTo>
                  <a:moveTo>
                    <a:pt x="3952" y="237"/>
                  </a:moveTo>
                  <a:cubicBezTo>
                    <a:pt x="3950" y="237"/>
                    <a:pt x="3949" y="237"/>
                    <a:pt x="3947" y="238"/>
                  </a:cubicBezTo>
                  <a:cubicBezTo>
                    <a:pt x="3942" y="239"/>
                    <a:pt x="3939" y="243"/>
                    <a:pt x="3940" y="246"/>
                  </a:cubicBezTo>
                  <a:cubicBezTo>
                    <a:pt x="3941" y="248"/>
                    <a:pt x="3944" y="249"/>
                    <a:pt x="3947" y="249"/>
                  </a:cubicBezTo>
                  <a:cubicBezTo>
                    <a:pt x="3949" y="249"/>
                    <a:pt x="3951" y="249"/>
                    <a:pt x="3952" y="249"/>
                  </a:cubicBezTo>
                  <a:cubicBezTo>
                    <a:pt x="3958" y="247"/>
                    <a:pt x="3961" y="243"/>
                    <a:pt x="3960" y="240"/>
                  </a:cubicBezTo>
                  <a:cubicBezTo>
                    <a:pt x="3959" y="238"/>
                    <a:pt x="3956" y="237"/>
                    <a:pt x="3952" y="237"/>
                  </a:cubicBezTo>
                  <a:moveTo>
                    <a:pt x="804" y="233"/>
                  </a:moveTo>
                  <a:cubicBezTo>
                    <a:pt x="801" y="233"/>
                    <a:pt x="798" y="234"/>
                    <a:pt x="798" y="236"/>
                  </a:cubicBezTo>
                  <a:cubicBezTo>
                    <a:pt x="798" y="238"/>
                    <a:pt x="804" y="242"/>
                    <a:pt x="810" y="244"/>
                  </a:cubicBezTo>
                  <a:cubicBezTo>
                    <a:pt x="813" y="245"/>
                    <a:pt x="815" y="245"/>
                    <a:pt x="817" y="245"/>
                  </a:cubicBezTo>
                  <a:cubicBezTo>
                    <a:pt x="820" y="245"/>
                    <a:pt x="823" y="244"/>
                    <a:pt x="822" y="242"/>
                  </a:cubicBezTo>
                  <a:cubicBezTo>
                    <a:pt x="822" y="239"/>
                    <a:pt x="817" y="235"/>
                    <a:pt x="810" y="234"/>
                  </a:cubicBezTo>
                  <a:cubicBezTo>
                    <a:pt x="808" y="233"/>
                    <a:pt x="806" y="233"/>
                    <a:pt x="804" y="233"/>
                  </a:cubicBezTo>
                  <a:moveTo>
                    <a:pt x="1767" y="228"/>
                  </a:moveTo>
                  <a:cubicBezTo>
                    <a:pt x="1766" y="228"/>
                    <a:pt x="1766" y="228"/>
                    <a:pt x="1765" y="228"/>
                  </a:cubicBezTo>
                  <a:cubicBezTo>
                    <a:pt x="1762" y="229"/>
                    <a:pt x="1759" y="233"/>
                    <a:pt x="1759" y="238"/>
                  </a:cubicBezTo>
                  <a:cubicBezTo>
                    <a:pt x="1759" y="241"/>
                    <a:pt x="1761" y="244"/>
                    <a:pt x="1764" y="244"/>
                  </a:cubicBezTo>
                  <a:cubicBezTo>
                    <a:pt x="1764" y="244"/>
                    <a:pt x="1765" y="244"/>
                    <a:pt x="1765" y="244"/>
                  </a:cubicBezTo>
                  <a:cubicBezTo>
                    <a:pt x="1768" y="243"/>
                    <a:pt x="1771" y="238"/>
                    <a:pt x="1771" y="234"/>
                  </a:cubicBezTo>
                  <a:cubicBezTo>
                    <a:pt x="1771" y="230"/>
                    <a:pt x="1769" y="228"/>
                    <a:pt x="1767" y="228"/>
                  </a:cubicBezTo>
                  <a:moveTo>
                    <a:pt x="2379" y="221"/>
                  </a:moveTo>
                  <a:cubicBezTo>
                    <a:pt x="2376" y="221"/>
                    <a:pt x="2373" y="224"/>
                    <a:pt x="2372" y="229"/>
                  </a:cubicBezTo>
                  <a:cubicBezTo>
                    <a:pt x="2372" y="234"/>
                    <a:pt x="2375" y="240"/>
                    <a:pt x="2379" y="241"/>
                  </a:cubicBezTo>
                  <a:cubicBezTo>
                    <a:pt x="2380" y="241"/>
                    <a:pt x="2380" y="241"/>
                    <a:pt x="2381" y="241"/>
                  </a:cubicBezTo>
                  <a:cubicBezTo>
                    <a:pt x="2384" y="241"/>
                    <a:pt x="2387" y="239"/>
                    <a:pt x="2387" y="234"/>
                  </a:cubicBezTo>
                  <a:cubicBezTo>
                    <a:pt x="2388" y="229"/>
                    <a:pt x="2385" y="223"/>
                    <a:pt x="2381" y="222"/>
                  </a:cubicBezTo>
                  <a:cubicBezTo>
                    <a:pt x="2380" y="221"/>
                    <a:pt x="2379" y="221"/>
                    <a:pt x="2379" y="221"/>
                  </a:cubicBezTo>
                  <a:moveTo>
                    <a:pt x="4027" y="215"/>
                  </a:moveTo>
                  <a:cubicBezTo>
                    <a:pt x="4026" y="215"/>
                    <a:pt x="4024" y="215"/>
                    <a:pt x="4023" y="216"/>
                  </a:cubicBezTo>
                  <a:cubicBezTo>
                    <a:pt x="4018" y="217"/>
                    <a:pt x="4015" y="221"/>
                    <a:pt x="4016" y="224"/>
                  </a:cubicBezTo>
                  <a:cubicBezTo>
                    <a:pt x="4017" y="226"/>
                    <a:pt x="4020" y="227"/>
                    <a:pt x="4024" y="227"/>
                  </a:cubicBezTo>
                  <a:cubicBezTo>
                    <a:pt x="4025" y="227"/>
                    <a:pt x="4027" y="227"/>
                    <a:pt x="4028" y="226"/>
                  </a:cubicBezTo>
                  <a:cubicBezTo>
                    <a:pt x="4034" y="225"/>
                    <a:pt x="4037" y="221"/>
                    <a:pt x="4035" y="218"/>
                  </a:cubicBezTo>
                  <a:cubicBezTo>
                    <a:pt x="4034" y="216"/>
                    <a:pt x="4031" y="215"/>
                    <a:pt x="4027" y="215"/>
                  </a:cubicBezTo>
                  <a:moveTo>
                    <a:pt x="1815" y="214"/>
                  </a:moveTo>
                  <a:cubicBezTo>
                    <a:pt x="1814" y="214"/>
                    <a:pt x="1814" y="214"/>
                    <a:pt x="1814" y="214"/>
                  </a:cubicBezTo>
                  <a:cubicBezTo>
                    <a:pt x="1810" y="215"/>
                    <a:pt x="1807" y="219"/>
                    <a:pt x="1807" y="224"/>
                  </a:cubicBezTo>
                  <a:cubicBezTo>
                    <a:pt x="1807" y="228"/>
                    <a:pt x="1809" y="231"/>
                    <a:pt x="1811" y="231"/>
                  </a:cubicBezTo>
                  <a:cubicBezTo>
                    <a:pt x="1812" y="231"/>
                    <a:pt x="1812" y="230"/>
                    <a:pt x="1812" y="230"/>
                  </a:cubicBezTo>
                  <a:cubicBezTo>
                    <a:pt x="1816" y="229"/>
                    <a:pt x="1819" y="225"/>
                    <a:pt x="1819" y="220"/>
                  </a:cubicBezTo>
                  <a:cubicBezTo>
                    <a:pt x="1819" y="216"/>
                    <a:pt x="1817" y="214"/>
                    <a:pt x="1815" y="214"/>
                  </a:cubicBezTo>
                  <a:moveTo>
                    <a:pt x="708" y="206"/>
                  </a:moveTo>
                  <a:cubicBezTo>
                    <a:pt x="705" y="206"/>
                    <a:pt x="702" y="207"/>
                    <a:pt x="702" y="209"/>
                  </a:cubicBezTo>
                  <a:cubicBezTo>
                    <a:pt x="702" y="212"/>
                    <a:pt x="707" y="216"/>
                    <a:pt x="714" y="218"/>
                  </a:cubicBezTo>
                  <a:cubicBezTo>
                    <a:pt x="716" y="218"/>
                    <a:pt x="719" y="219"/>
                    <a:pt x="721" y="219"/>
                  </a:cubicBezTo>
                  <a:cubicBezTo>
                    <a:pt x="724" y="219"/>
                    <a:pt x="726" y="218"/>
                    <a:pt x="727" y="216"/>
                  </a:cubicBezTo>
                  <a:cubicBezTo>
                    <a:pt x="727" y="213"/>
                    <a:pt x="721" y="209"/>
                    <a:pt x="715" y="207"/>
                  </a:cubicBezTo>
                  <a:cubicBezTo>
                    <a:pt x="712" y="207"/>
                    <a:pt x="710" y="206"/>
                    <a:pt x="708" y="206"/>
                  </a:cubicBezTo>
                  <a:moveTo>
                    <a:pt x="2320" y="202"/>
                  </a:moveTo>
                  <a:cubicBezTo>
                    <a:pt x="2316" y="202"/>
                    <a:pt x="2313" y="205"/>
                    <a:pt x="2313" y="209"/>
                  </a:cubicBezTo>
                  <a:cubicBezTo>
                    <a:pt x="2312" y="215"/>
                    <a:pt x="2315" y="220"/>
                    <a:pt x="2320" y="221"/>
                  </a:cubicBezTo>
                  <a:cubicBezTo>
                    <a:pt x="2320" y="222"/>
                    <a:pt x="2321" y="222"/>
                    <a:pt x="2321" y="222"/>
                  </a:cubicBezTo>
                  <a:cubicBezTo>
                    <a:pt x="2325" y="222"/>
                    <a:pt x="2328" y="219"/>
                    <a:pt x="2328" y="214"/>
                  </a:cubicBezTo>
                  <a:cubicBezTo>
                    <a:pt x="2329" y="209"/>
                    <a:pt x="2326" y="203"/>
                    <a:pt x="2322" y="202"/>
                  </a:cubicBezTo>
                  <a:cubicBezTo>
                    <a:pt x="2321" y="202"/>
                    <a:pt x="2320" y="202"/>
                    <a:pt x="2320" y="202"/>
                  </a:cubicBezTo>
                  <a:moveTo>
                    <a:pt x="1864" y="201"/>
                  </a:moveTo>
                  <a:cubicBezTo>
                    <a:pt x="1863" y="201"/>
                    <a:pt x="1863" y="201"/>
                    <a:pt x="1862" y="201"/>
                  </a:cubicBezTo>
                  <a:cubicBezTo>
                    <a:pt x="1859" y="202"/>
                    <a:pt x="1856" y="206"/>
                    <a:pt x="1856" y="211"/>
                  </a:cubicBezTo>
                  <a:cubicBezTo>
                    <a:pt x="1855" y="215"/>
                    <a:pt x="1857" y="218"/>
                    <a:pt x="1860" y="218"/>
                  </a:cubicBezTo>
                  <a:cubicBezTo>
                    <a:pt x="1860" y="218"/>
                    <a:pt x="1861" y="218"/>
                    <a:pt x="1861" y="218"/>
                  </a:cubicBezTo>
                  <a:cubicBezTo>
                    <a:pt x="1864" y="217"/>
                    <a:pt x="1868" y="213"/>
                    <a:pt x="1868" y="208"/>
                  </a:cubicBezTo>
                  <a:cubicBezTo>
                    <a:pt x="1868" y="204"/>
                    <a:pt x="1866" y="201"/>
                    <a:pt x="1864" y="201"/>
                  </a:cubicBezTo>
                  <a:moveTo>
                    <a:pt x="4100" y="195"/>
                  </a:moveTo>
                  <a:cubicBezTo>
                    <a:pt x="4098" y="195"/>
                    <a:pt x="4097" y="195"/>
                    <a:pt x="4096" y="196"/>
                  </a:cubicBezTo>
                  <a:cubicBezTo>
                    <a:pt x="4091" y="197"/>
                    <a:pt x="4088" y="200"/>
                    <a:pt x="4090" y="203"/>
                  </a:cubicBezTo>
                  <a:cubicBezTo>
                    <a:pt x="4091" y="206"/>
                    <a:pt x="4094" y="207"/>
                    <a:pt x="4098" y="207"/>
                  </a:cubicBezTo>
                  <a:cubicBezTo>
                    <a:pt x="4099" y="207"/>
                    <a:pt x="4100" y="207"/>
                    <a:pt x="4102" y="206"/>
                  </a:cubicBezTo>
                  <a:cubicBezTo>
                    <a:pt x="4107" y="205"/>
                    <a:pt x="4109" y="202"/>
                    <a:pt x="4108" y="199"/>
                  </a:cubicBezTo>
                  <a:cubicBezTo>
                    <a:pt x="4107" y="196"/>
                    <a:pt x="4103" y="195"/>
                    <a:pt x="4100" y="195"/>
                  </a:cubicBezTo>
                  <a:moveTo>
                    <a:pt x="1914" y="189"/>
                  </a:moveTo>
                  <a:cubicBezTo>
                    <a:pt x="1913" y="189"/>
                    <a:pt x="1913" y="189"/>
                    <a:pt x="1913" y="189"/>
                  </a:cubicBezTo>
                  <a:cubicBezTo>
                    <a:pt x="1909" y="190"/>
                    <a:pt x="1906" y="195"/>
                    <a:pt x="1905" y="200"/>
                  </a:cubicBezTo>
                  <a:cubicBezTo>
                    <a:pt x="1905" y="204"/>
                    <a:pt x="1907" y="207"/>
                    <a:pt x="1910" y="207"/>
                  </a:cubicBezTo>
                  <a:cubicBezTo>
                    <a:pt x="1910" y="207"/>
                    <a:pt x="1910" y="207"/>
                    <a:pt x="1911" y="207"/>
                  </a:cubicBezTo>
                  <a:cubicBezTo>
                    <a:pt x="1914" y="207"/>
                    <a:pt x="1918" y="202"/>
                    <a:pt x="1918" y="197"/>
                  </a:cubicBezTo>
                  <a:cubicBezTo>
                    <a:pt x="1919" y="193"/>
                    <a:pt x="1917" y="189"/>
                    <a:pt x="1914" y="189"/>
                  </a:cubicBezTo>
                  <a:moveTo>
                    <a:pt x="2260" y="186"/>
                  </a:moveTo>
                  <a:cubicBezTo>
                    <a:pt x="2256" y="186"/>
                    <a:pt x="2253" y="189"/>
                    <a:pt x="2252" y="194"/>
                  </a:cubicBezTo>
                  <a:cubicBezTo>
                    <a:pt x="2252" y="199"/>
                    <a:pt x="2255" y="204"/>
                    <a:pt x="2259" y="205"/>
                  </a:cubicBezTo>
                  <a:cubicBezTo>
                    <a:pt x="2259" y="205"/>
                    <a:pt x="2260" y="205"/>
                    <a:pt x="2260" y="205"/>
                  </a:cubicBezTo>
                  <a:cubicBezTo>
                    <a:pt x="2264" y="205"/>
                    <a:pt x="2267" y="202"/>
                    <a:pt x="2268" y="198"/>
                  </a:cubicBezTo>
                  <a:cubicBezTo>
                    <a:pt x="2268" y="192"/>
                    <a:pt x="2266" y="187"/>
                    <a:pt x="2261" y="186"/>
                  </a:cubicBezTo>
                  <a:cubicBezTo>
                    <a:pt x="2261" y="186"/>
                    <a:pt x="2260" y="186"/>
                    <a:pt x="2260" y="186"/>
                  </a:cubicBezTo>
                  <a:moveTo>
                    <a:pt x="612" y="180"/>
                  </a:moveTo>
                  <a:cubicBezTo>
                    <a:pt x="608" y="180"/>
                    <a:pt x="606" y="182"/>
                    <a:pt x="605" y="183"/>
                  </a:cubicBezTo>
                  <a:cubicBezTo>
                    <a:pt x="605" y="186"/>
                    <a:pt x="610" y="190"/>
                    <a:pt x="617" y="192"/>
                  </a:cubicBezTo>
                  <a:cubicBezTo>
                    <a:pt x="619" y="192"/>
                    <a:pt x="622" y="193"/>
                    <a:pt x="624" y="193"/>
                  </a:cubicBezTo>
                  <a:cubicBezTo>
                    <a:pt x="627" y="193"/>
                    <a:pt x="630" y="192"/>
                    <a:pt x="630" y="190"/>
                  </a:cubicBezTo>
                  <a:cubicBezTo>
                    <a:pt x="630" y="187"/>
                    <a:pt x="625" y="183"/>
                    <a:pt x="618" y="181"/>
                  </a:cubicBezTo>
                  <a:cubicBezTo>
                    <a:pt x="616" y="181"/>
                    <a:pt x="614" y="180"/>
                    <a:pt x="612" y="180"/>
                  </a:cubicBezTo>
                  <a:moveTo>
                    <a:pt x="1965" y="180"/>
                  </a:moveTo>
                  <a:cubicBezTo>
                    <a:pt x="1965" y="180"/>
                    <a:pt x="1965" y="180"/>
                    <a:pt x="1965" y="180"/>
                  </a:cubicBezTo>
                  <a:cubicBezTo>
                    <a:pt x="1961" y="181"/>
                    <a:pt x="1958" y="185"/>
                    <a:pt x="1957" y="190"/>
                  </a:cubicBezTo>
                  <a:cubicBezTo>
                    <a:pt x="1956" y="195"/>
                    <a:pt x="1958" y="198"/>
                    <a:pt x="1962" y="198"/>
                  </a:cubicBezTo>
                  <a:cubicBezTo>
                    <a:pt x="1962" y="198"/>
                    <a:pt x="1962" y="198"/>
                    <a:pt x="1962" y="198"/>
                  </a:cubicBezTo>
                  <a:cubicBezTo>
                    <a:pt x="1966" y="198"/>
                    <a:pt x="1970" y="193"/>
                    <a:pt x="1970" y="188"/>
                  </a:cubicBezTo>
                  <a:cubicBezTo>
                    <a:pt x="1971" y="183"/>
                    <a:pt x="1969" y="180"/>
                    <a:pt x="1965" y="180"/>
                  </a:cubicBezTo>
                  <a:moveTo>
                    <a:pt x="4169" y="178"/>
                  </a:moveTo>
                  <a:cubicBezTo>
                    <a:pt x="4168" y="178"/>
                    <a:pt x="4166" y="178"/>
                    <a:pt x="4165" y="178"/>
                  </a:cubicBezTo>
                  <a:cubicBezTo>
                    <a:pt x="4161" y="179"/>
                    <a:pt x="4158" y="183"/>
                    <a:pt x="4160" y="186"/>
                  </a:cubicBezTo>
                  <a:cubicBezTo>
                    <a:pt x="4161" y="188"/>
                    <a:pt x="4165" y="190"/>
                    <a:pt x="4169" y="190"/>
                  </a:cubicBezTo>
                  <a:cubicBezTo>
                    <a:pt x="4170" y="190"/>
                    <a:pt x="4171" y="189"/>
                    <a:pt x="4172" y="189"/>
                  </a:cubicBezTo>
                  <a:cubicBezTo>
                    <a:pt x="4177" y="188"/>
                    <a:pt x="4179" y="185"/>
                    <a:pt x="4177" y="182"/>
                  </a:cubicBezTo>
                  <a:cubicBezTo>
                    <a:pt x="4176" y="179"/>
                    <a:pt x="4172" y="178"/>
                    <a:pt x="4169" y="178"/>
                  </a:cubicBezTo>
                  <a:moveTo>
                    <a:pt x="2199" y="175"/>
                  </a:moveTo>
                  <a:cubicBezTo>
                    <a:pt x="2195" y="175"/>
                    <a:pt x="2191" y="178"/>
                    <a:pt x="2191" y="183"/>
                  </a:cubicBezTo>
                  <a:cubicBezTo>
                    <a:pt x="2190" y="189"/>
                    <a:pt x="2193" y="193"/>
                    <a:pt x="2197" y="194"/>
                  </a:cubicBezTo>
                  <a:cubicBezTo>
                    <a:pt x="2198" y="194"/>
                    <a:pt x="2198" y="194"/>
                    <a:pt x="2198" y="194"/>
                  </a:cubicBezTo>
                  <a:cubicBezTo>
                    <a:pt x="2202" y="194"/>
                    <a:pt x="2206" y="190"/>
                    <a:pt x="2206" y="186"/>
                  </a:cubicBezTo>
                  <a:cubicBezTo>
                    <a:pt x="2207" y="180"/>
                    <a:pt x="2204" y="175"/>
                    <a:pt x="2200" y="175"/>
                  </a:cubicBezTo>
                  <a:cubicBezTo>
                    <a:pt x="2199" y="175"/>
                    <a:pt x="2199" y="175"/>
                    <a:pt x="2199" y="175"/>
                  </a:cubicBezTo>
                  <a:moveTo>
                    <a:pt x="2019" y="173"/>
                  </a:moveTo>
                  <a:cubicBezTo>
                    <a:pt x="2019" y="173"/>
                    <a:pt x="2019" y="173"/>
                    <a:pt x="2019" y="173"/>
                  </a:cubicBezTo>
                  <a:cubicBezTo>
                    <a:pt x="2015" y="173"/>
                    <a:pt x="2011" y="178"/>
                    <a:pt x="2011" y="183"/>
                  </a:cubicBezTo>
                  <a:cubicBezTo>
                    <a:pt x="2010" y="188"/>
                    <a:pt x="2012" y="192"/>
                    <a:pt x="2016" y="192"/>
                  </a:cubicBezTo>
                  <a:cubicBezTo>
                    <a:pt x="2016" y="192"/>
                    <a:pt x="2016" y="192"/>
                    <a:pt x="2016" y="192"/>
                  </a:cubicBezTo>
                  <a:cubicBezTo>
                    <a:pt x="2020" y="191"/>
                    <a:pt x="2024" y="187"/>
                    <a:pt x="2024" y="182"/>
                  </a:cubicBezTo>
                  <a:cubicBezTo>
                    <a:pt x="2025" y="177"/>
                    <a:pt x="2023" y="173"/>
                    <a:pt x="2019" y="173"/>
                  </a:cubicBezTo>
                  <a:moveTo>
                    <a:pt x="2076" y="169"/>
                  </a:moveTo>
                  <a:cubicBezTo>
                    <a:pt x="2075" y="169"/>
                    <a:pt x="2075" y="169"/>
                    <a:pt x="2075" y="169"/>
                  </a:cubicBezTo>
                  <a:cubicBezTo>
                    <a:pt x="2071" y="169"/>
                    <a:pt x="2067" y="173"/>
                    <a:pt x="2067" y="179"/>
                  </a:cubicBezTo>
                  <a:cubicBezTo>
                    <a:pt x="2066" y="184"/>
                    <a:pt x="2069" y="188"/>
                    <a:pt x="2073" y="188"/>
                  </a:cubicBezTo>
                  <a:cubicBezTo>
                    <a:pt x="2073" y="188"/>
                    <a:pt x="2073" y="188"/>
                    <a:pt x="2073" y="188"/>
                  </a:cubicBezTo>
                  <a:cubicBezTo>
                    <a:pt x="2077" y="188"/>
                    <a:pt x="2081" y="183"/>
                    <a:pt x="2081" y="178"/>
                  </a:cubicBezTo>
                  <a:cubicBezTo>
                    <a:pt x="2082" y="173"/>
                    <a:pt x="2079" y="169"/>
                    <a:pt x="2076" y="169"/>
                  </a:cubicBezTo>
                  <a:moveTo>
                    <a:pt x="2136" y="169"/>
                  </a:moveTo>
                  <a:cubicBezTo>
                    <a:pt x="2132" y="169"/>
                    <a:pt x="2128" y="173"/>
                    <a:pt x="2127" y="178"/>
                  </a:cubicBezTo>
                  <a:cubicBezTo>
                    <a:pt x="2126" y="183"/>
                    <a:pt x="2130" y="188"/>
                    <a:pt x="2134" y="188"/>
                  </a:cubicBezTo>
                  <a:cubicBezTo>
                    <a:pt x="2134" y="188"/>
                    <a:pt x="2134" y="188"/>
                    <a:pt x="2134" y="188"/>
                  </a:cubicBezTo>
                  <a:cubicBezTo>
                    <a:pt x="2139" y="188"/>
                    <a:pt x="2143" y="184"/>
                    <a:pt x="2143" y="179"/>
                  </a:cubicBezTo>
                  <a:cubicBezTo>
                    <a:pt x="2144" y="173"/>
                    <a:pt x="2141" y="169"/>
                    <a:pt x="2137" y="169"/>
                  </a:cubicBezTo>
                  <a:cubicBezTo>
                    <a:pt x="2136" y="169"/>
                    <a:pt x="2136" y="169"/>
                    <a:pt x="2136" y="169"/>
                  </a:cubicBezTo>
                  <a:moveTo>
                    <a:pt x="4234" y="163"/>
                  </a:moveTo>
                  <a:cubicBezTo>
                    <a:pt x="4233" y="163"/>
                    <a:pt x="4232" y="163"/>
                    <a:pt x="4231" y="164"/>
                  </a:cubicBezTo>
                  <a:cubicBezTo>
                    <a:pt x="4227" y="164"/>
                    <a:pt x="4225" y="168"/>
                    <a:pt x="4227" y="171"/>
                  </a:cubicBezTo>
                  <a:cubicBezTo>
                    <a:pt x="4228" y="174"/>
                    <a:pt x="4232" y="176"/>
                    <a:pt x="4236" y="176"/>
                  </a:cubicBezTo>
                  <a:cubicBezTo>
                    <a:pt x="4237" y="176"/>
                    <a:pt x="4237" y="176"/>
                    <a:pt x="4238" y="176"/>
                  </a:cubicBezTo>
                  <a:cubicBezTo>
                    <a:pt x="4243" y="175"/>
                    <a:pt x="4245" y="171"/>
                    <a:pt x="4243" y="168"/>
                  </a:cubicBezTo>
                  <a:cubicBezTo>
                    <a:pt x="4241" y="165"/>
                    <a:pt x="4237" y="163"/>
                    <a:pt x="4234" y="163"/>
                  </a:cubicBezTo>
                  <a:moveTo>
                    <a:pt x="516" y="156"/>
                  </a:moveTo>
                  <a:cubicBezTo>
                    <a:pt x="513" y="156"/>
                    <a:pt x="510" y="157"/>
                    <a:pt x="509" y="159"/>
                  </a:cubicBezTo>
                  <a:cubicBezTo>
                    <a:pt x="509" y="162"/>
                    <a:pt x="513" y="165"/>
                    <a:pt x="520" y="167"/>
                  </a:cubicBezTo>
                  <a:cubicBezTo>
                    <a:pt x="522" y="168"/>
                    <a:pt x="524" y="168"/>
                    <a:pt x="526" y="168"/>
                  </a:cubicBezTo>
                  <a:cubicBezTo>
                    <a:pt x="530" y="168"/>
                    <a:pt x="533" y="167"/>
                    <a:pt x="533" y="165"/>
                  </a:cubicBezTo>
                  <a:cubicBezTo>
                    <a:pt x="534" y="162"/>
                    <a:pt x="529" y="158"/>
                    <a:pt x="522" y="157"/>
                  </a:cubicBezTo>
                  <a:cubicBezTo>
                    <a:pt x="520" y="156"/>
                    <a:pt x="518" y="156"/>
                    <a:pt x="516" y="156"/>
                  </a:cubicBezTo>
                  <a:moveTo>
                    <a:pt x="4296" y="151"/>
                  </a:moveTo>
                  <a:cubicBezTo>
                    <a:pt x="4295" y="151"/>
                    <a:pt x="4294" y="151"/>
                    <a:pt x="4294" y="151"/>
                  </a:cubicBezTo>
                  <a:cubicBezTo>
                    <a:pt x="4289" y="152"/>
                    <a:pt x="4287" y="156"/>
                    <a:pt x="4289" y="159"/>
                  </a:cubicBezTo>
                  <a:cubicBezTo>
                    <a:pt x="4291" y="163"/>
                    <a:pt x="4295" y="165"/>
                    <a:pt x="4299" y="165"/>
                  </a:cubicBezTo>
                  <a:cubicBezTo>
                    <a:pt x="4299" y="165"/>
                    <a:pt x="4300" y="165"/>
                    <a:pt x="4301" y="164"/>
                  </a:cubicBezTo>
                  <a:cubicBezTo>
                    <a:pt x="4305" y="164"/>
                    <a:pt x="4307" y="160"/>
                    <a:pt x="4305" y="156"/>
                  </a:cubicBezTo>
                  <a:cubicBezTo>
                    <a:pt x="4303" y="153"/>
                    <a:pt x="4299" y="151"/>
                    <a:pt x="4296" y="151"/>
                  </a:cubicBezTo>
                  <a:moveTo>
                    <a:pt x="4358" y="137"/>
                  </a:moveTo>
                  <a:cubicBezTo>
                    <a:pt x="4357" y="137"/>
                    <a:pt x="4357" y="137"/>
                    <a:pt x="4356" y="137"/>
                  </a:cubicBezTo>
                  <a:cubicBezTo>
                    <a:pt x="4352" y="138"/>
                    <a:pt x="4350" y="142"/>
                    <a:pt x="4352" y="146"/>
                  </a:cubicBezTo>
                  <a:cubicBezTo>
                    <a:pt x="4354" y="149"/>
                    <a:pt x="4358" y="151"/>
                    <a:pt x="4361" y="151"/>
                  </a:cubicBezTo>
                  <a:cubicBezTo>
                    <a:pt x="4362" y="151"/>
                    <a:pt x="4363" y="151"/>
                    <a:pt x="4364" y="151"/>
                  </a:cubicBezTo>
                  <a:cubicBezTo>
                    <a:pt x="4368" y="150"/>
                    <a:pt x="4370" y="146"/>
                    <a:pt x="4368" y="142"/>
                  </a:cubicBezTo>
                  <a:cubicBezTo>
                    <a:pt x="4366" y="139"/>
                    <a:pt x="4362" y="137"/>
                    <a:pt x="4358" y="137"/>
                  </a:cubicBezTo>
                  <a:moveTo>
                    <a:pt x="423" y="134"/>
                  </a:moveTo>
                  <a:cubicBezTo>
                    <a:pt x="419" y="134"/>
                    <a:pt x="415" y="135"/>
                    <a:pt x="415" y="137"/>
                  </a:cubicBezTo>
                  <a:cubicBezTo>
                    <a:pt x="414" y="140"/>
                    <a:pt x="418" y="144"/>
                    <a:pt x="425" y="145"/>
                  </a:cubicBezTo>
                  <a:cubicBezTo>
                    <a:pt x="427" y="146"/>
                    <a:pt x="429" y="146"/>
                    <a:pt x="430" y="146"/>
                  </a:cubicBezTo>
                  <a:cubicBezTo>
                    <a:pt x="435" y="146"/>
                    <a:pt x="438" y="145"/>
                    <a:pt x="438" y="143"/>
                  </a:cubicBezTo>
                  <a:cubicBezTo>
                    <a:pt x="439" y="140"/>
                    <a:pt x="434" y="136"/>
                    <a:pt x="428" y="135"/>
                  </a:cubicBezTo>
                  <a:cubicBezTo>
                    <a:pt x="426" y="134"/>
                    <a:pt x="424" y="134"/>
                    <a:pt x="423" y="134"/>
                  </a:cubicBezTo>
                  <a:moveTo>
                    <a:pt x="4422" y="121"/>
                  </a:moveTo>
                  <a:cubicBezTo>
                    <a:pt x="4421" y="121"/>
                    <a:pt x="4420" y="122"/>
                    <a:pt x="4419" y="122"/>
                  </a:cubicBezTo>
                  <a:cubicBezTo>
                    <a:pt x="4415" y="123"/>
                    <a:pt x="4413" y="127"/>
                    <a:pt x="4415" y="131"/>
                  </a:cubicBezTo>
                  <a:cubicBezTo>
                    <a:pt x="4417" y="134"/>
                    <a:pt x="4421" y="136"/>
                    <a:pt x="4424" y="136"/>
                  </a:cubicBezTo>
                  <a:cubicBezTo>
                    <a:pt x="4425" y="136"/>
                    <a:pt x="4426" y="136"/>
                    <a:pt x="4427" y="135"/>
                  </a:cubicBezTo>
                  <a:cubicBezTo>
                    <a:pt x="4431" y="134"/>
                    <a:pt x="4433" y="130"/>
                    <a:pt x="4431" y="126"/>
                  </a:cubicBezTo>
                  <a:cubicBezTo>
                    <a:pt x="4429" y="123"/>
                    <a:pt x="4425" y="121"/>
                    <a:pt x="4422" y="121"/>
                  </a:cubicBezTo>
                  <a:moveTo>
                    <a:pt x="332" y="116"/>
                  </a:moveTo>
                  <a:cubicBezTo>
                    <a:pt x="327" y="116"/>
                    <a:pt x="323" y="117"/>
                    <a:pt x="323" y="120"/>
                  </a:cubicBezTo>
                  <a:cubicBezTo>
                    <a:pt x="322" y="123"/>
                    <a:pt x="326" y="126"/>
                    <a:pt x="332" y="127"/>
                  </a:cubicBezTo>
                  <a:cubicBezTo>
                    <a:pt x="334" y="127"/>
                    <a:pt x="335" y="128"/>
                    <a:pt x="336" y="128"/>
                  </a:cubicBezTo>
                  <a:cubicBezTo>
                    <a:pt x="341" y="128"/>
                    <a:pt x="345" y="126"/>
                    <a:pt x="346" y="124"/>
                  </a:cubicBezTo>
                  <a:cubicBezTo>
                    <a:pt x="347" y="121"/>
                    <a:pt x="342" y="117"/>
                    <a:pt x="336" y="116"/>
                  </a:cubicBezTo>
                  <a:cubicBezTo>
                    <a:pt x="335" y="116"/>
                    <a:pt x="333" y="116"/>
                    <a:pt x="332" y="116"/>
                  </a:cubicBezTo>
                  <a:moveTo>
                    <a:pt x="4485" y="105"/>
                  </a:moveTo>
                  <a:cubicBezTo>
                    <a:pt x="4484" y="105"/>
                    <a:pt x="4483" y="105"/>
                    <a:pt x="4483" y="105"/>
                  </a:cubicBezTo>
                  <a:cubicBezTo>
                    <a:pt x="4478" y="106"/>
                    <a:pt x="4476" y="110"/>
                    <a:pt x="4479" y="114"/>
                  </a:cubicBezTo>
                  <a:cubicBezTo>
                    <a:pt x="4481" y="117"/>
                    <a:pt x="4484" y="119"/>
                    <a:pt x="4488" y="119"/>
                  </a:cubicBezTo>
                  <a:cubicBezTo>
                    <a:pt x="4489" y="119"/>
                    <a:pt x="4490" y="119"/>
                    <a:pt x="4491" y="118"/>
                  </a:cubicBezTo>
                  <a:cubicBezTo>
                    <a:pt x="4495" y="117"/>
                    <a:pt x="4497" y="113"/>
                    <a:pt x="4495" y="110"/>
                  </a:cubicBezTo>
                  <a:cubicBezTo>
                    <a:pt x="4493" y="107"/>
                    <a:pt x="4489" y="105"/>
                    <a:pt x="4485" y="105"/>
                  </a:cubicBezTo>
                  <a:moveTo>
                    <a:pt x="14" y="104"/>
                  </a:moveTo>
                  <a:cubicBezTo>
                    <a:pt x="14" y="104"/>
                    <a:pt x="13" y="104"/>
                    <a:pt x="12" y="104"/>
                  </a:cubicBezTo>
                  <a:cubicBezTo>
                    <a:pt x="8" y="105"/>
                    <a:pt x="3" y="109"/>
                    <a:pt x="1" y="113"/>
                  </a:cubicBezTo>
                  <a:cubicBezTo>
                    <a:pt x="0" y="116"/>
                    <a:pt x="2" y="118"/>
                    <a:pt x="5" y="118"/>
                  </a:cubicBezTo>
                  <a:cubicBezTo>
                    <a:pt x="6" y="118"/>
                    <a:pt x="7" y="118"/>
                    <a:pt x="8" y="118"/>
                  </a:cubicBezTo>
                  <a:cubicBezTo>
                    <a:pt x="12" y="117"/>
                    <a:pt x="17" y="113"/>
                    <a:pt x="19" y="109"/>
                  </a:cubicBezTo>
                  <a:cubicBezTo>
                    <a:pt x="20" y="106"/>
                    <a:pt x="18" y="104"/>
                    <a:pt x="14" y="104"/>
                  </a:cubicBezTo>
                  <a:moveTo>
                    <a:pt x="245" y="103"/>
                  </a:moveTo>
                  <a:cubicBezTo>
                    <a:pt x="240" y="103"/>
                    <a:pt x="235" y="105"/>
                    <a:pt x="234" y="107"/>
                  </a:cubicBezTo>
                  <a:cubicBezTo>
                    <a:pt x="233" y="110"/>
                    <a:pt x="237" y="113"/>
                    <a:pt x="243" y="114"/>
                  </a:cubicBezTo>
                  <a:cubicBezTo>
                    <a:pt x="244" y="114"/>
                    <a:pt x="245" y="114"/>
                    <a:pt x="246" y="114"/>
                  </a:cubicBezTo>
                  <a:cubicBezTo>
                    <a:pt x="251" y="114"/>
                    <a:pt x="255" y="113"/>
                    <a:pt x="256" y="110"/>
                  </a:cubicBezTo>
                  <a:cubicBezTo>
                    <a:pt x="257" y="107"/>
                    <a:pt x="253" y="104"/>
                    <a:pt x="247" y="103"/>
                  </a:cubicBezTo>
                  <a:cubicBezTo>
                    <a:pt x="246" y="103"/>
                    <a:pt x="246" y="103"/>
                    <a:pt x="245" y="103"/>
                  </a:cubicBezTo>
                  <a:moveTo>
                    <a:pt x="85" y="96"/>
                  </a:moveTo>
                  <a:cubicBezTo>
                    <a:pt x="85" y="96"/>
                    <a:pt x="85" y="96"/>
                    <a:pt x="85" y="96"/>
                  </a:cubicBezTo>
                  <a:cubicBezTo>
                    <a:pt x="79" y="96"/>
                    <a:pt x="74" y="99"/>
                    <a:pt x="73" y="103"/>
                  </a:cubicBezTo>
                  <a:cubicBezTo>
                    <a:pt x="71" y="106"/>
                    <a:pt x="74" y="108"/>
                    <a:pt x="79" y="108"/>
                  </a:cubicBezTo>
                  <a:cubicBezTo>
                    <a:pt x="79" y="108"/>
                    <a:pt x="79" y="108"/>
                    <a:pt x="80" y="108"/>
                  </a:cubicBezTo>
                  <a:cubicBezTo>
                    <a:pt x="85" y="108"/>
                    <a:pt x="90" y="105"/>
                    <a:pt x="92" y="102"/>
                  </a:cubicBezTo>
                  <a:cubicBezTo>
                    <a:pt x="93" y="98"/>
                    <a:pt x="90" y="96"/>
                    <a:pt x="85" y="96"/>
                  </a:cubicBezTo>
                  <a:moveTo>
                    <a:pt x="162" y="96"/>
                  </a:moveTo>
                  <a:cubicBezTo>
                    <a:pt x="157" y="96"/>
                    <a:pt x="152" y="98"/>
                    <a:pt x="151" y="101"/>
                  </a:cubicBezTo>
                  <a:cubicBezTo>
                    <a:pt x="149" y="105"/>
                    <a:pt x="153" y="107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5" y="108"/>
                    <a:pt x="170" y="105"/>
                    <a:pt x="171" y="102"/>
                  </a:cubicBezTo>
                  <a:cubicBezTo>
                    <a:pt x="172" y="99"/>
                    <a:pt x="169" y="96"/>
                    <a:pt x="163" y="96"/>
                  </a:cubicBezTo>
                  <a:cubicBezTo>
                    <a:pt x="163" y="96"/>
                    <a:pt x="163" y="96"/>
                    <a:pt x="162" y="96"/>
                  </a:cubicBezTo>
                  <a:moveTo>
                    <a:pt x="4549" y="88"/>
                  </a:moveTo>
                  <a:cubicBezTo>
                    <a:pt x="4548" y="88"/>
                    <a:pt x="4547" y="88"/>
                    <a:pt x="4546" y="88"/>
                  </a:cubicBezTo>
                  <a:cubicBezTo>
                    <a:pt x="4542" y="89"/>
                    <a:pt x="4540" y="93"/>
                    <a:pt x="4543" y="97"/>
                  </a:cubicBezTo>
                  <a:cubicBezTo>
                    <a:pt x="4545" y="99"/>
                    <a:pt x="4548" y="101"/>
                    <a:pt x="4552" y="101"/>
                  </a:cubicBezTo>
                  <a:cubicBezTo>
                    <a:pt x="4553" y="101"/>
                    <a:pt x="4554" y="101"/>
                    <a:pt x="4555" y="100"/>
                  </a:cubicBezTo>
                  <a:cubicBezTo>
                    <a:pt x="4559" y="99"/>
                    <a:pt x="4561" y="95"/>
                    <a:pt x="4559" y="92"/>
                  </a:cubicBezTo>
                  <a:cubicBezTo>
                    <a:pt x="4557" y="89"/>
                    <a:pt x="4553" y="88"/>
                    <a:pt x="4549" y="88"/>
                  </a:cubicBezTo>
                  <a:moveTo>
                    <a:pt x="4614" y="71"/>
                  </a:moveTo>
                  <a:cubicBezTo>
                    <a:pt x="4612" y="71"/>
                    <a:pt x="4611" y="71"/>
                    <a:pt x="4610" y="71"/>
                  </a:cubicBezTo>
                  <a:cubicBezTo>
                    <a:pt x="4606" y="72"/>
                    <a:pt x="4604" y="76"/>
                    <a:pt x="4607" y="79"/>
                  </a:cubicBezTo>
                  <a:cubicBezTo>
                    <a:pt x="4609" y="81"/>
                    <a:pt x="4612" y="83"/>
                    <a:pt x="4616" y="83"/>
                  </a:cubicBezTo>
                  <a:cubicBezTo>
                    <a:pt x="4617" y="83"/>
                    <a:pt x="4618" y="83"/>
                    <a:pt x="4619" y="82"/>
                  </a:cubicBezTo>
                  <a:cubicBezTo>
                    <a:pt x="4624" y="81"/>
                    <a:pt x="4625" y="78"/>
                    <a:pt x="4623" y="75"/>
                  </a:cubicBezTo>
                  <a:cubicBezTo>
                    <a:pt x="4621" y="72"/>
                    <a:pt x="4617" y="71"/>
                    <a:pt x="4614" y="71"/>
                  </a:cubicBezTo>
                  <a:moveTo>
                    <a:pt x="4678" y="55"/>
                  </a:moveTo>
                  <a:cubicBezTo>
                    <a:pt x="4677" y="55"/>
                    <a:pt x="4675" y="55"/>
                    <a:pt x="4674" y="55"/>
                  </a:cubicBezTo>
                  <a:cubicBezTo>
                    <a:pt x="4670" y="56"/>
                    <a:pt x="4668" y="59"/>
                    <a:pt x="4671" y="62"/>
                  </a:cubicBezTo>
                  <a:cubicBezTo>
                    <a:pt x="4673" y="64"/>
                    <a:pt x="4676" y="65"/>
                    <a:pt x="4680" y="65"/>
                  </a:cubicBezTo>
                  <a:cubicBezTo>
                    <a:pt x="4681" y="65"/>
                    <a:pt x="4682" y="65"/>
                    <a:pt x="4683" y="65"/>
                  </a:cubicBezTo>
                  <a:cubicBezTo>
                    <a:pt x="4688" y="63"/>
                    <a:pt x="4690" y="60"/>
                    <a:pt x="4687" y="58"/>
                  </a:cubicBezTo>
                  <a:cubicBezTo>
                    <a:pt x="4685" y="56"/>
                    <a:pt x="4681" y="55"/>
                    <a:pt x="4678" y="55"/>
                  </a:cubicBezTo>
                  <a:moveTo>
                    <a:pt x="4742" y="39"/>
                  </a:moveTo>
                  <a:cubicBezTo>
                    <a:pt x="4740" y="39"/>
                    <a:pt x="4739" y="39"/>
                    <a:pt x="4738" y="40"/>
                  </a:cubicBezTo>
                  <a:cubicBezTo>
                    <a:pt x="4733" y="41"/>
                    <a:pt x="4732" y="43"/>
                    <a:pt x="4735" y="46"/>
                  </a:cubicBezTo>
                  <a:cubicBezTo>
                    <a:pt x="4737" y="47"/>
                    <a:pt x="4740" y="48"/>
                    <a:pt x="4744" y="48"/>
                  </a:cubicBezTo>
                  <a:cubicBezTo>
                    <a:pt x="4745" y="48"/>
                    <a:pt x="4746" y="48"/>
                    <a:pt x="4747" y="48"/>
                  </a:cubicBezTo>
                  <a:cubicBezTo>
                    <a:pt x="4752" y="47"/>
                    <a:pt x="4753" y="44"/>
                    <a:pt x="4751" y="42"/>
                  </a:cubicBezTo>
                  <a:cubicBezTo>
                    <a:pt x="4749" y="40"/>
                    <a:pt x="4745" y="39"/>
                    <a:pt x="4742" y="39"/>
                  </a:cubicBezTo>
                  <a:moveTo>
                    <a:pt x="4805" y="26"/>
                  </a:moveTo>
                  <a:cubicBezTo>
                    <a:pt x="4804" y="26"/>
                    <a:pt x="4802" y="26"/>
                    <a:pt x="4801" y="26"/>
                  </a:cubicBezTo>
                  <a:cubicBezTo>
                    <a:pt x="4797" y="27"/>
                    <a:pt x="4796" y="29"/>
                    <a:pt x="4798" y="31"/>
                  </a:cubicBezTo>
                  <a:cubicBezTo>
                    <a:pt x="4800" y="33"/>
                    <a:pt x="4803" y="33"/>
                    <a:pt x="4807" y="33"/>
                  </a:cubicBezTo>
                  <a:cubicBezTo>
                    <a:pt x="4808" y="33"/>
                    <a:pt x="4810" y="33"/>
                    <a:pt x="4811" y="33"/>
                  </a:cubicBezTo>
                  <a:cubicBezTo>
                    <a:pt x="4815" y="32"/>
                    <a:pt x="4817" y="30"/>
                    <a:pt x="4814" y="28"/>
                  </a:cubicBezTo>
                  <a:cubicBezTo>
                    <a:pt x="4812" y="27"/>
                    <a:pt x="4809" y="26"/>
                    <a:pt x="4805" y="26"/>
                  </a:cubicBezTo>
                  <a:moveTo>
                    <a:pt x="4868" y="15"/>
                  </a:moveTo>
                  <a:cubicBezTo>
                    <a:pt x="4867" y="15"/>
                    <a:pt x="4865" y="15"/>
                    <a:pt x="4864" y="15"/>
                  </a:cubicBezTo>
                  <a:cubicBezTo>
                    <a:pt x="4860" y="16"/>
                    <a:pt x="4858" y="17"/>
                    <a:pt x="4861" y="19"/>
                  </a:cubicBezTo>
                  <a:cubicBezTo>
                    <a:pt x="4863" y="20"/>
                    <a:pt x="4866" y="21"/>
                    <a:pt x="4870" y="21"/>
                  </a:cubicBezTo>
                  <a:cubicBezTo>
                    <a:pt x="4871" y="21"/>
                    <a:pt x="4872" y="20"/>
                    <a:pt x="4874" y="20"/>
                  </a:cubicBezTo>
                  <a:cubicBezTo>
                    <a:pt x="4878" y="19"/>
                    <a:pt x="4880" y="18"/>
                    <a:pt x="4877" y="16"/>
                  </a:cubicBezTo>
                  <a:cubicBezTo>
                    <a:pt x="4875" y="15"/>
                    <a:pt x="4872" y="15"/>
                    <a:pt x="4868" y="15"/>
                  </a:cubicBezTo>
                  <a:moveTo>
                    <a:pt x="5161" y="10"/>
                  </a:moveTo>
                  <a:cubicBezTo>
                    <a:pt x="5160" y="10"/>
                    <a:pt x="5161" y="11"/>
                    <a:pt x="5164" y="11"/>
                  </a:cubicBezTo>
                  <a:cubicBezTo>
                    <a:pt x="5168" y="12"/>
                    <a:pt x="5174" y="13"/>
                    <a:pt x="5176" y="13"/>
                  </a:cubicBezTo>
                  <a:cubicBezTo>
                    <a:pt x="5177" y="13"/>
                    <a:pt x="5177" y="13"/>
                    <a:pt x="5177" y="13"/>
                  </a:cubicBezTo>
                  <a:cubicBezTo>
                    <a:pt x="5178" y="13"/>
                    <a:pt x="5176" y="13"/>
                    <a:pt x="5173" y="12"/>
                  </a:cubicBezTo>
                  <a:cubicBezTo>
                    <a:pt x="5169" y="12"/>
                    <a:pt x="5164" y="11"/>
                    <a:pt x="5162" y="10"/>
                  </a:cubicBezTo>
                  <a:cubicBezTo>
                    <a:pt x="5161" y="10"/>
                    <a:pt x="5161" y="10"/>
                    <a:pt x="5161" y="10"/>
                  </a:cubicBezTo>
                  <a:moveTo>
                    <a:pt x="4930" y="6"/>
                  </a:moveTo>
                  <a:cubicBezTo>
                    <a:pt x="4929" y="6"/>
                    <a:pt x="4927" y="6"/>
                    <a:pt x="4926" y="7"/>
                  </a:cubicBezTo>
                  <a:cubicBezTo>
                    <a:pt x="4922" y="7"/>
                    <a:pt x="4921" y="8"/>
                    <a:pt x="4923" y="9"/>
                  </a:cubicBezTo>
                  <a:cubicBezTo>
                    <a:pt x="4925" y="10"/>
                    <a:pt x="4929" y="11"/>
                    <a:pt x="4932" y="11"/>
                  </a:cubicBezTo>
                  <a:cubicBezTo>
                    <a:pt x="4933" y="11"/>
                    <a:pt x="4935" y="11"/>
                    <a:pt x="4936" y="10"/>
                  </a:cubicBezTo>
                  <a:cubicBezTo>
                    <a:pt x="4940" y="10"/>
                    <a:pt x="4942" y="8"/>
                    <a:pt x="4939" y="7"/>
                  </a:cubicBezTo>
                  <a:cubicBezTo>
                    <a:pt x="4937" y="7"/>
                    <a:pt x="4934" y="6"/>
                    <a:pt x="4930" y="6"/>
                  </a:cubicBezTo>
                  <a:moveTo>
                    <a:pt x="5103" y="3"/>
                  </a:moveTo>
                  <a:cubicBezTo>
                    <a:pt x="5102" y="3"/>
                    <a:pt x="5103" y="3"/>
                    <a:pt x="5104" y="3"/>
                  </a:cubicBezTo>
                  <a:cubicBezTo>
                    <a:pt x="5107" y="3"/>
                    <a:pt x="5112" y="4"/>
                    <a:pt x="5116" y="5"/>
                  </a:cubicBezTo>
                  <a:cubicBezTo>
                    <a:pt x="5118" y="5"/>
                    <a:pt x="5119" y="5"/>
                    <a:pt x="5120" y="5"/>
                  </a:cubicBezTo>
                  <a:cubicBezTo>
                    <a:pt x="5120" y="5"/>
                    <a:pt x="5120" y="5"/>
                    <a:pt x="5119" y="4"/>
                  </a:cubicBezTo>
                  <a:cubicBezTo>
                    <a:pt x="5116" y="4"/>
                    <a:pt x="5111" y="4"/>
                    <a:pt x="5107" y="3"/>
                  </a:cubicBezTo>
                  <a:cubicBezTo>
                    <a:pt x="5104" y="3"/>
                    <a:pt x="5103" y="3"/>
                    <a:pt x="5103" y="3"/>
                  </a:cubicBezTo>
                  <a:moveTo>
                    <a:pt x="4990" y="1"/>
                  </a:moveTo>
                  <a:cubicBezTo>
                    <a:pt x="4989" y="1"/>
                    <a:pt x="4988" y="1"/>
                    <a:pt x="4987" y="1"/>
                  </a:cubicBezTo>
                  <a:cubicBezTo>
                    <a:pt x="4983" y="2"/>
                    <a:pt x="4982" y="2"/>
                    <a:pt x="4985" y="3"/>
                  </a:cubicBezTo>
                  <a:cubicBezTo>
                    <a:pt x="4987" y="4"/>
                    <a:pt x="4991" y="4"/>
                    <a:pt x="4994" y="4"/>
                  </a:cubicBezTo>
                  <a:cubicBezTo>
                    <a:pt x="4995" y="4"/>
                    <a:pt x="4996" y="4"/>
                    <a:pt x="4997" y="4"/>
                  </a:cubicBezTo>
                  <a:cubicBezTo>
                    <a:pt x="5001" y="4"/>
                    <a:pt x="5003" y="3"/>
                    <a:pt x="5000" y="2"/>
                  </a:cubicBezTo>
                  <a:cubicBezTo>
                    <a:pt x="4998" y="2"/>
                    <a:pt x="4994" y="1"/>
                    <a:pt x="4990" y="1"/>
                  </a:cubicBezTo>
                  <a:moveTo>
                    <a:pt x="5047" y="0"/>
                  </a:moveTo>
                  <a:cubicBezTo>
                    <a:pt x="5043" y="0"/>
                    <a:pt x="5043" y="0"/>
                    <a:pt x="5045" y="1"/>
                  </a:cubicBezTo>
                  <a:cubicBezTo>
                    <a:pt x="5048" y="1"/>
                    <a:pt x="5053" y="2"/>
                    <a:pt x="5057" y="2"/>
                  </a:cubicBezTo>
                  <a:cubicBezTo>
                    <a:pt x="5057" y="2"/>
                    <a:pt x="5057" y="2"/>
                    <a:pt x="5057" y="2"/>
                  </a:cubicBezTo>
                  <a:cubicBezTo>
                    <a:pt x="5061" y="2"/>
                    <a:pt x="5063" y="1"/>
                    <a:pt x="5060" y="1"/>
                  </a:cubicBezTo>
                  <a:cubicBezTo>
                    <a:pt x="5057" y="0"/>
                    <a:pt x="5052" y="0"/>
                    <a:pt x="5048" y="0"/>
                  </a:cubicBezTo>
                  <a:cubicBezTo>
                    <a:pt x="5047" y="0"/>
                    <a:pt x="5047" y="0"/>
                    <a:pt x="50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58"/>
            <p:cNvSpPr/>
            <p:nvPr/>
          </p:nvSpPr>
          <p:spPr bwMode="auto">
            <a:xfrm>
              <a:off x="13160375" y="10239375"/>
              <a:ext cx="42863" cy="14288"/>
            </a:xfrm>
            <a:custGeom>
              <a:avLst/>
              <a:gdLst>
                <a:gd name="T0" fmla="*/ 0 w 16"/>
                <a:gd name="T1" fmla="*/ 0 h 5"/>
                <a:gd name="T2" fmla="*/ 0 w 16"/>
                <a:gd name="T3" fmla="*/ 0 h 5"/>
                <a:gd name="T4" fmla="*/ 0 w 16"/>
                <a:gd name="T5" fmla="*/ 0 h 5"/>
                <a:gd name="T6" fmla="*/ 10 w 16"/>
                <a:gd name="T7" fmla="*/ 3 h 5"/>
                <a:gd name="T8" fmla="*/ 15 w 16"/>
                <a:gd name="T9" fmla="*/ 5 h 5"/>
                <a:gd name="T10" fmla="*/ 16 w 16"/>
                <a:gd name="T11" fmla="*/ 5 h 5"/>
                <a:gd name="T12" fmla="*/ 16 w 16"/>
                <a:gd name="T13" fmla="*/ 5 h 5"/>
                <a:gd name="T14" fmla="*/ 12 w 16"/>
                <a:gd name="T15" fmla="*/ 3 h 5"/>
                <a:gd name="T16" fmla="*/ 6 w 16"/>
                <a:gd name="T17" fmla="*/ 2 h 5"/>
                <a:gd name="T18" fmla="*/ 1 w 16"/>
                <a:gd name="T19" fmla="*/ 0 h 5"/>
                <a:gd name="T20" fmla="*/ 0 w 16"/>
                <a:gd name="T21" fmla="*/ 0 h 5"/>
                <a:gd name="T22" fmla="*/ 0 w 1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2"/>
                    <a:pt x="10" y="3"/>
                  </a:cubicBezTo>
                  <a:cubicBezTo>
                    <a:pt x="12" y="4"/>
                    <a:pt x="14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4" y="4"/>
                    <a:pt x="12" y="3"/>
                  </a:cubicBezTo>
                  <a:cubicBezTo>
                    <a:pt x="10" y="3"/>
                    <a:pt x="8" y="2"/>
                    <a:pt x="6" y="2"/>
                  </a:cubicBezTo>
                  <a:cubicBezTo>
                    <a:pt x="4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59"/>
            <p:cNvSpPr/>
            <p:nvPr/>
          </p:nvSpPr>
          <p:spPr bwMode="auto">
            <a:xfrm>
              <a:off x="-1092200" y="10679113"/>
              <a:ext cx="42863" cy="47625"/>
            </a:xfrm>
            <a:custGeom>
              <a:avLst/>
              <a:gdLst>
                <a:gd name="T0" fmla="*/ 12 w 16"/>
                <a:gd name="T1" fmla="*/ 0 h 18"/>
                <a:gd name="T2" fmla="*/ 3 w 16"/>
                <a:gd name="T3" fmla="*/ 6 h 18"/>
                <a:gd name="T4" fmla="*/ 0 w 16"/>
                <a:gd name="T5" fmla="*/ 13 h 18"/>
                <a:gd name="T6" fmla="*/ 2 w 16"/>
                <a:gd name="T7" fmla="*/ 17 h 18"/>
                <a:gd name="T8" fmla="*/ 3 w 16"/>
                <a:gd name="T9" fmla="*/ 18 h 18"/>
                <a:gd name="T10" fmla="*/ 6 w 16"/>
                <a:gd name="T11" fmla="*/ 17 h 18"/>
                <a:gd name="T12" fmla="*/ 12 w 16"/>
                <a:gd name="T13" fmla="*/ 12 h 18"/>
                <a:gd name="T14" fmla="*/ 15 w 16"/>
                <a:gd name="T15" fmla="*/ 5 h 18"/>
                <a:gd name="T16" fmla="*/ 14 w 16"/>
                <a:gd name="T17" fmla="*/ 0 h 18"/>
                <a:gd name="T18" fmla="*/ 12 w 1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2" y="8"/>
                    <a:pt x="1" y="11"/>
                    <a:pt x="0" y="13"/>
                  </a:cubicBezTo>
                  <a:cubicBezTo>
                    <a:pt x="0" y="15"/>
                    <a:pt x="0" y="17"/>
                    <a:pt x="2" y="17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4" y="18"/>
                    <a:pt x="5" y="17"/>
                    <a:pt x="6" y="17"/>
                  </a:cubicBezTo>
                  <a:cubicBezTo>
                    <a:pt x="8" y="16"/>
                    <a:pt x="10" y="14"/>
                    <a:pt x="12" y="12"/>
                  </a:cubicBezTo>
                  <a:cubicBezTo>
                    <a:pt x="14" y="9"/>
                    <a:pt x="15" y="7"/>
                    <a:pt x="15" y="5"/>
                  </a:cubicBezTo>
                  <a:cubicBezTo>
                    <a:pt x="16" y="3"/>
                    <a:pt x="15" y="1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0"/>
            <p:cNvSpPr>
              <a:spLocks noEditPoints="1"/>
            </p:cNvSpPr>
            <p:nvPr/>
          </p:nvSpPr>
          <p:spPr bwMode="auto">
            <a:xfrm>
              <a:off x="-930275" y="10223500"/>
              <a:ext cx="14066838" cy="1441450"/>
            </a:xfrm>
            <a:custGeom>
              <a:avLst/>
              <a:gdLst>
                <a:gd name="T0" fmla="*/ 3117 w 5225"/>
                <a:gd name="T1" fmla="*/ 514 h 535"/>
                <a:gd name="T2" fmla="*/ 2990 w 5225"/>
                <a:gd name="T3" fmla="*/ 529 h 535"/>
                <a:gd name="T4" fmla="*/ 3196 w 5225"/>
                <a:gd name="T5" fmla="*/ 515 h 535"/>
                <a:gd name="T6" fmla="*/ 3261 w 5225"/>
                <a:gd name="T7" fmla="*/ 494 h 535"/>
                <a:gd name="T8" fmla="*/ 2866 w 5225"/>
                <a:gd name="T9" fmla="*/ 500 h 535"/>
                <a:gd name="T10" fmla="*/ 3336 w 5225"/>
                <a:gd name="T11" fmla="*/ 495 h 535"/>
                <a:gd name="T12" fmla="*/ 2803 w 5225"/>
                <a:gd name="T13" fmla="*/ 461 h 535"/>
                <a:gd name="T14" fmla="*/ 2738 w 5225"/>
                <a:gd name="T15" fmla="*/ 444 h 535"/>
                <a:gd name="T16" fmla="*/ 3491 w 5225"/>
                <a:gd name="T17" fmla="*/ 449 h 535"/>
                <a:gd name="T18" fmla="*/ 2686 w 5225"/>
                <a:gd name="T19" fmla="*/ 413 h 535"/>
                <a:gd name="T20" fmla="*/ 2625 w 5225"/>
                <a:gd name="T21" fmla="*/ 386 h 535"/>
                <a:gd name="T22" fmla="*/ 3647 w 5225"/>
                <a:gd name="T23" fmla="*/ 388 h 535"/>
                <a:gd name="T24" fmla="*/ 2576 w 5225"/>
                <a:gd name="T25" fmla="*/ 372 h 535"/>
                <a:gd name="T26" fmla="*/ 1328 w 5225"/>
                <a:gd name="T27" fmla="*/ 356 h 535"/>
                <a:gd name="T28" fmla="*/ 1385 w 5225"/>
                <a:gd name="T29" fmla="*/ 353 h 535"/>
                <a:gd name="T30" fmla="*/ 1434 w 5225"/>
                <a:gd name="T31" fmla="*/ 360 h 535"/>
                <a:gd name="T32" fmla="*/ 3752 w 5225"/>
                <a:gd name="T33" fmla="*/ 352 h 535"/>
                <a:gd name="T34" fmla="*/ 1493 w 5225"/>
                <a:gd name="T35" fmla="*/ 341 h 535"/>
                <a:gd name="T36" fmla="*/ 1534 w 5225"/>
                <a:gd name="T37" fmla="*/ 340 h 535"/>
                <a:gd name="T38" fmla="*/ 2517 w 5225"/>
                <a:gd name="T39" fmla="*/ 346 h 535"/>
                <a:gd name="T40" fmla="*/ 1094 w 5225"/>
                <a:gd name="T41" fmla="*/ 329 h 535"/>
                <a:gd name="T42" fmla="*/ 3822 w 5225"/>
                <a:gd name="T43" fmla="*/ 321 h 535"/>
                <a:gd name="T44" fmla="*/ 1632 w 5225"/>
                <a:gd name="T45" fmla="*/ 325 h 535"/>
                <a:gd name="T46" fmla="*/ 1010 w 5225"/>
                <a:gd name="T47" fmla="*/ 309 h 535"/>
                <a:gd name="T48" fmla="*/ 1685 w 5225"/>
                <a:gd name="T49" fmla="*/ 300 h 535"/>
                <a:gd name="T50" fmla="*/ 3893 w 5225"/>
                <a:gd name="T51" fmla="*/ 303 h 535"/>
                <a:gd name="T52" fmla="*/ 1726 w 5225"/>
                <a:gd name="T53" fmla="*/ 303 h 535"/>
                <a:gd name="T54" fmla="*/ 910 w 5225"/>
                <a:gd name="T55" fmla="*/ 285 h 535"/>
                <a:gd name="T56" fmla="*/ 1776 w 5225"/>
                <a:gd name="T57" fmla="*/ 276 h 535"/>
                <a:gd name="T58" fmla="*/ 3979 w 5225"/>
                <a:gd name="T59" fmla="*/ 281 h 535"/>
                <a:gd name="T60" fmla="*/ 1827 w 5225"/>
                <a:gd name="T61" fmla="*/ 272 h 535"/>
                <a:gd name="T62" fmla="*/ 813 w 5225"/>
                <a:gd name="T63" fmla="*/ 259 h 535"/>
                <a:gd name="T64" fmla="*/ 1862 w 5225"/>
                <a:gd name="T65" fmla="*/ 265 h 535"/>
                <a:gd name="T66" fmla="*/ 2277 w 5225"/>
                <a:gd name="T67" fmla="*/ 259 h 535"/>
                <a:gd name="T68" fmla="*/ 1921 w 5225"/>
                <a:gd name="T69" fmla="*/ 246 h 535"/>
                <a:gd name="T70" fmla="*/ 1971 w 5225"/>
                <a:gd name="T71" fmla="*/ 238 h 535"/>
                <a:gd name="T72" fmla="*/ 2208 w 5225"/>
                <a:gd name="T73" fmla="*/ 255 h 535"/>
                <a:gd name="T74" fmla="*/ 2032 w 5225"/>
                <a:gd name="T75" fmla="*/ 242 h 535"/>
                <a:gd name="T76" fmla="*/ 2144 w 5225"/>
                <a:gd name="T77" fmla="*/ 230 h 535"/>
                <a:gd name="T78" fmla="*/ 2074 w 5225"/>
                <a:gd name="T79" fmla="*/ 240 h 535"/>
                <a:gd name="T80" fmla="*/ 4137 w 5225"/>
                <a:gd name="T81" fmla="*/ 238 h 535"/>
                <a:gd name="T82" fmla="*/ 4207 w 5225"/>
                <a:gd name="T83" fmla="*/ 210 h 535"/>
                <a:gd name="T84" fmla="*/ 4272 w 5225"/>
                <a:gd name="T85" fmla="*/ 200 h 535"/>
                <a:gd name="T86" fmla="*/ 4339 w 5225"/>
                <a:gd name="T87" fmla="*/ 209 h 535"/>
                <a:gd name="T88" fmla="*/ 525 w 5225"/>
                <a:gd name="T89" fmla="*/ 183 h 535"/>
                <a:gd name="T90" fmla="*/ 4467 w 5225"/>
                <a:gd name="T91" fmla="*/ 166 h 535"/>
                <a:gd name="T92" fmla="*/ 422 w 5225"/>
                <a:gd name="T93" fmla="*/ 173 h 535"/>
                <a:gd name="T94" fmla="*/ 4534 w 5225"/>
                <a:gd name="T95" fmla="*/ 165 h 535"/>
                <a:gd name="T96" fmla="*/ 14 w 5225"/>
                <a:gd name="T97" fmla="*/ 145 h 535"/>
                <a:gd name="T98" fmla="*/ 230 w 5225"/>
                <a:gd name="T99" fmla="*/ 139 h 535"/>
                <a:gd name="T100" fmla="*/ 75 w 5225"/>
                <a:gd name="T101" fmla="*/ 146 h 535"/>
                <a:gd name="T102" fmla="*/ 160 w 5225"/>
                <a:gd name="T103" fmla="*/ 129 h 535"/>
                <a:gd name="T104" fmla="*/ 4663 w 5225"/>
                <a:gd name="T105" fmla="*/ 106 h 535"/>
                <a:gd name="T106" fmla="*/ 4719 w 5225"/>
                <a:gd name="T107" fmla="*/ 95 h 535"/>
                <a:gd name="T108" fmla="*/ 4795 w 5225"/>
                <a:gd name="T109" fmla="*/ 77 h 535"/>
                <a:gd name="T110" fmla="*/ 4857 w 5225"/>
                <a:gd name="T111" fmla="*/ 44 h 535"/>
                <a:gd name="T112" fmla="*/ 4979 w 5225"/>
                <a:gd name="T113" fmla="*/ 14 h 535"/>
                <a:gd name="T114" fmla="*/ 5221 w 5225"/>
                <a:gd name="T115" fmla="*/ 18 h 535"/>
                <a:gd name="T116" fmla="*/ 5051 w 5225"/>
                <a:gd name="T117" fmla="*/ 7 h 535"/>
                <a:gd name="T118" fmla="*/ 5157 w 5225"/>
                <a:gd name="T119" fmla="*/ 1 h 535"/>
                <a:gd name="T120" fmla="*/ 5110 w 5225"/>
                <a:gd name="T121" fmla="*/ 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25" h="535">
                  <a:moveTo>
                    <a:pt x="3051" y="515"/>
                  </a:moveTo>
                  <a:cubicBezTo>
                    <a:pt x="3047" y="515"/>
                    <a:pt x="3044" y="519"/>
                    <a:pt x="3044" y="525"/>
                  </a:cubicBezTo>
                  <a:cubicBezTo>
                    <a:pt x="3044" y="530"/>
                    <a:pt x="3048" y="534"/>
                    <a:pt x="3053" y="535"/>
                  </a:cubicBezTo>
                  <a:cubicBezTo>
                    <a:pt x="3053" y="535"/>
                    <a:pt x="3053" y="535"/>
                    <a:pt x="3053" y="535"/>
                  </a:cubicBezTo>
                  <a:cubicBezTo>
                    <a:pt x="3057" y="535"/>
                    <a:pt x="3061" y="531"/>
                    <a:pt x="3061" y="525"/>
                  </a:cubicBezTo>
                  <a:cubicBezTo>
                    <a:pt x="3060" y="520"/>
                    <a:pt x="3056" y="515"/>
                    <a:pt x="3052" y="515"/>
                  </a:cubicBezTo>
                  <a:cubicBezTo>
                    <a:pt x="3052" y="515"/>
                    <a:pt x="3052" y="515"/>
                    <a:pt x="3051" y="515"/>
                  </a:cubicBezTo>
                  <a:moveTo>
                    <a:pt x="3118" y="514"/>
                  </a:moveTo>
                  <a:cubicBezTo>
                    <a:pt x="3118" y="514"/>
                    <a:pt x="3117" y="514"/>
                    <a:pt x="3117" y="514"/>
                  </a:cubicBezTo>
                  <a:cubicBezTo>
                    <a:pt x="3112" y="515"/>
                    <a:pt x="3109" y="519"/>
                    <a:pt x="3109" y="525"/>
                  </a:cubicBezTo>
                  <a:cubicBezTo>
                    <a:pt x="3109" y="530"/>
                    <a:pt x="3113" y="534"/>
                    <a:pt x="3117" y="534"/>
                  </a:cubicBezTo>
                  <a:cubicBezTo>
                    <a:pt x="3118" y="534"/>
                    <a:pt x="3118" y="534"/>
                    <a:pt x="3118" y="534"/>
                  </a:cubicBezTo>
                  <a:cubicBezTo>
                    <a:pt x="3123" y="534"/>
                    <a:pt x="3127" y="529"/>
                    <a:pt x="3126" y="524"/>
                  </a:cubicBezTo>
                  <a:cubicBezTo>
                    <a:pt x="3126" y="518"/>
                    <a:pt x="3122" y="514"/>
                    <a:pt x="3118" y="514"/>
                  </a:cubicBezTo>
                  <a:moveTo>
                    <a:pt x="2987" y="509"/>
                  </a:moveTo>
                  <a:cubicBezTo>
                    <a:pt x="2983" y="509"/>
                    <a:pt x="2980" y="513"/>
                    <a:pt x="2981" y="518"/>
                  </a:cubicBezTo>
                  <a:cubicBezTo>
                    <a:pt x="2981" y="523"/>
                    <a:pt x="2985" y="528"/>
                    <a:pt x="2989" y="529"/>
                  </a:cubicBezTo>
                  <a:cubicBezTo>
                    <a:pt x="2990" y="529"/>
                    <a:pt x="2990" y="529"/>
                    <a:pt x="2990" y="529"/>
                  </a:cubicBezTo>
                  <a:cubicBezTo>
                    <a:pt x="2994" y="529"/>
                    <a:pt x="2997" y="525"/>
                    <a:pt x="2997" y="520"/>
                  </a:cubicBezTo>
                  <a:cubicBezTo>
                    <a:pt x="2997" y="515"/>
                    <a:pt x="2993" y="510"/>
                    <a:pt x="2988" y="509"/>
                  </a:cubicBezTo>
                  <a:cubicBezTo>
                    <a:pt x="2988" y="509"/>
                    <a:pt x="2988" y="509"/>
                    <a:pt x="2987" y="509"/>
                  </a:cubicBezTo>
                  <a:moveTo>
                    <a:pt x="3188" y="507"/>
                  </a:moveTo>
                  <a:cubicBezTo>
                    <a:pt x="3187" y="507"/>
                    <a:pt x="3187" y="507"/>
                    <a:pt x="3187" y="507"/>
                  </a:cubicBezTo>
                  <a:cubicBezTo>
                    <a:pt x="3181" y="508"/>
                    <a:pt x="3177" y="513"/>
                    <a:pt x="3178" y="518"/>
                  </a:cubicBezTo>
                  <a:cubicBezTo>
                    <a:pt x="3178" y="523"/>
                    <a:pt x="3181" y="526"/>
                    <a:pt x="3186" y="526"/>
                  </a:cubicBezTo>
                  <a:cubicBezTo>
                    <a:pt x="3186" y="526"/>
                    <a:pt x="3187" y="526"/>
                    <a:pt x="3187" y="526"/>
                  </a:cubicBezTo>
                  <a:cubicBezTo>
                    <a:pt x="3192" y="525"/>
                    <a:pt x="3196" y="520"/>
                    <a:pt x="3196" y="515"/>
                  </a:cubicBezTo>
                  <a:cubicBezTo>
                    <a:pt x="3196" y="510"/>
                    <a:pt x="3192" y="507"/>
                    <a:pt x="3188" y="507"/>
                  </a:cubicBezTo>
                  <a:moveTo>
                    <a:pt x="2925" y="497"/>
                  </a:moveTo>
                  <a:cubicBezTo>
                    <a:pt x="2921" y="497"/>
                    <a:pt x="2918" y="501"/>
                    <a:pt x="2919" y="505"/>
                  </a:cubicBezTo>
                  <a:cubicBezTo>
                    <a:pt x="2919" y="511"/>
                    <a:pt x="2923" y="516"/>
                    <a:pt x="2927" y="517"/>
                  </a:cubicBezTo>
                  <a:cubicBezTo>
                    <a:pt x="2928" y="517"/>
                    <a:pt x="2928" y="517"/>
                    <a:pt x="2929" y="517"/>
                  </a:cubicBezTo>
                  <a:cubicBezTo>
                    <a:pt x="2932" y="517"/>
                    <a:pt x="2935" y="514"/>
                    <a:pt x="2935" y="509"/>
                  </a:cubicBezTo>
                  <a:cubicBezTo>
                    <a:pt x="2935" y="504"/>
                    <a:pt x="2931" y="498"/>
                    <a:pt x="2926" y="497"/>
                  </a:cubicBezTo>
                  <a:cubicBezTo>
                    <a:pt x="2926" y="497"/>
                    <a:pt x="2925" y="497"/>
                    <a:pt x="2925" y="497"/>
                  </a:cubicBezTo>
                  <a:moveTo>
                    <a:pt x="3261" y="494"/>
                  </a:moveTo>
                  <a:cubicBezTo>
                    <a:pt x="3261" y="494"/>
                    <a:pt x="3260" y="494"/>
                    <a:pt x="3259" y="494"/>
                  </a:cubicBezTo>
                  <a:cubicBezTo>
                    <a:pt x="3254" y="495"/>
                    <a:pt x="3250" y="500"/>
                    <a:pt x="3250" y="506"/>
                  </a:cubicBezTo>
                  <a:cubicBezTo>
                    <a:pt x="3250" y="510"/>
                    <a:pt x="3254" y="513"/>
                    <a:pt x="3258" y="513"/>
                  </a:cubicBezTo>
                  <a:cubicBezTo>
                    <a:pt x="3259" y="513"/>
                    <a:pt x="3259" y="513"/>
                    <a:pt x="3260" y="513"/>
                  </a:cubicBezTo>
                  <a:cubicBezTo>
                    <a:pt x="3265" y="512"/>
                    <a:pt x="3270" y="507"/>
                    <a:pt x="3270" y="501"/>
                  </a:cubicBezTo>
                  <a:cubicBezTo>
                    <a:pt x="3269" y="497"/>
                    <a:pt x="3266" y="494"/>
                    <a:pt x="3261" y="494"/>
                  </a:cubicBezTo>
                  <a:moveTo>
                    <a:pt x="2863" y="481"/>
                  </a:moveTo>
                  <a:cubicBezTo>
                    <a:pt x="2860" y="481"/>
                    <a:pt x="2857" y="484"/>
                    <a:pt x="2857" y="488"/>
                  </a:cubicBezTo>
                  <a:cubicBezTo>
                    <a:pt x="2858" y="494"/>
                    <a:pt x="2861" y="499"/>
                    <a:pt x="2866" y="500"/>
                  </a:cubicBezTo>
                  <a:cubicBezTo>
                    <a:pt x="2866" y="501"/>
                    <a:pt x="2867" y="501"/>
                    <a:pt x="2868" y="501"/>
                  </a:cubicBezTo>
                  <a:cubicBezTo>
                    <a:pt x="2871" y="501"/>
                    <a:pt x="2874" y="498"/>
                    <a:pt x="2873" y="493"/>
                  </a:cubicBezTo>
                  <a:cubicBezTo>
                    <a:pt x="2873" y="488"/>
                    <a:pt x="2870" y="482"/>
                    <a:pt x="2865" y="481"/>
                  </a:cubicBezTo>
                  <a:cubicBezTo>
                    <a:pt x="2864" y="481"/>
                    <a:pt x="2864" y="481"/>
                    <a:pt x="2863" y="481"/>
                  </a:cubicBezTo>
                  <a:moveTo>
                    <a:pt x="3338" y="476"/>
                  </a:moveTo>
                  <a:cubicBezTo>
                    <a:pt x="3337" y="476"/>
                    <a:pt x="3336" y="476"/>
                    <a:pt x="3335" y="477"/>
                  </a:cubicBezTo>
                  <a:cubicBezTo>
                    <a:pt x="3330" y="478"/>
                    <a:pt x="3325" y="483"/>
                    <a:pt x="3326" y="488"/>
                  </a:cubicBezTo>
                  <a:cubicBezTo>
                    <a:pt x="3326" y="493"/>
                    <a:pt x="3329" y="495"/>
                    <a:pt x="3333" y="495"/>
                  </a:cubicBezTo>
                  <a:cubicBezTo>
                    <a:pt x="3334" y="495"/>
                    <a:pt x="3335" y="495"/>
                    <a:pt x="3336" y="495"/>
                  </a:cubicBezTo>
                  <a:cubicBezTo>
                    <a:pt x="3342" y="493"/>
                    <a:pt x="3346" y="488"/>
                    <a:pt x="3346" y="483"/>
                  </a:cubicBezTo>
                  <a:cubicBezTo>
                    <a:pt x="3346" y="479"/>
                    <a:pt x="3342" y="476"/>
                    <a:pt x="3338" y="476"/>
                  </a:cubicBezTo>
                  <a:moveTo>
                    <a:pt x="2803" y="461"/>
                  </a:moveTo>
                  <a:cubicBezTo>
                    <a:pt x="2799" y="461"/>
                    <a:pt x="2797" y="463"/>
                    <a:pt x="2797" y="468"/>
                  </a:cubicBezTo>
                  <a:cubicBezTo>
                    <a:pt x="2797" y="473"/>
                    <a:pt x="2801" y="479"/>
                    <a:pt x="2805" y="480"/>
                  </a:cubicBezTo>
                  <a:cubicBezTo>
                    <a:pt x="2806" y="481"/>
                    <a:pt x="2807" y="481"/>
                    <a:pt x="2808" y="481"/>
                  </a:cubicBezTo>
                  <a:cubicBezTo>
                    <a:pt x="2811" y="481"/>
                    <a:pt x="2813" y="478"/>
                    <a:pt x="2813" y="474"/>
                  </a:cubicBezTo>
                  <a:cubicBezTo>
                    <a:pt x="2813" y="468"/>
                    <a:pt x="2809" y="463"/>
                    <a:pt x="2805" y="461"/>
                  </a:cubicBezTo>
                  <a:cubicBezTo>
                    <a:pt x="2804" y="461"/>
                    <a:pt x="2803" y="461"/>
                    <a:pt x="2803" y="461"/>
                  </a:cubicBezTo>
                  <a:moveTo>
                    <a:pt x="3417" y="455"/>
                  </a:moveTo>
                  <a:cubicBezTo>
                    <a:pt x="3416" y="455"/>
                    <a:pt x="3415" y="455"/>
                    <a:pt x="3414" y="455"/>
                  </a:cubicBezTo>
                  <a:cubicBezTo>
                    <a:pt x="3408" y="457"/>
                    <a:pt x="3403" y="462"/>
                    <a:pt x="3404" y="467"/>
                  </a:cubicBezTo>
                  <a:cubicBezTo>
                    <a:pt x="3404" y="471"/>
                    <a:pt x="3407" y="473"/>
                    <a:pt x="3411" y="473"/>
                  </a:cubicBezTo>
                  <a:cubicBezTo>
                    <a:pt x="3412" y="473"/>
                    <a:pt x="3413" y="473"/>
                    <a:pt x="3414" y="473"/>
                  </a:cubicBezTo>
                  <a:cubicBezTo>
                    <a:pt x="3420" y="471"/>
                    <a:pt x="3425" y="466"/>
                    <a:pt x="3425" y="461"/>
                  </a:cubicBezTo>
                  <a:cubicBezTo>
                    <a:pt x="3424" y="457"/>
                    <a:pt x="3421" y="455"/>
                    <a:pt x="3417" y="455"/>
                  </a:cubicBezTo>
                  <a:moveTo>
                    <a:pt x="2743" y="437"/>
                  </a:moveTo>
                  <a:cubicBezTo>
                    <a:pt x="2740" y="437"/>
                    <a:pt x="2738" y="440"/>
                    <a:pt x="2738" y="444"/>
                  </a:cubicBezTo>
                  <a:cubicBezTo>
                    <a:pt x="2738" y="450"/>
                    <a:pt x="2741" y="455"/>
                    <a:pt x="2746" y="457"/>
                  </a:cubicBezTo>
                  <a:cubicBezTo>
                    <a:pt x="2746" y="457"/>
                    <a:pt x="2747" y="458"/>
                    <a:pt x="2748" y="458"/>
                  </a:cubicBezTo>
                  <a:cubicBezTo>
                    <a:pt x="2751" y="458"/>
                    <a:pt x="2753" y="455"/>
                    <a:pt x="2753" y="451"/>
                  </a:cubicBezTo>
                  <a:cubicBezTo>
                    <a:pt x="2753" y="445"/>
                    <a:pt x="2750" y="440"/>
                    <a:pt x="2745" y="438"/>
                  </a:cubicBezTo>
                  <a:cubicBezTo>
                    <a:pt x="2744" y="438"/>
                    <a:pt x="2744" y="437"/>
                    <a:pt x="2743" y="437"/>
                  </a:cubicBezTo>
                  <a:moveTo>
                    <a:pt x="3498" y="431"/>
                  </a:moveTo>
                  <a:cubicBezTo>
                    <a:pt x="3497" y="431"/>
                    <a:pt x="3495" y="431"/>
                    <a:pt x="3494" y="431"/>
                  </a:cubicBezTo>
                  <a:cubicBezTo>
                    <a:pt x="3488" y="433"/>
                    <a:pt x="3483" y="438"/>
                    <a:pt x="3484" y="443"/>
                  </a:cubicBezTo>
                  <a:cubicBezTo>
                    <a:pt x="3484" y="446"/>
                    <a:pt x="3487" y="449"/>
                    <a:pt x="3491" y="449"/>
                  </a:cubicBezTo>
                  <a:cubicBezTo>
                    <a:pt x="3492" y="449"/>
                    <a:pt x="3493" y="448"/>
                    <a:pt x="3495" y="448"/>
                  </a:cubicBezTo>
                  <a:cubicBezTo>
                    <a:pt x="3501" y="446"/>
                    <a:pt x="3505" y="441"/>
                    <a:pt x="3505" y="436"/>
                  </a:cubicBezTo>
                  <a:cubicBezTo>
                    <a:pt x="3505" y="433"/>
                    <a:pt x="3502" y="431"/>
                    <a:pt x="3498" y="431"/>
                  </a:cubicBezTo>
                  <a:moveTo>
                    <a:pt x="2684" y="412"/>
                  </a:moveTo>
                  <a:cubicBezTo>
                    <a:pt x="2681" y="412"/>
                    <a:pt x="2679" y="415"/>
                    <a:pt x="2679" y="419"/>
                  </a:cubicBezTo>
                  <a:cubicBezTo>
                    <a:pt x="2679" y="424"/>
                    <a:pt x="2682" y="430"/>
                    <a:pt x="2686" y="432"/>
                  </a:cubicBezTo>
                  <a:cubicBezTo>
                    <a:pt x="2687" y="432"/>
                    <a:pt x="2688" y="432"/>
                    <a:pt x="2689" y="432"/>
                  </a:cubicBezTo>
                  <a:cubicBezTo>
                    <a:pt x="2692" y="432"/>
                    <a:pt x="2694" y="430"/>
                    <a:pt x="2694" y="426"/>
                  </a:cubicBezTo>
                  <a:cubicBezTo>
                    <a:pt x="2694" y="420"/>
                    <a:pt x="2691" y="415"/>
                    <a:pt x="2686" y="413"/>
                  </a:cubicBezTo>
                  <a:cubicBezTo>
                    <a:pt x="2685" y="412"/>
                    <a:pt x="2685" y="412"/>
                    <a:pt x="2684" y="412"/>
                  </a:cubicBezTo>
                  <a:moveTo>
                    <a:pt x="3580" y="404"/>
                  </a:moveTo>
                  <a:cubicBezTo>
                    <a:pt x="3578" y="404"/>
                    <a:pt x="3577" y="404"/>
                    <a:pt x="3575" y="405"/>
                  </a:cubicBezTo>
                  <a:cubicBezTo>
                    <a:pt x="3569" y="407"/>
                    <a:pt x="3565" y="412"/>
                    <a:pt x="3565" y="416"/>
                  </a:cubicBezTo>
                  <a:cubicBezTo>
                    <a:pt x="3565" y="420"/>
                    <a:pt x="3568" y="421"/>
                    <a:pt x="3572" y="421"/>
                  </a:cubicBezTo>
                  <a:cubicBezTo>
                    <a:pt x="3573" y="421"/>
                    <a:pt x="3575" y="421"/>
                    <a:pt x="3576" y="421"/>
                  </a:cubicBezTo>
                  <a:cubicBezTo>
                    <a:pt x="3582" y="419"/>
                    <a:pt x="3587" y="413"/>
                    <a:pt x="3587" y="409"/>
                  </a:cubicBezTo>
                  <a:cubicBezTo>
                    <a:pt x="3586" y="406"/>
                    <a:pt x="3584" y="404"/>
                    <a:pt x="3580" y="404"/>
                  </a:cubicBezTo>
                  <a:moveTo>
                    <a:pt x="2625" y="386"/>
                  </a:moveTo>
                  <a:cubicBezTo>
                    <a:pt x="2622" y="386"/>
                    <a:pt x="2620" y="388"/>
                    <a:pt x="2620" y="392"/>
                  </a:cubicBezTo>
                  <a:cubicBezTo>
                    <a:pt x="2620" y="397"/>
                    <a:pt x="2623" y="403"/>
                    <a:pt x="2627" y="405"/>
                  </a:cubicBezTo>
                  <a:cubicBezTo>
                    <a:pt x="2628" y="406"/>
                    <a:pt x="2629" y="406"/>
                    <a:pt x="2630" y="406"/>
                  </a:cubicBezTo>
                  <a:cubicBezTo>
                    <a:pt x="2633" y="406"/>
                    <a:pt x="2635" y="403"/>
                    <a:pt x="2635" y="399"/>
                  </a:cubicBezTo>
                  <a:cubicBezTo>
                    <a:pt x="2635" y="394"/>
                    <a:pt x="2632" y="388"/>
                    <a:pt x="2627" y="386"/>
                  </a:cubicBezTo>
                  <a:cubicBezTo>
                    <a:pt x="2627" y="386"/>
                    <a:pt x="2626" y="386"/>
                    <a:pt x="2625" y="386"/>
                  </a:cubicBezTo>
                  <a:moveTo>
                    <a:pt x="3662" y="376"/>
                  </a:moveTo>
                  <a:cubicBezTo>
                    <a:pt x="3661" y="376"/>
                    <a:pt x="3659" y="377"/>
                    <a:pt x="3657" y="377"/>
                  </a:cubicBezTo>
                  <a:cubicBezTo>
                    <a:pt x="3651" y="379"/>
                    <a:pt x="3647" y="384"/>
                    <a:pt x="3647" y="388"/>
                  </a:cubicBezTo>
                  <a:cubicBezTo>
                    <a:pt x="3648" y="391"/>
                    <a:pt x="3650" y="393"/>
                    <a:pt x="3654" y="393"/>
                  </a:cubicBezTo>
                  <a:cubicBezTo>
                    <a:pt x="3655" y="393"/>
                    <a:pt x="3657" y="393"/>
                    <a:pt x="3659" y="392"/>
                  </a:cubicBezTo>
                  <a:cubicBezTo>
                    <a:pt x="3665" y="390"/>
                    <a:pt x="3669" y="385"/>
                    <a:pt x="3669" y="381"/>
                  </a:cubicBezTo>
                  <a:cubicBezTo>
                    <a:pt x="3669" y="378"/>
                    <a:pt x="3666" y="376"/>
                    <a:pt x="3662" y="376"/>
                  </a:cubicBezTo>
                  <a:moveTo>
                    <a:pt x="2566" y="359"/>
                  </a:moveTo>
                  <a:cubicBezTo>
                    <a:pt x="2563" y="359"/>
                    <a:pt x="2561" y="361"/>
                    <a:pt x="2561" y="365"/>
                  </a:cubicBezTo>
                  <a:cubicBezTo>
                    <a:pt x="2561" y="370"/>
                    <a:pt x="2564" y="376"/>
                    <a:pt x="2568" y="378"/>
                  </a:cubicBezTo>
                  <a:cubicBezTo>
                    <a:pt x="2569" y="379"/>
                    <a:pt x="2570" y="379"/>
                    <a:pt x="2571" y="379"/>
                  </a:cubicBezTo>
                  <a:cubicBezTo>
                    <a:pt x="2574" y="379"/>
                    <a:pt x="2576" y="376"/>
                    <a:pt x="2576" y="372"/>
                  </a:cubicBezTo>
                  <a:cubicBezTo>
                    <a:pt x="2576" y="367"/>
                    <a:pt x="2573" y="361"/>
                    <a:pt x="2569" y="359"/>
                  </a:cubicBezTo>
                  <a:cubicBezTo>
                    <a:pt x="2568" y="359"/>
                    <a:pt x="2567" y="359"/>
                    <a:pt x="2566" y="359"/>
                  </a:cubicBezTo>
                  <a:moveTo>
                    <a:pt x="1328" y="356"/>
                  </a:moveTo>
                  <a:cubicBezTo>
                    <a:pt x="1327" y="356"/>
                    <a:pt x="1327" y="356"/>
                    <a:pt x="1327" y="356"/>
                  </a:cubicBezTo>
                  <a:cubicBezTo>
                    <a:pt x="1323" y="356"/>
                    <a:pt x="1318" y="358"/>
                    <a:pt x="1316" y="361"/>
                  </a:cubicBezTo>
                  <a:cubicBezTo>
                    <a:pt x="1315" y="364"/>
                    <a:pt x="1316" y="367"/>
                    <a:pt x="1321" y="367"/>
                  </a:cubicBezTo>
                  <a:cubicBezTo>
                    <a:pt x="1321" y="367"/>
                    <a:pt x="1321" y="367"/>
                    <a:pt x="1321" y="367"/>
                  </a:cubicBezTo>
                  <a:cubicBezTo>
                    <a:pt x="1325" y="366"/>
                    <a:pt x="1330" y="364"/>
                    <a:pt x="1332" y="361"/>
                  </a:cubicBezTo>
                  <a:cubicBezTo>
                    <a:pt x="1334" y="358"/>
                    <a:pt x="1332" y="356"/>
                    <a:pt x="1328" y="356"/>
                  </a:cubicBezTo>
                  <a:moveTo>
                    <a:pt x="1258" y="354"/>
                  </a:moveTo>
                  <a:cubicBezTo>
                    <a:pt x="1254" y="354"/>
                    <a:pt x="1249" y="356"/>
                    <a:pt x="1247" y="358"/>
                  </a:cubicBezTo>
                  <a:cubicBezTo>
                    <a:pt x="1246" y="361"/>
                    <a:pt x="1248" y="364"/>
                    <a:pt x="1254" y="365"/>
                  </a:cubicBezTo>
                  <a:cubicBezTo>
                    <a:pt x="1254" y="365"/>
                    <a:pt x="1255" y="365"/>
                    <a:pt x="1255" y="365"/>
                  </a:cubicBezTo>
                  <a:cubicBezTo>
                    <a:pt x="1260" y="365"/>
                    <a:pt x="1265" y="363"/>
                    <a:pt x="1267" y="360"/>
                  </a:cubicBezTo>
                  <a:cubicBezTo>
                    <a:pt x="1268" y="357"/>
                    <a:pt x="1265" y="354"/>
                    <a:pt x="1260" y="354"/>
                  </a:cubicBezTo>
                  <a:cubicBezTo>
                    <a:pt x="1259" y="354"/>
                    <a:pt x="1259" y="354"/>
                    <a:pt x="1258" y="354"/>
                  </a:cubicBezTo>
                  <a:moveTo>
                    <a:pt x="1386" y="353"/>
                  </a:moveTo>
                  <a:cubicBezTo>
                    <a:pt x="1386" y="353"/>
                    <a:pt x="1385" y="353"/>
                    <a:pt x="1385" y="353"/>
                  </a:cubicBezTo>
                  <a:cubicBezTo>
                    <a:pt x="1381" y="354"/>
                    <a:pt x="1377" y="356"/>
                    <a:pt x="1375" y="359"/>
                  </a:cubicBezTo>
                  <a:cubicBezTo>
                    <a:pt x="1374" y="362"/>
                    <a:pt x="1375" y="364"/>
                    <a:pt x="1379" y="364"/>
                  </a:cubicBezTo>
                  <a:cubicBezTo>
                    <a:pt x="1379" y="364"/>
                    <a:pt x="1379" y="364"/>
                    <a:pt x="1379" y="364"/>
                  </a:cubicBezTo>
                  <a:cubicBezTo>
                    <a:pt x="1384" y="364"/>
                    <a:pt x="1388" y="361"/>
                    <a:pt x="1390" y="358"/>
                  </a:cubicBezTo>
                  <a:cubicBezTo>
                    <a:pt x="1392" y="355"/>
                    <a:pt x="1390" y="353"/>
                    <a:pt x="1386" y="353"/>
                  </a:cubicBezTo>
                  <a:moveTo>
                    <a:pt x="1441" y="348"/>
                  </a:moveTo>
                  <a:cubicBezTo>
                    <a:pt x="1441" y="348"/>
                    <a:pt x="1440" y="348"/>
                    <a:pt x="1440" y="348"/>
                  </a:cubicBezTo>
                  <a:cubicBezTo>
                    <a:pt x="1436" y="349"/>
                    <a:pt x="1432" y="352"/>
                    <a:pt x="1431" y="355"/>
                  </a:cubicBezTo>
                  <a:cubicBezTo>
                    <a:pt x="1429" y="358"/>
                    <a:pt x="1431" y="360"/>
                    <a:pt x="1434" y="360"/>
                  </a:cubicBezTo>
                  <a:cubicBezTo>
                    <a:pt x="1434" y="360"/>
                    <a:pt x="1434" y="360"/>
                    <a:pt x="1435" y="360"/>
                  </a:cubicBezTo>
                  <a:cubicBezTo>
                    <a:pt x="1439" y="359"/>
                    <a:pt x="1443" y="356"/>
                    <a:pt x="1445" y="353"/>
                  </a:cubicBezTo>
                  <a:cubicBezTo>
                    <a:pt x="1446" y="350"/>
                    <a:pt x="1444" y="348"/>
                    <a:pt x="1441" y="348"/>
                  </a:cubicBezTo>
                  <a:moveTo>
                    <a:pt x="3745" y="348"/>
                  </a:moveTo>
                  <a:cubicBezTo>
                    <a:pt x="3743" y="348"/>
                    <a:pt x="3742" y="348"/>
                    <a:pt x="3740" y="349"/>
                  </a:cubicBezTo>
                  <a:cubicBezTo>
                    <a:pt x="3734" y="351"/>
                    <a:pt x="3729" y="356"/>
                    <a:pt x="3730" y="360"/>
                  </a:cubicBezTo>
                  <a:cubicBezTo>
                    <a:pt x="3730" y="362"/>
                    <a:pt x="3733" y="364"/>
                    <a:pt x="3736" y="364"/>
                  </a:cubicBezTo>
                  <a:cubicBezTo>
                    <a:pt x="3738" y="364"/>
                    <a:pt x="3740" y="363"/>
                    <a:pt x="3741" y="363"/>
                  </a:cubicBezTo>
                  <a:cubicBezTo>
                    <a:pt x="3747" y="361"/>
                    <a:pt x="3752" y="356"/>
                    <a:pt x="3752" y="352"/>
                  </a:cubicBezTo>
                  <a:cubicBezTo>
                    <a:pt x="3751" y="349"/>
                    <a:pt x="3749" y="348"/>
                    <a:pt x="3745" y="348"/>
                  </a:cubicBezTo>
                  <a:moveTo>
                    <a:pt x="1180" y="344"/>
                  </a:moveTo>
                  <a:cubicBezTo>
                    <a:pt x="1175" y="344"/>
                    <a:pt x="1171" y="346"/>
                    <a:pt x="1170" y="348"/>
                  </a:cubicBezTo>
                  <a:cubicBezTo>
                    <a:pt x="1168" y="351"/>
                    <a:pt x="1171" y="354"/>
                    <a:pt x="1177" y="355"/>
                  </a:cubicBezTo>
                  <a:cubicBezTo>
                    <a:pt x="1178" y="355"/>
                    <a:pt x="1179" y="356"/>
                    <a:pt x="1180" y="356"/>
                  </a:cubicBezTo>
                  <a:cubicBezTo>
                    <a:pt x="1185" y="356"/>
                    <a:pt x="1189" y="354"/>
                    <a:pt x="1191" y="351"/>
                  </a:cubicBezTo>
                  <a:cubicBezTo>
                    <a:pt x="1192" y="348"/>
                    <a:pt x="1189" y="345"/>
                    <a:pt x="1183" y="344"/>
                  </a:cubicBezTo>
                  <a:cubicBezTo>
                    <a:pt x="1182" y="344"/>
                    <a:pt x="1181" y="344"/>
                    <a:pt x="1180" y="344"/>
                  </a:cubicBezTo>
                  <a:moveTo>
                    <a:pt x="1493" y="341"/>
                  </a:moveTo>
                  <a:cubicBezTo>
                    <a:pt x="1493" y="341"/>
                    <a:pt x="1493" y="341"/>
                    <a:pt x="1492" y="341"/>
                  </a:cubicBezTo>
                  <a:cubicBezTo>
                    <a:pt x="1488" y="342"/>
                    <a:pt x="1485" y="345"/>
                    <a:pt x="1483" y="348"/>
                  </a:cubicBezTo>
                  <a:cubicBezTo>
                    <a:pt x="1482" y="351"/>
                    <a:pt x="1483" y="353"/>
                    <a:pt x="1486" y="353"/>
                  </a:cubicBezTo>
                  <a:cubicBezTo>
                    <a:pt x="1486" y="353"/>
                    <a:pt x="1487" y="353"/>
                    <a:pt x="1487" y="353"/>
                  </a:cubicBezTo>
                  <a:cubicBezTo>
                    <a:pt x="1491" y="353"/>
                    <a:pt x="1495" y="350"/>
                    <a:pt x="1497" y="346"/>
                  </a:cubicBezTo>
                  <a:cubicBezTo>
                    <a:pt x="1498" y="343"/>
                    <a:pt x="1496" y="341"/>
                    <a:pt x="1493" y="341"/>
                  </a:cubicBezTo>
                  <a:moveTo>
                    <a:pt x="1543" y="333"/>
                  </a:moveTo>
                  <a:cubicBezTo>
                    <a:pt x="1543" y="333"/>
                    <a:pt x="1543" y="333"/>
                    <a:pt x="1542" y="333"/>
                  </a:cubicBezTo>
                  <a:cubicBezTo>
                    <a:pt x="1539" y="333"/>
                    <a:pt x="1535" y="337"/>
                    <a:pt x="1534" y="340"/>
                  </a:cubicBezTo>
                  <a:cubicBezTo>
                    <a:pt x="1532" y="343"/>
                    <a:pt x="1534" y="345"/>
                    <a:pt x="1536" y="345"/>
                  </a:cubicBezTo>
                  <a:cubicBezTo>
                    <a:pt x="1537" y="345"/>
                    <a:pt x="1537" y="345"/>
                    <a:pt x="1538" y="345"/>
                  </a:cubicBezTo>
                  <a:cubicBezTo>
                    <a:pt x="1541" y="344"/>
                    <a:pt x="1545" y="341"/>
                    <a:pt x="1547" y="338"/>
                  </a:cubicBezTo>
                  <a:cubicBezTo>
                    <a:pt x="1548" y="335"/>
                    <a:pt x="1546" y="333"/>
                    <a:pt x="1543" y="333"/>
                  </a:cubicBezTo>
                  <a:moveTo>
                    <a:pt x="2507" y="332"/>
                  </a:moveTo>
                  <a:cubicBezTo>
                    <a:pt x="2504" y="332"/>
                    <a:pt x="2502" y="335"/>
                    <a:pt x="2502" y="339"/>
                  </a:cubicBezTo>
                  <a:cubicBezTo>
                    <a:pt x="2502" y="344"/>
                    <a:pt x="2505" y="350"/>
                    <a:pt x="2509" y="352"/>
                  </a:cubicBezTo>
                  <a:cubicBezTo>
                    <a:pt x="2510" y="352"/>
                    <a:pt x="2511" y="352"/>
                    <a:pt x="2512" y="352"/>
                  </a:cubicBezTo>
                  <a:cubicBezTo>
                    <a:pt x="2515" y="352"/>
                    <a:pt x="2517" y="350"/>
                    <a:pt x="2517" y="346"/>
                  </a:cubicBezTo>
                  <a:cubicBezTo>
                    <a:pt x="2518" y="340"/>
                    <a:pt x="2514" y="335"/>
                    <a:pt x="2510" y="333"/>
                  </a:cubicBezTo>
                  <a:cubicBezTo>
                    <a:pt x="2509" y="332"/>
                    <a:pt x="2508" y="332"/>
                    <a:pt x="2507" y="332"/>
                  </a:cubicBezTo>
                  <a:moveTo>
                    <a:pt x="1094" y="329"/>
                  </a:moveTo>
                  <a:cubicBezTo>
                    <a:pt x="1090" y="329"/>
                    <a:pt x="1086" y="330"/>
                    <a:pt x="1085" y="332"/>
                  </a:cubicBezTo>
                  <a:cubicBezTo>
                    <a:pt x="1084" y="335"/>
                    <a:pt x="1087" y="339"/>
                    <a:pt x="1094" y="340"/>
                  </a:cubicBezTo>
                  <a:cubicBezTo>
                    <a:pt x="1095" y="340"/>
                    <a:pt x="1097" y="340"/>
                    <a:pt x="1098" y="340"/>
                  </a:cubicBezTo>
                  <a:cubicBezTo>
                    <a:pt x="1103" y="340"/>
                    <a:pt x="1107" y="339"/>
                    <a:pt x="1108" y="337"/>
                  </a:cubicBezTo>
                  <a:cubicBezTo>
                    <a:pt x="1109" y="334"/>
                    <a:pt x="1105" y="330"/>
                    <a:pt x="1099" y="329"/>
                  </a:cubicBezTo>
                  <a:cubicBezTo>
                    <a:pt x="1097" y="329"/>
                    <a:pt x="1096" y="329"/>
                    <a:pt x="1094" y="329"/>
                  </a:cubicBezTo>
                  <a:moveTo>
                    <a:pt x="1592" y="323"/>
                  </a:moveTo>
                  <a:cubicBezTo>
                    <a:pt x="1591" y="323"/>
                    <a:pt x="1591" y="323"/>
                    <a:pt x="1590" y="323"/>
                  </a:cubicBezTo>
                  <a:cubicBezTo>
                    <a:pt x="1587" y="323"/>
                    <a:pt x="1583" y="327"/>
                    <a:pt x="1582" y="331"/>
                  </a:cubicBezTo>
                  <a:cubicBezTo>
                    <a:pt x="1581" y="334"/>
                    <a:pt x="1582" y="336"/>
                    <a:pt x="1585" y="336"/>
                  </a:cubicBezTo>
                  <a:cubicBezTo>
                    <a:pt x="1585" y="336"/>
                    <a:pt x="1586" y="336"/>
                    <a:pt x="1586" y="336"/>
                  </a:cubicBezTo>
                  <a:cubicBezTo>
                    <a:pt x="1589" y="335"/>
                    <a:pt x="1593" y="331"/>
                    <a:pt x="1595" y="328"/>
                  </a:cubicBezTo>
                  <a:cubicBezTo>
                    <a:pt x="1596" y="325"/>
                    <a:pt x="1594" y="323"/>
                    <a:pt x="1592" y="323"/>
                  </a:cubicBezTo>
                  <a:moveTo>
                    <a:pt x="3827" y="320"/>
                  </a:moveTo>
                  <a:cubicBezTo>
                    <a:pt x="3825" y="320"/>
                    <a:pt x="3824" y="320"/>
                    <a:pt x="3822" y="321"/>
                  </a:cubicBezTo>
                  <a:cubicBezTo>
                    <a:pt x="3816" y="323"/>
                    <a:pt x="3811" y="327"/>
                    <a:pt x="3812" y="331"/>
                  </a:cubicBezTo>
                  <a:cubicBezTo>
                    <a:pt x="3812" y="333"/>
                    <a:pt x="3815" y="335"/>
                    <a:pt x="3818" y="335"/>
                  </a:cubicBezTo>
                  <a:cubicBezTo>
                    <a:pt x="3820" y="335"/>
                    <a:pt x="3822" y="335"/>
                    <a:pt x="3824" y="334"/>
                  </a:cubicBezTo>
                  <a:cubicBezTo>
                    <a:pt x="3829" y="332"/>
                    <a:pt x="3834" y="327"/>
                    <a:pt x="3833" y="324"/>
                  </a:cubicBezTo>
                  <a:cubicBezTo>
                    <a:pt x="3833" y="321"/>
                    <a:pt x="3830" y="320"/>
                    <a:pt x="3827" y="320"/>
                  </a:cubicBezTo>
                  <a:moveTo>
                    <a:pt x="1639" y="312"/>
                  </a:moveTo>
                  <a:cubicBezTo>
                    <a:pt x="1638" y="312"/>
                    <a:pt x="1638" y="312"/>
                    <a:pt x="1637" y="312"/>
                  </a:cubicBezTo>
                  <a:cubicBezTo>
                    <a:pt x="1634" y="313"/>
                    <a:pt x="1630" y="316"/>
                    <a:pt x="1629" y="320"/>
                  </a:cubicBezTo>
                  <a:cubicBezTo>
                    <a:pt x="1628" y="323"/>
                    <a:pt x="1629" y="325"/>
                    <a:pt x="1632" y="325"/>
                  </a:cubicBezTo>
                  <a:cubicBezTo>
                    <a:pt x="1632" y="325"/>
                    <a:pt x="1633" y="325"/>
                    <a:pt x="1633" y="325"/>
                  </a:cubicBezTo>
                  <a:cubicBezTo>
                    <a:pt x="1636" y="324"/>
                    <a:pt x="1640" y="321"/>
                    <a:pt x="1642" y="317"/>
                  </a:cubicBezTo>
                  <a:cubicBezTo>
                    <a:pt x="1643" y="314"/>
                    <a:pt x="1641" y="312"/>
                    <a:pt x="1639" y="312"/>
                  </a:cubicBezTo>
                  <a:moveTo>
                    <a:pt x="1004" y="308"/>
                  </a:moveTo>
                  <a:cubicBezTo>
                    <a:pt x="1000" y="308"/>
                    <a:pt x="996" y="310"/>
                    <a:pt x="995" y="312"/>
                  </a:cubicBezTo>
                  <a:cubicBezTo>
                    <a:pt x="994" y="315"/>
                    <a:pt x="998" y="318"/>
                    <a:pt x="1005" y="320"/>
                  </a:cubicBezTo>
                  <a:cubicBezTo>
                    <a:pt x="1007" y="320"/>
                    <a:pt x="1009" y="321"/>
                    <a:pt x="1011" y="321"/>
                  </a:cubicBezTo>
                  <a:cubicBezTo>
                    <a:pt x="1015" y="321"/>
                    <a:pt x="1019" y="319"/>
                    <a:pt x="1020" y="317"/>
                  </a:cubicBezTo>
                  <a:cubicBezTo>
                    <a:pt x="1021" y="314"/>
                    <a:pt x="1017" y="311"/>
                    <a:pt x="1010" y="309"/>
                  </a:cubicBezTo>
                  <a:cubicBezTo>
                    <a:pt x="1008" y="309"/>
                    <a:pt x="1006" y="308"/>
                    <a:pt x="1004" y="308"/>
                  </a:cubicBezTo>
                  <a:moveTo>
                    <a:pt x="2448" y="307"/>
                  </a:moveTo>
                  <a:cubicBezTo>
                    <a:pt x="2445" y="307"/>
                    <a:pt x="2443" y="310"/>
                    <a:pt x="2443" y="314"/>
                  </a:cubicBezTo>
                  <a:cubicBezTo>
                    <a:pt x="2442" y="319"/>
                    <a:pt x="2446" y="324"/>
                    <a:pt x="2450" y="326"/>
                  </a:cubicBezTo>
                  <a:cubicBezTo>
                    <a:pt x="2451" y="327"/>
                    <a:pt x="2452" y="327"/>
                    <a:pt x="2453" y="327"/>
                  </a:cubicBezTo>
                  <a:cubicBezTo>
                    <a:pt x="2456" y="327"/>
                    <a:pt x="2458" y="324"/>
                    <a:pt x="2458" y="320"/>
                  </a:cubicBezTo>
                  <a:cubicBezTo>
                    <a:pt x="2459" y="315"/>
                    <a:pt x="2455" y="309"/>
                    <a:pt x="2451" y="308"/>
                  </a:cubicBezTo>
                  <a:cubicBezTo>
                    <a:pt x="2450" y="307"/>
                    <a:pt x="2449" y="307"/>
                    <a:pt x="2448" y="307"/>
                  </a:cubicBezTo>
                  <a:moveTo>
                    <a:pt x="1685" y="300"/>
                  </a:moveTo>
                  <a:cubicBezTo>
                    <a:pt x="1684" y="300"/>
                    <a:pt x="1684" y="300"/>
                    <a:pt x="1684" y="300"/>
                  </a:cubicBezTo>
                  <a:cubicBezTo>
                    <a:pt x="1680" y="301"/>
                    <a:pt x="1677" y="305"/>
                    <a:pt x="1676" y="309"/>
                  </a:cubicBezTo>
                  <a:cubicBezTo>
                    <a:pt x="1675" y="312"/>
                    <a:pt x="1676" y="314"/>
                    <a:pt x="1678" y="314"/>
                  </a:cubicBezTo>
                  <a:cubicBezTo>
                    <a:pt x="1679" y="314"/>
                    <a:pt x="1679" y="314"/>
                    <a:pt x="1679" y="314"/>
                  </a:cubicBezTo>
                  <a:cubicBezTo>
                    <a:pt x="1683" y="313"/>
                    <a:pt x="1687" y="310"/>
                    <a:pt x="1688" y="306"/>
                  </a:cubicBezTo>
                  <a:cubicBezTo>
                    <a:pt x="1689" y="302"/>
                    <a:pt x="1687" y="300"/>
                    <a:pt x="1685" y="300"/>
                  </a:cubicBezTo>
                  <a:moveTo>
                    <a:pt x="3908" y="293"/>
                  </a:moveTo>
                  <a:cubicBezTo>
                    <a:pt x="3906" y="293"/>
                    <a:pt x="3904" y="293"/>
                    <a:pt x="3903" y="294"/>
                  </a:cubicBezTo>
                  <a:cubicBezTo>
                    <a:pt x="3897" y="295"/>
                    <a:pt x="3893" y="300"/>
                    <a:pt x="3893" y="303"/>
                  </a:cubicBezTo>
                  <a:cubicBezTo>
                    <a:pt x="3894" y="306"/>
                    <a:pt x="3896" y="307"/>
                    <a:pt x="3899" y="307"/>
                  </a:cubicBezTo>
                  <a:cubicBezTo>
                    <a:pt x="3901" y="307"/>
                    <a:pt x="3903" y="307"/>
                    <a:pt x="3905" y="306"/>
                  </a:cubicBezTo>
                  <a:cubicBezTo>
                    <a:pt x="3911" y="304"/>
                    <a:pt x="3915" y="300"/>
                    <a:pt x="3914" y="296"/>
                  </a:cubicBezTo>
                  <a:cubicBezTo>
                    <a:pt x="3914" y="294"/>
                    <a:pt x="3911" y="293"/>
                    <a:pt x="3908" y="293"/>
                  </a:cubicBezTo>
                  <a:moveTo>
                    <a:pt x="1731" y="288"/>
                  </a:moveTo>
                  <a:cubicBezTo>
                    <a:pt x="1730" y="288"/>
                    <a:pt x="1730" y="288"/>
                    <a:pt x="1730" y="288"/>
                  </a:cubicBezTo>
                  <a:cubicBezTo>
                    <a:pt x="1726" y="289"/>
                    <a:pt x="1723" y="293"/>
                    <a:pt x="1722" y="297"/>
                  </a:cubicBezTo>
                  <a:cubicBezTo>
                    <a:pt x="1721" y="301"/>
                    <a:pt x="1722" y="303"/>
                    <a:pt x="1724" y="303"/>
                  </a:cubicBezTo>
                  <a:cubicBezTo>
                    <a:pt x="1725" y="303"/>
                    <a:pt x="1725" y="303"/>
                    <a:pt x="1726" y="303"/>
                  </a:cubicBezTo>
                  <a:cubicBezTo>
                    <a:pt x="1729" y="302"/>
                    <a:pt x="1733" y="298"/>
                    <a:pt x="1734" y="294"/>
                  </a:cubicBezTo>
                  <a:cubicBezTo>
                    <a:pt x="1735" y="291"/>
                    <a:pt x="1733" y="288"/>
                    <a:pt x="1731" y="288"/>
                  </a:cubicBezTo>
                  <a:moveTo>
                    <a:pt x="910" y="285"/>
                  </a:moveTo>
                  <a:cubicBezTo>
                    <a:pt x="906" y="285"/>
                    <a:pt x="903" y="286"/>
                    <a:pt x="902" y="288"/>
                  </a:cubicBezTo>
                  <a:cubicBezTo>
                    <a:pt x="900" y="291"/>
                    <a:pt x="905" y="295"/>
                    <a:pt x="911" y="296"/>
                  </a:cubicBezTo>
                  <a:cubicBezTo>
                    <a:pt x="914" y="297"/>
                    <a:pt x="916" y="297"/>
                    <a:pt x="918" y="297"/>
                  </a:cubicBezTo>
                  <a:cubicBezTo>
                    <a:pt x="922" y="297"/>
                    <a:pt x="926" y="296"/>
                    <a:pt x="927" y="294"/>
                  </a:cubicBezTo>
                  <a:cubicBezTo>
                    <a:pt x="928" y="291"/>
                    <a:pt x="924" y="287"/>
                    <a:pt x="917" y="286"/>
                  </a:cubicBezTo>
                  <a:cubicBezTo>
                    <a:pt x="914" y="285"/>
                    <a:pt x="912" y="285"/>
                    <a:pt x="910" y="285"/>
                  </a:cubicBezTo>
                  <a:moveTo>
                    <a:pt x="2389" y="284"/>
                  </a:moveTo>
                  <a:cubicBezTo>
                    <a:pt x="2386" y="284"/>
                    <a:pt x="2383" y="287"/>
                    <a:pt x="2383" y="291"/>
                  </a:cubicBezTo>
                  <a:cubicBezTo>
                    <a:pt x="2383" y="296"/>
                    <a:pt x="2386" y="301"/>
                    <a:pt x="2390" y="303"/>
                  </a:cubicBezTo>
                  <a:cubicBezTo>
                    <a:pt x="2391" y="303"/>
                    <a:pt x="2392" y="304"/>
                    <a:pt x="2393" y="304"/>
                  </a:cubicBezTo>
                  <a:cubicBezTo>
                    <a:pt x="2396" y="304"/>
                    <a:pt x="2398" y="301"/>
                    <a:pt x="2399" y="297"/>
                  </a:cubicBezTo>
                  <a:cubicBezTo>
                    <a:pt x="2399" y="292"/>
                    <a:pt x="2396" y="286"/>
                    <a:pt x="2391" y="284"/>
                  </a:cubicBezTo>
                  <a:cubicBezTo>
                    <a:pt x="2391" y="284"/>
                    <a:pt x="2390" y="284"/>
                    <a:pt x="2389" y="284"/>
                  </a:cubicBezTo>
                  <a:moveTo>
                    <a:pt x="1777" y="276"/>
                  </a:moveTo>
                  <a:cubicBezTo>
                    <a:pt x="1776" y="276"/>
                    <a:pt x="1776" y="276"/>
                    <a:pt x="1776" y="276"/>
                  </a:cubicBezTo>
                  <a:cubicBezTo>
                    <a:pt x="1772" y="277"/>
                    <a:pt x="1769" y="281"/>
                    <a:pt x="1768" y="286"/>
                  </a:cubicBezTo>
                  <a:cubicBezTo>
                    <a:pt x="1767" y="290"/>
                    <a:pt x="1768" y="292"/>
                    <a:pt x="1771" y="292"/>
                  </a:cubicBezTo>
                  <a:cubicBezTo>
                    <a:pt x="1771" y="292"/>
                    <a:pt x="1771" y="292"/>
                    <a:pt x="1772" y="292"/>
                  </a:cubicBezTo>
                  <a:cubicBezTo>
                    <a:pt x="1775" y="291"/>
                    <a:pt x="1779" y="287"/>
                    <a:pt x="1780" y="283"/>
                  </a:cubicBezTo>
                  <a:cubicBezTo>
                    <a:pt x="1781" y="279"/>
                    <a:pt x="1779" y="276"/>
                    <a:pt x="1777" y="276"/>
                  </a:cubicBezTo>
                  <a:moveTo>
                    <a:pt x="3987" y="267"/>
                  </a:moveTo>
                  <a:cubicBezTo>
                    <a:pt x="3985" y="267"/>
                    <a:pt x="3984" y="268"/>
                    <a:pt x="3982" y="268"/>
                  </a:cubicBezTo>
                  <a:cubicBezTo>
                    <a:pt x="3976" y="270"/>
                    <a:pt x="3972" y="274"/>
                    <a:pt x="3973" y="278"/>
                  </a:cubicBezTo>
                  <a:cubicBezTo>
                    <a:pt x="3973" y="280"/>
                    <a:pt x="3976" y="281"/>
                    <a:pt x="3979" y="281"/>
                  </a:cubicBezTo>
                  <a:cubicBezTo>
                    <a:pt x="3981" y="281"/>
                    <a:pt x="3983" y="281"/>
                    <a:pt x="3984" y="280"/>
                  </a:cubicBezTo>
                  <a:cubicBezTo>
                    <a:pt x="3990" y="279"/>
                    <a:pt x="3994" y="274"/>
                    <a:pt x="3994" y="271"/>
                  </a:cubicBezTo>
                  <a:cubicBezTo>
                    <a:pt x="3993" y="269"/>
                    <a:pt x="3990" y="267"/>
                    <a:pt x="3987" y="267"/>
                  </a:cubicBezTo>
                  <a:moveTo>
                    <a:pt x="1823" y="265"/>
                  </a:moveTo>
                  <a:cubicBezTo>
                    <a:pt x="1823" y="265"/>
                    <a:pt x="1823" y="265"/>
                    <a:pt x="1822" y="265"/>
                  </a:cubicBezTo>
                  <a:cubicBezTo>
                    <a:pt x="1819" y="266"/>
                    <a:pt x="1815" y="270"/>
                    <a:pt x="1814" y="275"/>
                  </a:cubicBezTo>
                  <a:cubicBezTo>
                    <a:pt x="1814" y="279"/>
                    <a:pt x="1815" y="282"/>
                    <a:pt x="1818" y="282"/>
                  </a:cubicBezTo>
                  <a:cubicBezTo>
                    <a:pt x="1818" y="282"/>
                    <a:pt x="1818" y="282"/>
                    <a:pt x="1819" y="281"/>
                  </a:cubicBezTo>
                  <a:cubicBezTo>
                    <a:pt x="1822" y="281"/>
                    <a:pt x="1826" y="276"/>
                    <a:pt x="1827" y="272"/>
                  </a:cubicBezTo>
                  <a:cubicBezTo>
                    <a:pt x="1828" y="268"/>
                    <a:pt x="1826" y="265"/>
                    <a:pt x="1823" y="265"/>
                  </a:cubicBezTo>
                  <a:moveTo>
                    <a:pt x="2329" y="264"/>
                  </a:moveTo>
                  <a:cubicBezTo>
                    <a:pt x="2326" y="264"/>
                    <a:pt x="2323" y="267"/>
                    <a:pt x="2323" y="271"/>
                  </a:cubicBezTo>
                  <a:cubicBezTo>
                    <a:pt x="2322" y="276"/>
                    <a:pt x="2326" y="282"/>
                    <a:pt x="2330" y="283"/>
                  </a:cubicBezTo>
                  <a:cubicBezTo>
                    <a:pt x="2331" y="283"/>
                    <a:pt x="2331" y="283"/>
                    <a:pt x="2332" y="283"/>
                  </a:cubicBezTo>
                  <a:cubicBezTo>
                    <a:pt x="2335" y="283"/>
                    <a:pt x="2338" y="280"/>
                    <a:pt x="2339" y="276"/>
                  </a:cubicBezTo>
                  <a:cubicBezTo>
                    <a:pt x="2339" y="271"/>
                    <a:pt x="2336" y="266"/>
                    <a:pt x="2331" y="264"/>
                  </a:cubicBezTo>
                  <a:cubicBezTo>
                    <a:pt x="2331" y="264"/>
                    <a:pt x="2330" y="264"/>
                    <a:pt x="2329" y="264"/>
                  </a:cubicBezTo>
                  <a:moveTo>
                    <a:pt x="813" y="259"/>
                  </a:moveTo>
                  <a:cubicBezTo>
                    <a:pt x="809" y="259"/>
                    <a:pt x="806" y="260"/>
                    <a:pt x="805" y="262"/>
                  </a:cubicBezTo>
                  <a:cubicBezTo>
                    <a:pt x="804" y="265"/>
                    <a:pt x="808" y="269"/>
                    <a:pt x="815" y="271"/>
                  </a:cubicBezTo>
                  <a:cubicBezTo>
                    <a:pt x="818" y="271"/>
                    <a:pt x="820" y="272"/>
                    <a:pt x="822" y="272"/>
                  </a:cubicBezTo>
                  <a:cubicBezTo>
                    <a:pt x="827" y="272"/>
                    <a:pt x="830" y="271"/>
                    <a:pt x="831" y="269"/>
                  </a:cubicBezTo>
                  <a:cubicBezTo>
                    <a:pt x="832" y="266"/>
                    <a:pt x="827" y="262"/>
                    <a:pt x="820" y="260"/>
                  </a:cubicBezTo>
                  <a:cubicBezTo>
                    <a:pt x="818" y="259"/>
                    <a:pt x="815" y="259"/>
                    <a:pt x="813" y="259"/>
                  </a:cubicBezTo>
                  <a:moveTo>
                    <a:pt x="1871" y="255"/>
                  </a:moveTo>
                  <a:cubicBezTo>
                    <a:pt x="1871" y="255"/>
                    <a:pt x="1871" y="255"/>
                    <a:pt x="1870" y="255"/>
                  </a:cubicBezTo>
                  <a:cubicBezTo>
                    <a:pt x="1867" y="256"/>
                    <a:pt x="1863" y="260"/>
                    <a:pt x="1862" y="265"/>
                  </a:cubicBezTo>
                  <a:cubicBezTo>
                    <a:pt x="1861" y="269"/>
                    <a:pt x="1863" y="272"/>
                    <a:pt x="1866" y="272"/>
                  </a:cubicBezTo>
                  <a:cubicBezTo>
                    <a:pt x="1866" y="272"/>
                    <a:pt x="1866" y="272"/>
                    <a:pt x="1867" y="272"/>
                  </a:cubicBezTo>
                  <a:cubicBezTo>
                    <a:pt x="1870" y="271"/>
                    <a:pt x="1874" y="267"/>
                    <a:pt x="1875" y="262"/>
                  </a:cubicBezTo>
                  <a:cubicBezTo>
                    <a:pt x="1876" y="258"/>
                    <a:pt x="1874" y="255"/>
                    <a:pt x="1871" y="255"/>
                  </a:cubicBezTo>
                  <a:moveTo>
                    <a:pt x="2268" y="248"/>
                  </a:moveTo>
                  <a:cubicBezTo>
                    <a:pt x="2265" y="248"/>
                    <a:pt x="2262" y="251"/>
                    <a:pt x="2261" y="256"/>
                  </a:cubicBezTo>
                  <a:cubicBezTo>
                    <a:pt x="2261" y="261"/>
                    <a:pt x="2264" y="265"/>
                    <a:pt x="2269" y="266"/>
                  </a:cubicBezTo>
                  <a:cubicBezTo>
                    <a:pt x="2269" y="267"/>
                    <a:pt x="2270" y="267"/>
                    <a:pt x="2270" y="267"/>
                  </a:cubicBezTo>
                  <a:cubicBezTo>
                    <a:pt x="2274" y="267"/>
                    <a:pt x="2277" y="264"/>
                    <a:pt x="2277" y="259"/>
                  </a:cubicBezTo>
                  <a:cubicBezTo>
                    <a:pt x="2278" y="254"/>
                    <a:pt x="2275" y="249"/>
                    <a:pt x="2270" y="248"/>
                  </a:cubicBezTo>
                  <a:cubicBezTo>
                    <a:pt x="2270" y="248"/>
                    <a:pt x="2269" y="248"/>
                    <a:pt x="2268" y="248"/>
                  </a:cubicBezTo>
                  <a:moveTo>
                    <a:pt x="1921" y="246"/>
                  </a:moveTo>
                  <a:cubicBezTo>
                    <a:pt x="1920" y="246"/>
                    <a:pt x="1920" y="246"/>
                    <a:pt x="1920" y="246"/>
                  </a:cubicBezTo>
                  <a:cubicBezTo>
                    <a:pt x="1916" y="247"/>
                    <a:pt x="1913" y="251"/>
                    <a:pt x="1912" y="256"/>
                  </a:cubicBezTo>
                  <a:cubicBezTo>
                    <a:pt x="1911" y="260"/>
                    <a:pt x="1913" y="263"/>
                    <a:pt x="1916" y="263"/>
                  </a:cubicBezTo>
                  <a:cubicBezTo>
                    <a:pt x="1916" y="263"/>
                    <a:pt x="1916" y="263"/>
                    <a:pt x="1917" y="263"/>
                  </a:cubicBezTo>
                  <a:cubicBezTo>
                    <a:pt x="1920" y="263"/>
                    <a:pt x="1924" y="258"/>
                    <a:pt x="1925" y="254"/>
                  </a:cubicBezTo>
                  <a:cubicBezTo>
                    <a:pt x="1926" y="249"/>
                    <a:pt x="1924" y="246"/>
                    <a:pt x="1921" y="246"/>
                  </a:cubicBezTo>
                  <a:moveTo>
                    <a:pt x="4063" y="245"/>
                  </a:moveTo>
                  <a:cubicBezTo>
                    <a:pt x="4062" y="245"/>
                    <a:pt x="4061" y="245"/>
                    <a:pt x="4059" y="245"/>
                  </a:cubicBezTo>
                  <a:cubicBezTo>
                    <a:pt x="4054" y="247"/>
                    <a:pt x="4050" y="251"/>
                    <a:pt x="4051" y="254"/>
                  </a:cubicBezTo>
                  <a:cubicBezTo>
                    <a:pt x="4051" y="257"/>
                    <a:pt x="4054" y="258"/>
                    <a:pt x="4058" y="258"/>
                  </a:cubicBezTo>
                  <a:cubicBezTo>
                    <a:pt x="4059" y="258"/>
                    <a:pt x="4060" y="258"/>
                    <a:pt x="4062" y="258"/>
                  </a:cubicBezTo>
                  <a:cubicBezTo>
                    <a:pt x="4067" y="256"/>
                    <a:pt x="4071" y="252"/>
                    <a:pt x="4071" y="249"/>
                  </a:cubicBezTo>
                  <a:cubicBezTo>
                    <a:pt x="4070" y="246"/>
                    <a:pt x="4067" y="245"/>
                    <a:pt x="4063" y="245"/>
                  </a:cubicBezTo>
                  <a:moveTo>
                    <a:pt x="1972" y="238"/>
                  </a:moveTo>
                  <a:cubicBezTo>
                    <a:pt x="1972" y="238"/>
                    <a:pt x="1972" y="238"/>
                    <a:pt x="1971" y="238"/>
                  </a:cubicBezTo>
                  <a:cubicBezTo>
                    <a:pt x="1968" y="239"/>
                    <a:pt x="1964" y="243"/>
                    <a:pt x="1963" y="248"/>
                  </a:cubicBezTo>
                  <a:cubicBezTo>
                    <a:pt x="1962" y="253"/>
                    <a:pt x="1964" y="256"/>
                    <a:pt x="1968" y="256"/>
                  </a:cubicBezTo>
                  <a:cubicBezTo>
                    <a:pt x="1968" y="256"/>
                    <a:pt x="1968" y="256"/>
                    <a:pt x="1969" y="256"/>
                  </a:cubicBezTo>
                  <a:cubicBezTo>
                    <a:pt x="1972" y="256"/>
                    <a:pt x="1976" y="251"/>
                    <a:pt x="1977" y="247"/>
                  </a:cubicBezTo>
                  <a:cubicBezTo>
                    <a:pt x="1978" y="242"/>
                    <a:pt x="1975" y="238"/>
                    <a:pt x="1972" y="238"/>
                  </a:cubicBezTo>
                  <a:moveTo>
                    <a:pt x="2207" y="236"/>
                  </a:moveTo>
                  <a:cubicBezTo>
                    <a:pt x="2203" y="236"/>
                    <a:pt x="2199" y="240"/>
                    <a:pt x="2199" y="245"/>
                  </a:cubicBezTo>
                  <a:cubicBezTo>
                    <a:pt x="2199" y="250"/>
                    <a:pt x="2202" y="254"/>
                    <a:pt x="2207" y="255"/>
                  </a:cubicBezTo>
                  <a:cubicBezTo>
                    <a:pt x="2207" y="255"/>
                    <a:pt x="2207" y="255"/>
                    <a:pt x="2208" y="255"/>
                  </a:cubicBezTo>
                  <a:cubicBezTo>
                    <a:pt x="2212" y="255"/>
                    <a:pt x="2215" y="252"/>
                    <a:pt x="2215" y="247"/>
                  </a:cubicBezTo>
                  <a:cubicBezTo>
                    <a:pt x="2216" y="242"/>
                    <a:pt x="2212" y="237"/>
                    <a:pt x="2208" y="236"/>
                  </a:cubicBezTo>
                  <a:cubicBezTo>
                    <a:pt x="2208" y="236"/>
                    <a:pt x="2207" y="236"/>
                    <a:pt x="2207" y="236"/>
                  </a:cubicBezTo>
                  <a:moveTo>
                    <a:pt x="2026" y="233"/>
                  </a:moveTo>
                  <a:cubicBezTo>
                    <a:pt x="2026" y="233"/>
                    <a:pt x="2026" y="233"/>
                    <a:pt x="2026" y="233"/>
                  </a:cubicBezTo>
                  <a:cubicBezTo>
                    <a:pt x="2021" y="233"/>
                    <a:pt x="2018" y="238"/>
                    <a:pt x="2017" y="243"/>
                  </a:cubicBezTo>
                  <a:cubicBezTo>
                    <a:pt x="2016" y="248"/>
                    <a:pt x="2019" y="251"/>
                    <a:pt x="2023" y="251"/>
                  </a:cubicBezTo>
                  <a:cubicBezTo>
                    <a:pt x="2023" y="251"/>
                    <a:pt x="2023" y="251"/>
                    <a:pt x="2023" y="251"/>
                  </a:cubicBezTo>
                  <a:cubicBezTo>
                    <a:pt x="2027" y="251"/>
                    <a:pt x="2031" y="247"/>
                    <a:pt x="2032" y="242"/>
                  </a:cubicBezTo>
                  <a:cubicBezTo>
                    <a:pt x="2032" y="237"/>
                    <a:pt x="2030" y="233"/>
                    <a:pt x="2026" y="233"/>
                  </a:cubicBezTo>
                  <a:moveTo>
                    <a:pt x="715" y="233"/>
                  </a:moveTo>
                  <a:cubicBezTo>
                    <a:pt x="711" y="233"/>
                    <a:pt x="708" y="234"/>
                    <a:pt x="707" y="235"/>
                  </a:cubicBezTo>
                  <a:cubicBezTo>
                    <a:pt x="705" y="238"/>
                    <a:pt x="710" y="242"/>
                    <a:pt x="717" y="244"/>
                  </a:cubicBezTo>
                  <a:cubicBezTo>
                    <a:pt x="719" y="245"/>
                    <a:pt x="722" y="245"/>
                    <a:pt x="724" y="245"/>
                  </a:cubicBezTo>
                  <a:cubicBezTo>
                    <a:pt x="728" y="245"/>
                    <a:pt x="732" y="244"/>
                    <a:pt x="733" y="242"/>
                  </a:cubicBezTo>
                  <a:cubicBezTo>
                    <a:pt x="734" y="239"/>
                    <a:pt x="729" y="236"/>
                    <a:pt x="722" y="234"/>
                  </a:cubicBezTo>
                  <a:cubicBezTo>
                    <a:pt x="720" y="233"/>
                    <a:pt x="717" y="233"/>
                    <a:pt x="715" y="233"/>
                  </a:cubicBezTo>
                  <a:moveTo>
                    <a:pt x="2144" y="230"/>
                  </a:moveTo>
                  <a:cubicBezTo>
                    <a:pt x="2140" y="230"/>
                    <a:pt x="2136" y="234"/>
                    <a:pt x="2135" y="239"/>
                  </a:cubicBezTo>
                  <a:cubicBezTo>
                    <a:pt x="2135" y="244"/>
                    <a:pt x="2138" y="248"/>
                    <a:pt x="2143" y="249"/>
                  </a:cubicBezTo>
                  <a:cubicBezTo>
                    <a:pt x="2143" y="249"/>
                    <a:pt x="2143" y="249"/>
                    <a:pt x="2144" y="249"/>
                  </a:cubicBezTo>
                  <a:cubicBezTo>
                    <a:pt x="2148" y="249"/>
                    <a:pt x="2152" y="245"/>
                    <a:pt x="2152" y="240"/>
                  </a:cubicBezTo>
                  <a:cubicBezTo>
                    <a:pt x="2153" y="235"/>
                    <a:pt x="2149" y="230"/>
                    <a:pt x="2144" y="230"/>
                  </a:cubicBezTo>
                  <a:cubicBezTo>
                    <a:pt x="2144" y="230"/>
                    <a:pt x="2144" y="230"/>
                    <a:pt x="2144" y="230"/>
                  </a:cubicBezTo>
                  <a:moveTo>
                    <a:pt x="2083" y="230"/>
                  </a:moveTo>
                  <a:cubicBezTo>
                    <a:pt x="2083" y="230"/>
                    <a:pt x="2083" y="230"/>
                    <a:pt x="2083" y="230"/>
                  </a:cubicBezTo>
                  <a:cubicBezTo>
                    <a:pt x="2078" y="230"/>
                    <a:pt x="2075" y="234"/>
                    <a:pt x="2074" y="240"/>
                  </a:cubicBezTo>
                  <a:cubicBezTo>
                    <a:pt x="2074" y="244"/>
                    <a:pt x="2077" y="248"/>
                    <a:pt x="2081" y="248"/>
                  </a:cubicBezTo>
                  <a:cubicBezTo>
                    <a:pt x="2081" y="248"/>
                    <a:pt x="2081" y="248"/>
                    <a:pt x="2081" y="248"/>
                  </a:cubicBezTo>
                  <a:cubicBezTo>
                    <a:pt x="2085" y="248"/>
                    <a:pt x="2089" y="244"/>
                    <a:pt x="2090" y="239"/>
                  </a:cubicBezTo>
                  <a:cubicBezTo>
                    <a:pt x="2090" y="234"/>
                    <a:pt x="2087" y="230"/>
                    <a:pt x="2083" y="230"/>
                  </a:cubicBezTo>
                  <a:moveTo>
                    <a:pt x="4137" y="225"/>
                  </a:moveTo>
                  <a:cubicBezTo>
                    <a:pt x="4136" y="225"/>
                    <a:pt x="4135" y="226"/>
                    <a:pt x="4134" y="226"/>
                  </a:cubicBezTo>
                  <a:cubicBezTo>
                    <a:pt x="4128" y="227"/>
                    <a:pt x="4125" y="231"/>
                    <a:pt x="4126" y="234"/>
                  </a:cubicBezTo>
                  <a:cubicBezTo>
                    <a:pt x="4126" y="237"/>
                    <a:pt x="4129" y="239"/>
                    <a:pt x="4133" y="239"/>
                  </a:cubicBezTo>
                  <a:cubicBezTo>
                    <a:pt x="4134" y="239"/>
                    <a:pt x="4135" y="239"/>
                    <a:pt x="4137" y="238"/>
                  </a:cubicBezTo>
                  <a:cubicBezTo>
                    <a:pt x="4142" y="237"/>
                    <a:pt x="4146" y="233"/>
                    <a:pt x="4145" y="230"/>
                  </a:cubicBezTo>
                  <a:cubicBezTo>
                    <a:pt x="4144" y="227"/>
                    <a:pt x="4141" y="225"/>
                    <a:pt x="4137" y="225"/>
                  </a:cubicBezTo>
                  <a:moveTo>
                    <a:pt x="4207" y="210"/>
                  </a:moveTo>
                  <a:cubicBezTo>
                    <a:pt x="4206" y="210"/>
                    <a:pt x="4206" y="210"/>
                    <a:pt x="4205" y="211"/>
                  </a:cubicBezTo>
                  <a:cubicBezTo>
                    <a:pt x="4200" y="212"/>
                    <a:pt x="4196" y="215"/>
                    <a:pt x="4197" y="219"/>
                  </a:cubicBezTo>
                  <a:cubicBezTo>
                    <a:pt x="4198" y="222"/>
                    <a:pt x="4202" y="224"/>
                    <a:pt x="4206" y="224"/>
                  </a:cubicBezTo>
                  <a:cubicBezTo>
                    <a:pt x="4207" y="224"/>
                    <a:pt x="4207" y="224"/>
                    <a:pt x="4208" y="224"/>
                  </a:cubicBezTo>
                  <a:cubicBezTo>
                    <a:pt x="4213" y="223"/>
                    <a:pt x="4217" y="219"/>
                    <a:pt x="4216" y="216"/>
                  </a:cubicBezTo>
                  <a:cubicBezTo>
                    <a:pt x="4215" y="212"/>
                    <a:pt x="4211" y="210"/>
                    <a:pt x="4207" y="210"/>
                  </a:cubicBezTo>
                  <a:moveTo>
                    <a:pt x="616" y="207"/>
                  </a:moveTo>
                  <a:cubicBezTo>
                    <a:pt x="612" y="207"/>
                    <a:pt x="609" y="208"/>
                    <a:pt x="608" y="210"/>
                  </a:cubicBezTo>
                  <a:cubicBezTo>
                    <a:pt x="606" y="213"/>
                    <a:pt x="611" y="216"/>
                    <a:pt x="618" y="218"/>
                  </a:cubicBezTo>
                  <a:cubicBezTo>
                    <a:pt x="620" y="219"/>
                    <a:pt x="623" y="219"/>
                    <a:pt x="625" y="219"/>
                  </a:cubicBezTo>
                  <a:cubicBezTo>
                    <a:pt x="629" y="219"/>
                    <a:pt x="633" y="218"/>
                    <a:pt x="634" y="216"/>
                  </a:cubicBezTo>
                  <a:cubicBezTo>
                    <a:pt x="635" y="213"/>
                    <a:pt x="630" y="209"/>
                    <a:pt x="623" y="208"/>
                  </a:cubicBezTo>
                  <a:cubicBezTo>
                    <a:pt x="621" y="207"/>
                    <a:pt x="618" y="207"/>
                    <a:pt x="616" y="207"/>
                  </a:cubicBezTo>
                  <a:moveTo>
                    <a:pt x="4273" y="200"/>
                  </a:moveTo>
                  <a:cubicBezTo>
                    <a:pt x="4273" y="200"/>
                    <a:pt x="4272" y="200"/>
                    <a:pt x="4272" y="200"/>
                  </a:cubicBezTo>
                  <a:cubicBezTo>
                    <a:pt x="4267" y="201"/>
                    <a:pt x="4264" y="204"/>
                    <a:pt x="4265" y="208"/>
                  </a:cubicBezTo>
                  <a:cubicBezTo>
                    <a:pt x="4266" y="212"/>
                    <a:pt x="4270" y="215"/>
                    <a:pt x="4275" y="215"/>
                  </a:cubicBezTo>
                  <a:cubicBezTo>
                    <a:pt x="4275" y="215"/>
                    <a:pt x="4275" y="215"/>
                    <a:pt x="4276" y="215"/>
                  </a:cubicBezTo>
                  <a:cubicBezTo>
                    <a:pt x="4280" y="214"/>
                    <a:pt x="4284" y="210"/>
                    <a:pt x="4283" y="206"/>
                  </a:cubicBezTo>
                  <a:cubicBezTo>
                    <a:pt x="4282" y="203"/>
                    <a:pt x="4278" y="200"/>
                    <a:pt x="4273" y="200"/>
                  </a:cubicBezTo>
                  <a:moveTo>
                    <a:pt x="4337" y="193"/>
                  </a:moveTo>
                  <a:cubicBezTo>
                    <a:pt x="4337" y="193"/>
                    <a:pt x="4336" y="193"/>
                    <a:pt x="4336" y="193"/>
                  </a:cubicBezTo>
                  <a:cubicBezTo>
                    <a:pt x="4331" y="194"/>
                    <a:pt x="4329" y="197"/>
                    <a:pt x="4330" y="202"/>
                  </a:cubicBezTo>
                  <a:cubicBezTo>
                    <a:pt x="4331" y="206"/>
                    <a:pt x="4334" y="209"/>
                    <a:pt x="4339" y="209"/>
                  </a:cubicBezTo>
                  <a:cubicBezTo>
                    <a:pt x="4339" y="209"/>
                    <a:pt x="4339" y="209"/>
                    <a:pt x="4340" y="209"/>
                  </a:cubicBezTo>
                  <a:cubicBezTo>
                    <a:pt x="4344" y="208"/>
                    <a:pt x="4347" y="204"/>
                    <a:pt x="4346" y="200"/>
                  </a:cubicBezTo>
                  <a:cubicBezTo>
                    <a:pt x="4345" y="196"/>
                    <a:pt x="4341" y="193"/>
                    <a:pt x="4337" y="193"/>
                  </a:cubicBezTo>
                  <a:moveTo>
                    <a:pt x="518" y="182"/>
                  </a:moveTo>
                  <a:cubicBezTo>
                    <a:pt x="514" y="182"/>
                    <a:pt x="510" y="184"/>
                    <a:pt x="509" y="186"/>
                  </a:cubicBezTo>
                  <a:cubicBezTo>
                    <a:pt x="508" y="189"/>
                    <a:pt x="512" y="192"/>
                    <a:pt x="519" y="194"/>
                  </a:cubicBezTo>
                  <a:cubicBezTo>
                    <a:pt x="522" y="195"/>
                    <a:pt x="524" y="195"/>
                    <a:pt x="526" y="195"/>
                  </a:cubicBezTo>
                  <a:cubicBezTo>
                    <a:pt x="530" y="195"/>
                    <a:pt x="534" y="194"/>
                    <a:pt x="535" y="192"/>
                  </a:cubicBezTo>
                  <a:cubicBezTo>
                    <a:pt x="537" y="189"/>
                    <a:pt x="532" y="185"/>
                    <a:pt x="525" y="183"/>
                  </a:cubicBezTo>
                  <a:cubicBezTo>
                    <a:pt x="523" y="183"/>
                    <a:pt x="520" y="182"/>
                    <a:pt x="518" y="182"/>
                  </a:cubicBezTo>
                  <a:moveTo>
                    <a:pt x="4402" y="181"/>
                  </a:moveTo>
                  <a:cubicBezTo>
                    <a:pt x="4401" y="181"/>
                    <a:pt x="4401" y="181"/>
                    <a:pt x="4400" y="181"/>
                  </a:cubicBezTo>
                  <a:cubicBezTo>
                    <a:pt x="4395" y="182"/>
                    <a:pt x="4393" y="187"/>
                    <a:pt x="4394" y="191"/>
                  </a:cubicBezTo>
                  <a:cubicBezTo>
                    <a:pt x="4395" y="195"/>
                    <a:pt x="4398" y="198"/>
                    <a:pt x="4402" y="198"/>
                  </a:cubicBezTo>
                  <a:cubicBezTo>
                    <a:pt x="4403" y="198"/>
                    <a:pt x="4404" y="198"/>
                    <a:pt x="4404" y="198"/>
                  </a:cubicBezTo>
                  <a:cubicBezTo>
                    <a:pt x="4409" y="197"/>
                    <a:pt x="4412" y="193"/>
                    <a:pt x="4411" y="188"/>
                  </a:cubicBezTo>
                  <a:cubicBezTo>
                    <a:pt x="4410" y="184"/>
                    <a:pt x="4406" y="181"/>
                    <a:pt x="4402" y="181"/>
                  </a:cubicBezTo>
                  <a:moveTo>
                    <a:pt x="4467" y="166"/>
                  </a:moveTo>
                  <a:cubicBezTo>
                    <a:pt x="4466" y="166"/>
                    <a:pt x="4465" y="166"/>
                    <a:pt x="4465" y="166"/>
                  </a:cubicBezTo>
                  <a:cubicBezTo>
                    <a:pt x="4460" y="167"/>
                    <a:pt x="4457" y="172"/>
                    <a:pt x="4458" y="177"/>
                  </a:cubicBezTo>
                  <a:cubicBezTo>
                    <a:pt x="4459" y="181"/>
                    <a:pt x="4463" y="183"/>
                    <a:pt x="4467" y="183"/>
                  </a:cubicBezTo>
                  <a:cubicBezTo>
                    <a:pt x="4468" y="183"/>
                    <a:pt x="4468" y="183"/>
                    <a:pt x="4469" y="183"/>
                  </a:cubicBezTo>
                  <a:cubicBezTo>
                    <a:pt x="4474" y="182"/>
                    <a:pt x="4477" y="177"/>
                    <a:pt x="4476" y="172"/>
                  </a:cubicBezTo>
                  <a:cubicBezTo>
                    <a:pt x="4474" y="168"/>
                    <a:pt x="4471" y="166"/>
                    <a:pt x="4467" y="166"/>
                  </a:cubicBezTo>
                  <a:moveTo>
                    <a:pt x="423" y="161"/>
                  </a:moveTo>
                  <a:cubicBezTo>
                    <a:pt x="418" y="161"/>
                    <a:pt x="414" y="163"/>
                    <a:pt x="413" y="165"/>
                  </a:cubicBezTo>
                  <a:cubicBezTo>
                    <a:pt x="411" y="168"/>
                    <a:pt x="416" y="172"/>
                    <a:pt x="422" y="173"/>
                  </a:cubicBezTo>
                  <a:cubicBezTo>
                    <a:pt x="424" y="173"/>
                    <a:pt x="426" y="174"/>
                    <a:pt x="428" y="174"/>
                  </a:cubicBezTo>
                  <a:cubicBezTo>
                    <a:pt x="433" y="174"/>
                    <a:pt x="437" y="172"/>
                    <a:pt x="438" y="170"/>
                  </a:cubicBezTo>
                  <a:cubicBezTo>
                    <a:pt x="440" y="167"/>
                    <a:pt x="435" y="163"/>
                    <a:pt x="428" y="162"/>
                  </a:cubicBezTo>
                  <a:cubicBezTo>
                    <a:pt x="426" y="162"/>
                    <a:pt x="425" y="161"/>
                    <a:pt x="423" y="161"/>
                  </a:cubicBezTo>
                  <a:moveTo>
                    <a:pt x="4532" y="148"/>
                  </a:moveTo>
                  <a:cubicBezTo>
                    <a:pt x="4531" y="148"/>
                    <a:pt x="4530" y="148"/>
                    <a:pt x="4529" y="148"/>
                  </a:cubicBezTo>
                  <a:cubicBezTo>
                    <a:pt x="4525" y="149"/>
                    <a:pt x="4522" y="154"/>
                    <a:pt x="4523" y="159"/>
                  </a:cubicBezTo>
                  <a:cubicBezTo>
                    <a:pt x="4525" y="163"/>
                    <a:pt x="4528" y="165"/>
                    <a:pt x="4532" y="165"/>
                  </a:cubicBezTo>
                  <a:cubicBezTo>
                    <a:pt x="4533" y="165"/>
                    <a:pt x="4534" y="165"/>
                    <a:pt x="4534" y="165"/>
                  </a:cubicBezTo>
                  <a:cubicBezTo>
                    <a:pt x="4539" y="163"/>
                    <a:pt x="4542" y="158"/>
                    <a:pt x="4541" y="154"/>
                  </a:cubicBezTo>
                  <a:cubicBezTo>
                    <a:pt x="4540" y="150"/>
                    <a:pt x="4536" y="148"/>
                    <a:pt x="4532" y="148"/>
                  </a:cubicBezTo>
                  <a:moveTo>
                    <a:pt x="14" y="145"/>
                  </a:moveTo>
                  <a:cubicBezTo>
                    <a:pt x="13" y="145"/>
                    <a:pt x="12" y="145"/>
                    <a:pt x="11" y="146"/>
                  </a:cubicBezTo>
                  <a:cubicBezTo>
                    <a:pt x="6" y="147"/>
                    <a:pt x="1" y="152"/>
                    <a:pt x="1" y="156"/>
                  </a:cubicBezTo>
                  <a:cubicBezTo>
                    <a:pt x="0" y="159"/>
                    <a:pt x="1" y="161"/>
                    <a:pt x="5" y="161"/>
                  </a:cubicBezTo>
                  <a:cubicBezTo>
                    <a:pt x="5" y="161"/>
                    <a:pt x="6" y="161"/>
                    <a:pt x="7" y="160"/>
                  </a:cubicBezTo>
                  <a:cubicBezTo>
                    <a:pt x="12" y="159"/>
                    <a:pt x="17" y="155"/>
                    <a:pt x="18" y="151"/>
                  </a:cubicBezTo>
                  <a:cubicBezTo>
                    <a:pt x="19" y="147"/>
                    <a:pt x="17" y="145"/>
                    <a:pt x="14" y="145"/>
                  </a:cubicBezTo>
                  <a:moveTo>
                    <a:pt x="331" y="145"/>
                  </a:moveTo>
                  <a:cubicBezTo>
                    <a:pt x="325" y="145"/>
                    <a:pt x="321" y="146"/>
                    <a:pt x="320" y="149"/>
                  </a:cubicBezTo>
                  <a:cubicBezTo>
                    <a:pt x="318" y="152"/>
                    <a:pt x="322" y="155"/>
                    <a:pt x="329" y="156"/>
                  </a:cubicBezTo>
                  <a:cubicBezTo>
                    <a:pt x="330" y="157"/>
                    <a:pt x="331" y="157"/>
                    <a:pt x="333" y="157"/>
                  </a:cubicBezTo>
                  <a:cubicBezTo>
                    <a:pt x="338" y="157"/>
                    <a:pt x="342" y="155"/>
                    <a:pt x="344" y="153"/>
                  </a:cubicBezTo>
                  <a:cubicBezTo>
                    <a:pt x="345" y="149"/>
                    <a:pt x="341" y="146"/>
                    <a:pt x="334" y="145"/>
                  </a:cubicBezTo>
                  <a:cubicBezTo>
                    <a:pt x="333" y="145"/>
                    <a:pt x="332" y="145"/>
                    <a:pt x="331" y="145"/>
                  </a:cubicBezTo>
                  <a:moveTo>
                    <a:pt x="242" y="133"/>
                  </a:moveTo>
                  <a:cubicBezTo>
                    <a:pt x="237" y="133"/>
                    <a:pt x="232" y="136"/>
                    <a:pt x="230" y="139"/>
                  </a:cubicBezTo>
                  <a:cubicBezTo>
                    <a:pt x="229" y="142"/>
                    <a:pt x="233" y="145"/>
                    <a:pt x="239" y="145"/>
                  </a:cubicBezTo>
                  <a:cubicBezTo>
                    <a:pt x="240" y="146"/>
                    <a:pt x="240" y="146"/>
                    <a:pt x="241" y="146"/>
                  </a:cubicBezTo>
                  <a:cubicBezTo>
                    <a:pt x="247" y="146"/>
                    <a:pt x="252" y="144"/>
                    <a:pt x="253" y="141"/>
                  </a:cubicBezTo>
                  <a:cubicBezTo>
                    <a:pt x="255" y="137"/>
                    <a:pt x="251" y="134"/>
                    <a:pt x="245" y="134"/>
                  </a:cubicBezTo>
                  <a:cubicBezTo>
                    <a:pt x="244" y="134"/>
                    <a:pt x="243" y="133"/>
                    <a:pt x="242" y="133"/>
                  </a:cubicBezTo>
                  <a:moveTo>
                    <a:pt x="83" y="133"/>
                  </a:moveTo>
                  <a:cubicBezTo>
                    <a:pt x="83" y="133"/>
                    <a:pt x="82" y="133"/>
                    <a:pt x="82" y="133"/>
                  </a:cubicBezTo>
                  <a:cubicBezTo>
                    <a:pt x="76" y="133"/>
                    <a:pt x="71" y="137"/>
                    <a:pt x="70" y="141"/>
                  </a:cubicBezTo>
                  <a:cubicBezTo>
                    <a:pt x="69" y="144"/>
                    <a:pt x="71" y="146"/>
                    <a:pt x="75" y="146"/>
                  </a:cubicBezTo>
                  <a:cubicBezTo>
                    <a:pt x="76" y="146"/>
                    <a:pt x="77" y="146"/>
                    <a:pt x="77" y="146"/>
                  </a:cubicBezTo>
                  <a:cubicBezTo>
                    <a:pt x="83" y="146"/>
                    <a:pt x="88" y="142"/>
                    <a:pt x="89" y="138"/>
                  </a:cubicBezTo>
                  <a:cubicBezTo>
                    <a:pt x="90" y="135"/>
                    <a:pt x="88" y="133"/>
                    <a:pt x="83" y="133"/>
                  </a:cubicBezTo>
                  <a:moveTo>
                    <a:pt x="160" y="129"/>
                  </a:moveTo>
                  <a:cubicBezTo>
                    <a:pt x="154" y="129"/>
                    <a:pt x="148" y="132"/>
                    <a:pt x="147" y="135"/>
                  </a:cubicBezTo>
                  <a:cubicBezTo>
                    <a:pt x="145" y="139"/>
                    <a:pt x="149" y="142"/>
                    <a:pt x="155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1" y="142"/>
                    <a:pt x="167" y="139"/>
                    <a:pt x="168" y="135"/>
                  </a:cubicBezTo>
                  <a:cubicBezTo>
                    <a:pt x="170" y="132"/>
                    <a:pt x="166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moveTo>
                    <a:pt x="4598" y="127"/>
                  </a:moveTo>
                  <a:cubicBezTo>
                    <a:pt x="4597" y="127"/>
                    <a:pt x="4596" y="127"/>
                    <a:pt x="4595" y="128"/>
                  </a:cubicBezTo>
                  <a:cubicBezTo>
                    <a:pt x="4590" y="129"/>
                    <a:pt x="4587" y="134"/>
                    <a:pt x="4589" y="139"/>
                  </a:cubicBezTo>
                  <a:cubicBezTo>
                    <a:pt x="4590" y="142"/>
                    <a:pt x="4593" y="145"/>
                    <a:pt x="4597" y="145"/>
                  </a:cubicBezTo>
                  <a:cubicBezTo>
                    <a:pt x="4598" y="145"/>
                    <a:pt x="4599" y="144"/>
                    <a:pt x="4600" y="144"/>
                  </a:cubicBezTo>
                  <a:cubicBezTo>
                    <a:pt x="4605" y="143"/>
                    <a:pt x="4607" y="137"/>
                    <a:pt x="4606" y="133"/>
                  </a:cubicBezTo>
                  <a:cubicBezTo>
                    <a:pt x="4605" y="129"/>
                    <a:pt x="4601" y="127"/>
                    <a:pt x="4598" y="127"/>
                  </a:cubicBezTo>
                  <a:moveTo>
                    <a:pt x="4663" y="106"/>
                  </a:moveTo>
                  <a:cubicBezTo>
                    <a:pt x="4662" y="106"/>
                    <a:pt x="4661" y="106"/>
                    <a:pt x="4660" y="106"/>
                  </a:cubicBezTo>
                  <a:cubicBezTo>
                    <a:pt x="4655" y="108"/>
                    <a:pt x="4653" y="113"/>
                    <a:pt x="4654" y="117"/>
                  </a:cubicBezTo>
                  <a:cubicBezTo>
                    <a:pt x="4655" y="120"/>
                    <a:pt x="4659" y="122"/>
                    <a:pt x="4662" y="122"/>
                  </a:cubicBezTo>
                  <a:cubicBezTo>
                    <a:pt x="4663" y="122"/>
                    <a:pt x="4664" y="122"/>
                    <a:pt x="4665" y="122"/>
                  </a:cubicBezTo>
                  <a:cubicBezTo>
                    <a:pt x="4670" y="120"/>
                    <a:pt x="4673" y="115"/>
                    <a:pt x="4671" y="111"/>
                  </a:cubicBezTo>
                  <a:cubicBezTo>
                    <a:pt x="4670" y="108"/>
                    <a:pt x="4667" y="106"/>
                    <a:pt x="4663" y="106"/>
                  </a:cubicBezTo>
                  <a:moveTo>
                    <a:pt x="4728" y="84"/>
                  </a:moveTo>
                  <a:cubicBezTo>
                    <a:pt x="4727" y="84"/>
                    <a:pt x="4726" y="84"/>
                    <a:pt x="4725" y="85"/>
                  </a:cubicBezTo>
                  <a:cubicBezTo>
                    <a:pt x="4720" y="86"/>
                    <a:pt x="4718" y="91"/>
                    <a:pt x="4719" y="95"/>
                  </a:cubicBezTo>
                  <a:cubicBezTo>
                    <a:pt x="4720" y="98"/>
                    <a:pt x="4724" y="100"/>
                    <a:pt x="4727" y="100"/>
                  </a:cubicBezTo>
                  <a:cubicBezTo>
                    <a:pt x="4728" y="100"/>
                    <a:pt x="4729" y="100"/>
                    <a:pt x="4730" y="99"/>
                  </a:cubicBezTo>
                  <a:cubicBezTo>
                    <a:pt x="4735" y="98"/>
                    <a:pt x="4738" y="93"/>
                    <a:pt x="4736" y="89"/>
                  </a:cubicBezTo>
                  <a:cubicBezTo>
                    <a:pt x="4735" y="86"/>
                    <a:pt x="4732" y="84"/>
                    <a:pt x="4728" y="84"/>
                  </a:cubicBezTo>
                  <a:moveTo>
                    <a:pt x="4793" y="63"/>
                  </a:moveTo>
                  <a:cubicBezTo>
                    <a:pt x="4792" y="63"/>
                    <a:pt x="4791" y="64"/>
                    <a:pt x="4789" y="64"/>
                  </a:cubicBezTo>
                  <a:cubicBezTo>
                    <a:pt x="4785" y="65"/>
                    <a:pt x="4782" y="69"/>
                    <a:pt x="4784" y="73"/>
                  </a:cubicBezTo>
                  <a:cubicBezTo>
                    <a:pt x="4785" y="76"/>
                    <a:pt x="4788" y="78"/>
                    <a:pt x="4792" y="78"/>
                  </a:cubicBezTo>
                  <a:cubicBezTo>
                    <a:pt x="4793" y="78"/>
                    <a:pt x="4794" y="77"/>
                    <a:pt x="4795" y="77"/>
                  </a:cubicBezTo>
                  <a:cubicBezTo>
                    <a:pt x="4800" y="76"/>
                    <a:pt x="4802" y="71"/>
                    <a:pt x="4801" y="68"/>
                  </a:cubicBezTo>
                  <a:cubicBezTo>
                    <a:pt x="4800" y="65"/>
                    <a:pt x="4796" y="63"/>
                    <a:pt x="4793" y="63"/>
                  </a:cubicBezTo>
                  <a:moveTo>
                    <a:pt x="4857" y="44"/>
                  </a:moveTo>
                  <a:cubicBezTo>
                    <a:pt x="4856" y="44"/>
                    <a:pt x="4854" y="44"/>
                    <a:pt x="4853" y="44"/>
                  </a:cubicBezTo>
                  <a:cubicBezTo>
                    <a:pt x="4849" y="46"/>
                    <a:pt x="4846" y="49"/>
                    <a:pt x="4848" y="53"/>
                  </a:cubicBezTo>
                  <a:cubicBezTo>
                    <a:pt x="4849" y="55"/>
                    <a:pt x="4852" y="57"/>
                    <a:pt x="4856" y="57"/>
                  </a:cubicBezTo>
                  <a:cubicBezTo>
                    <a:pt x="4857" y="57"/>
                    <a:pt x="4858" y="57"/>
                    <a:pt x="4859" y="56"/>
                  </a:cubicBezTo>
                  <a:cubicBezTo>
                    <a:pt x="4864" y="55"/>
                    <a:pt x="4866" y="51"/>
                    <a:pt x="4865" y="48"/>
                  </a:cubicBezTo>
                  <a:cubicBezTo>
                    <a:pt x="4864" y="45"/>
                    <a:pt x="4860" y="44"/>
                    <a:pt x="4857" y="44"/>
                  </a:cubicBezTo>
                  <a:moveTo>
                    <a:pt x="4920" y="27"/>
                  </a:moveTo>
                  <a:cubicBezTo>
                    <a:pt x="4919" y="27"/>
                    <a:pt x="4918" y="27"/>
                    <a:pt x="4916" y="27"/>
                  </a:cubicBezTo>
                  <a:cubicBezTo>
                    <a:pt x="4912" y="29"/>
                    <a:pt x="4910" y="32"/>
                    <a:pt x="4911" y="35"/>
                  </a:cubicBezTo>
                  <a:cubicBezTo>
                    <a:pt x="4913" y="37"/>
                    <a:pt x="4916" y="39"/>
                    <a:pt x="4919" y="39"/>
                  </a:cubicBezTo>
                  <a:cubicBezTo>
                    <a:pt x="4920" y="39"/>
                    <a:pt x="4921" y="38"/>
                    <a:pt x="4923" y="38"/>
                  </a:cubicBezTo>
                  <a:cubicBezTo>
                    <a:pt x="4927" y="37"/>
                    <a:pt x="4930" y="33"/>
                    <a:pt x="4928" y="30"/>
                  </a:cubicBezTo>
                  <a:cubicBezTo>
                    <a:pt x="4927" y="28"/>
                    <a:pt x="4923" y="27"/>
                    <a:pt x="4920" y="27"/>
                  </a:cubicBezTo>
                  <a:moveTo>
                    <a:pt x="4982" y="13"/>
                  </a:moveTo>
                  <a:cubicBezTo>
                    <a:pt x="4981" y="13"/>
                    <a:pt x="4980" y="13"/>
                    <a:pt x="4979" y="14"/>
                  </a:cubicBezTo>
                  <a:cubicBezTo>
                    <a:pt x="4974" y="15"/>
                    <a:pt x="4972" y="17"/>
                    <a:pt x="4974" y="20"/>
                  </a:cubicBezTo>
                  <a:cubicBezTo>
                    <a:pt x="4975" y="22"/>
                    <a:pt x="4978" y="24"/>
                    <a:pt x="4982" y="24"/>
                  </a:cubicBezTo>
                  <a:cubicBezTo>
                    <a:pt x="4983" y="24"/>
                    <a:pt x="4984" y="24"/>
                    <a:pt x="4985" y="23"/>
                  </a:cubicBezTo>
                  <a:cubicBezTo>
                    <a:pt x="4989" y="22"/>
                    <a:pt x="4992" y="19"/>
                    <a:pt x="4990" y="17"/>
                  </a:cubicBezTo>
                  <a:cubicBezTo>
                    <a:pt x="4989" y="15"/>
                    <a:pt x="4985" y="13"/>
                    <a:pt x="4982" y="13"/>
                  </a:cubicBezTo>
                  <a:moveTo>
                    <a:pt x="5211" y="9"/>
                  </a:moveTo>
                  <a:cubicBezTo>
                    <a:pt x="5209" y="9"/>
                    <a:pt x="5208" y="10"/>
                    <a:pt x="5209" y="12"/>
                  </a:cubicBezTo>
                  <a:cubicBezTo>
                    <a:pt x="5210" y="14"/>
                    <a:pt x="5215" y="17"/>
                    <a:pt x="5219" y="18"/>
                  </a:cubicBezTo>
                  <a:cubicBezTo>
                    <a:pt x="5219" y="18"/>
                    <a:pt x="5220" y="18"/>
                    <a:pt x="5221" y="18"/>
                  </a:cubicBezTo>
                  <a:cubicBezTo>
                    <a:pt x="5223" y="18"/>
                    <a:pt x="5225" y="17"/>
                    <a:pt x="5224" y="15"/>
                  </a:cubicBezTo>
                  <a:cubicBezTo>
                    <a:pt x="5222" y="13"/>
                    <a:pt x="5218" y="10"/>
                    <a:pt x="5214" y="9"/>
                  </a:cubicBezTo>
                  <a:cubicBezTo>
                    <a:pt x="5213" y="9"/>
                    <a:pt x="5212" y="9"/>
                    <a:pt x="5211" y="9"/>
                  </a:cubicBezTo>
                  <a:moveTo>
                    <a:pt x="5042" y="4"/>
                  </a:moveTo>
                  <a:cubicBezTo>
                    <a:pt x="5041" y="4"/>
                    <a:pt x="5040" y="4"/>
                    <a:pt x="5040" y="4"/>
                  </a:cubicBezTo>
                  <a:cubicBezTo>
                    <a:pt x="5035" y="5"/>
                    <a:pt x="5033" y="7"/>
                    <a:pt x="5035" y="9"/>
                  </a:cubicBezTo>
                  <a:cubicBezTo>
                    <a:pt x="5036" y="11"/>
                    <a:pt x="5040" y="13"/>
                    <a:pt x="5044" y="13"/>
                  </a:cubicBezTo>
                  <a:cubicBezTo>
                    <a:pt x="5044" y="13"/>
                    <a:pt x="5045" y="13"/>
                    <a:pt x="5046" y="13"/>
                  </a:cubicBezTo>
                  <a:cubicBezTo>
                    <a:pt x="5050" y="12"/>
                    <a:pt x="5052" y="10"/>
                    <a:pt x="5051" y="7"/>
                  </a:cubicBezTo>
                  <a:cubicBezTo>
                    <a:pt x="5050" y="7"/>
                    <a:pt x="5050" y="6"/>
                    <a:pt x="5049" y="6"/>
                  </a:cubicBezTo>
                  <a:cubicBezTo>
                    <a:pt x="5049" y="6"/>
                    <a:pt x="5048" y="5"/>
                    <a:pt x="5047" y="5"/>
                  </a:cubicBezTo>
                  <a:cubicBezTo>
                    <a:pt x="5046" y="4"/>
                    <a:pt x="5044" y="4"/>
                    <a:pt x="5042" y="4"/>
                  </a:cubicBezTo>
                  <a:moveTo>
                    <a:pt x="5156" y="1"/>
                  </a:moveTo>
                  <a:cubicBezTo>
                    <a:pt x="5153" y="1"/>
                    <a:pt x="5151" y="2"/>
                    <a:pt x="5153" y="4"/>
                  </a:cubicBezTo>
                  <a:cubicBezTo>
                    <a:pt x="5154" y="6"/>
                    <a:pt x="5159" y="9"/>
                    <a:pt x="5163" y="9"/>
                  </a:cubicBezTo>
                  <a:cubicBezTo>
                    <a:pt x="5163" y="9"/>
                    <a:pt x="5163" y="9"/>
                    <a:pt x="5164" y="9"/>
                  </a:cubicBezTo>
                  <a:cubicBezTo>
                    <a:pt x="5167" y="9"/>
                    <a:pt x="5169" y="8"/>
                    <a:pt x="5168" y="6"/>
                  </a:cubicBezTo>
                  <a:cubicBezTo>
                    <a:pt x="5166" y="3"/>
                    <a:pt x="5161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100" y="0"/>
                  </a:moveTo>
                  <a:cubicBezTo>
                    <a:pt x="5100" y="0"/>
                    <a:pt x="5099" y="0"/>
                    <a:pt x="5099" y="0"/>
                  </a:cubicBezTo>
                  <a:cubicBezTo>
                    <a:pt x="5095" y="0"/>
                    <a:pt x="5093" y="1"/>
                    <a:pt x="5095" y="4"/>
                  </a:cubicBezTo>
                  <a:cubicBezTo>
                    <a:pt x="5095" y="4"/>
                    <a:pt x="5095" y="4"/>
                    <a:pt x="5095" y="5"/>
                  </a:cubicBezTo>
                  <a:cubicBezTo>
                    <a:pt x="5097" y="6"/>
                    <a:pt x="5098" y="7"/>
                    <a:pt x="5101" y="7"/>
                  </a:cubicBezTo>
                  <a:cubicBezTo>
                    <a:pt x="5102" y="8"/>
                    <a:pt x="5103" y="8"/>
                    <a:pt x="5105" y="8"/>
                  </a:cubicBezTo>
                  <a:cubicBezTo>
                    <a:pt x="5105" y="8"/>
                    <a:pt x="5105" y="8"/>
                    <a:pt x="5105" y="8"/>
                  </a:cubicBezTo>
                  <a:cubicBezTo>
                    <a:pt x="5109" y="8"/>
                    <a:pt x="5112" y="6"/>
                    <a:pt x="5110" y="3"/>
                  </a:cubicBezTo>
                  <a:cubicBezTo>
                    <a:pt x="5108" y="1"/>
                    <a:pt x="5104" y="0"/>
                    <a:pt x="5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1"/>
            <p:cNvSpPr/>
            <p:nvPr/>
          </p:nvSpPr>
          <p:spPr bwMode="auto">
            <a:xfrm>
              <a:off x="13238163" y="10290175"/>
              <a:ext cx="41275" cy="26988"/>
            </a:xfrm>
            <a:custGeom>
              <a:avLst/>
              <a:gdLst>
                <a:gd name="T0" fmla="*/ 2 w 15"/>
                <a:gd name="T1" fmla="*/ 0 h 10"/>
                <a:gd name="T2" fmla="*/ 1 w 15"/>
                <a:gd name="T3" fmla="*/ 0 h 10"/>
                <a:gd name="T4" fmla="*/ 1 w 15"/>
                <a:gd name="T5" fmla="*/ 0 h 10"/>
                <a:gd name="T6" fmla="*/ 0 w 15"/>
                <a:gd name="T7" fmla="*/ 0 h 10"/>
                <a:gd name="T8" fmla="*/ 0 w 15"/>
                <a:gd name="T9" fmla="*/ 1 h 10"/>
                <a:gd name="T10" fmla="*/ 0 w 15"/>
                <a:gd name="T11" fmla="*/ 1 h 10"/>
                <a:gd name="T12" fmla="*/ 0 w 15"/>
                <a:gd name="T13" fmla="*/ 2 h 10"/>
                <a:gd name="T14" fmla="*/ 2 w 15"/>
                <a:gd name="T15" fmla="*/ 4 h 10"/>
                <a:gd name="T16" fmla="*/ 4 w 15"/>
                <a:gd name="T17" fmla="*/ 6 h 10"/>
                <a:gd name="T18" fmla="*/ 7 w 15"/>
                <a:gd name="T19" fmla="*/ 8 h 10"/>
                <a:gd name="T20" fmla="*/ 9 w 15"/>
                <a:gd name="T21" fmla="*/ 10 h 10"/>
                <a:gd name="T22" fmla="*/ 13 w 15"/>
                <a:gd name="T23" fmla="*/ 10 h 10"/>
                <a:gd name="T24" fmla="*/ 14 w 15"/>
                <a:gd name="T25" fmla="*/ 10 h 10"/>
                <a:gd name="T26" fmla="*/ 14 w 15"/>
                <a:gd name="T27" fmla="*/ 7 h 10"/>
                <a:gd name="T28" fmla="*/ 14 w 15"/>
                <a:gd name="T29" fmla="*/ 7 h 10"/>
                <a:gd name="T30" fmla="*/ 13 w 15"/>
                <a:gd name="T31" fmla="*/ 6 h 10"/>
                <a:gd name="T32" fmla="*/ 12 w 15"/>
                <a:gd name="T33" fmla="*/ 4 h 10"/>
                <a:gd name="T34" fmla="*/ 11 w 15"/>
                <a:gd name="T35" fmla="*/ 3 h 10"/>
                <a:gd name="T36" fmla="*/ 4 w 15"/>
                <a:gd name="T37" fmla="*/ 0 h 10"/>
                <a:gd name="T38" fmla="*/ 2 w 15"/>
                <a:gd name="T39" fmla="*/ 0 h 10"/>
                <a:gd name="T40" fmla="*/ 2 w 15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8" y="9"/>
                    <a:pt x="9" y="9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5" y="9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62"/>
            <p:cNvSpPr/>
            <p:nvPr/>
          </p:nvSpPr>
          <p:spPr bwMode="auto">
            <a:xfrm>
              <a:off x="-1100138" y="10860088"/>
              <a:ext cx="41275" cy="66675"/>
            </a:xfrm>
            <a:custGeom>
              <a:avLst/>
              <a:gdLst>
                <a:gd name="T0" fmla="*/ 10 w 15"/>
                <a:gd name="T1" fmla="*/ 0 h 25"/>
                <a:gd name="T2" fmla="*/ 9 w 15"/>
                <a:gd name="T3" fmla="*/ 0 h 25"/>
                <a:gd name="T4" fmla="*/ 8 w 15"/>
                <a:gd name="T5" fmla="*/ 1 h 25"/>
                <a:gd name="T6" fmla="*/ 5 w 15"/>
                <a:gd name="T7" fmla="*/ 2 h 25"/>
                <a:gd name="T8" fmla="*/ 4 w 15"/>
                <a:gd name="T9" fmla="*/ 4 h 25"/>
                <a:gd name="T10" fmla="*/ 3 w 15"/>
                <a:gd name="T11" fmla="*/ 6 h 25"/>
                <a:gd name="T12" fmla="*/ 2 w 15"/>
                <a:gd name="T13" fmla="*/ 8 h 25"/>
                <a:gd name="T14" fmla="*/ 1 w 15"/>
                <a:gd name="T15" fmla="*/ 10 h 25"/>
                <a:gd name="T16" fmla="*/ 1 w 15"/>
                <a:gd name="T17" fmla="*/ 12 h 25"/>
                <a:gd name="T18" fmla="*/ 0 w 15"/>
                <a:gd name="T19" fmla="*/ 14 h 25"/>
                <a:gd name="T20" fmla="*/ 0 w 15"/>
                <a:gd name="T21" fmla="*/ 17 h 25"/>
                <a:gd name="T22" fmla="*/ 3 w 15"/>
                <a:gd name="T23" fmla="*/ 24 h 25"/>
                <a:gd name="T24" fmla="*/ 5 w 15"/>
                <a:gd name="T25" fmla="*/ 25 h 25"/>
                <a:gd name="T26" fmla="*/ 5 w 15"/>
                <a:gd name="T27" fmla="*/ 25 h 25"/>
                <a:gd name="T28" fmla="*/ 6 w 15"/>
                <a:gd name="T29" fmla="*/ 25 h 25"/>
                <a:gd name="T30" fmla="*/ 8 w 15"/>
                <a:gd name="T31" fmla="*/ 24 h 25"/>
                <a:gd name="T32" fmla="*/ 11 w 15"/>
                <a:gd name="T33" fmla="*/ 21 h 25"/>
                <a:gd name="T34" fmla="*/ 13 w 15"/>
                <a:gd name="T35" fmla="*/ 17 h 25"/>
                <a:gd name="T36" fmla="*/ 14 w 15"/>
                <a:gd name="T37" fmla="*/ 12 h 25"/>
                <a:gd name="T38" fmla="*/ 14 w 15"/>
                <a:gd name="T39" fmla="*/ 8 h 25"/>
                <a:gd name="T40" fmla="*/ 14 w 15"/>
                <a:gd name="T41" fmla="*/ 6 h 25"/>
                <a:gd name="T42" fmla="*/ 14 w 15"/>
                <a:gd name="T43" fmla="*/ 4 h 25"/>
                <a:gd name="T44" fmla="*/ 13 w 15"/>
                <a:gd name="T45" fmla="*/ 2 h 25"/>
                <a:gd name="T46" fmla="*/ 12 w 15"/>
                <a:gd name="T47" fmla="*/ 1 h 25"/>
                <a:gd name="T48" fmla="*/ 11 w 15"/>
                <a:gd name="T49" fmla="*/ 1 h 25"/>
                <a:gd name="T50" fmla="*/ 10 w 15"/>
                <a:gd name="T5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5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20"/>
                    <a:pt x="1" y="22"/>
                    <a:pt x="3" y="24"/>
                  </a:cubicBezTo>
                  <a:cubicBezTo>
                    <a:pt x="4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8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4" y="16"/>
                    <a:pt x="14" y="14"/>
                    <a:pt x="14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63"/>
            <p:cNvSpPr>
              <a:spLocks noEditPoints="1"/>
            </p:cNvSpPr>
            <p:nvPr/>
          </p:nvSpPr>
          <p:spPr bwMode="auto">
            <a:xfrm>
              <a:off x="-949325" y="10350500"/>
              <a:ext cx="14104938" cy="1508125"/>
            </a:xfrm>
            <a:custGeom>
              <a:avLst/>
              <a:gdLst>
                <a:gd name="T0" fmla="*/ 3125 w 5239"/>
                <a:gd name="T1" fmla="*/ 542 h 560"/>
                <a:gd name="T2" fmla="*/ 2998 w 5239"/>
                <a:gd name="T3" fmla="*/ 554 h 560"/>
                <a:gd name="T4" fmla="*/ 3204 w 5239"/>
                <a:gd name="T5" fmla="*/ 542 h 560"/>
                <a:gd name="T6" fmla="*/ 3270 w 5239"/>
                <a:gd name="T7" fmla="*/ 521 h 560"/>
                <a:gd name="T8" fmla="*/ 2873 w 5239"/>
                <a:gd name="T9" fmla="*/ 526 h 560"/>
                <a:gd name="T10" fmla="*/ 3343 w 5239"/>
                <a:gd name="T11" fmla="*/ 523 h 560"/>
                <a:gd name="T12" fmla="*/ 2810 w 5239"/>
                <a:gd name="T13" fmla="*/ 487 h 560"/>
                <a:gd name="T14" fmla="*/ 2745 w 5239"/>
                <a:gd name="T15" fmla="*/ 470 h 560"/>
                <a:gd name="T16" fmla="*/ 3498 w 5239"/>
                <a:gd name="T17" fmla="*/ 476 h 560"/>
                <a:gd name="T18" fmla="*/ 2694 w 5239"/>
                <a:gd name="T19" fmla="*/ 439 h 560"/>
                <a:gd name="T20" fmla="*/ 2631 w 5239"/>
                <a:gd name="T21" fmla="*/ 411 h 560"/>
                <a:gd name="T22" fmla="*/ 3655 w 5239"/>
                <a:gd name="T23" fmla="*/ 411 h 560"/>
                <a:gd name="T24" fmla="*/ 2583 w 5239"/>
                <a:gd name="T25" fmla="*/ 397 h 560"/>
                <a:gd name="T26" fmla="*/ 3753 w 5239"/>
                <a:gd name="T27" fmla="*/ 364 h 560"/>
                <a:gd name="T28" fmla="*/ 1290 w 5239"/>
                <a:gd name="T29" fmla="*/ 351 h 560"/>
                <a:gd name="T30" fmla="*/ 1334 w 5239"/>
                <a:gd name="T31" fmla="*/ 358 h 560"/>
                <a:gd name="T32" fmla="*/ 1224 w 5239"/>
                <a:gd name="T33" fmla="*/ 349 h 560"/>
                <a:gd name="T34" fmla="*/ 1465 w 5239"/>
                <a:gd name="T35" fmla="*/ 340 h 560"/>
                <a:gd name="T36" fmla="*/ 1133 w 5239"/>
                <a:gd name="T37" fmla="*/ 348 h 560"/>
                <a:gd name="T38" fmla="*/ 3830 w 5239"/>
                <a:gd name="T39" fmla="*/ 359 h 560"/>
                <a:gd name="T40" fmla="*/ 1518 w 5239"/>
                <a:gd name="T41" fmla="*/ 333 h 560"/>
                <a:gd name="T42" fmla="*/ 1567 w 5239"/>
                <a:gd name="T43" fmla="*/ 326 h 560"/>
                <a:gd name="T44" fmla="*/ 1059 w 5239"/>
                <a:gd name="T45" fmla="*/ 334 h 560"/>
                <a:gd name="T46" fmla="*/ 1618 w 5239"/>
                <a:gd name="T47" fmla="*/ 322 h 560"/>
                <a:gd name="T48" fmla="*/ 1666 w 5239"/>
                <a:gd name="T49" fmla="*/ 308 h 560"/>
                <a:gd name="T50" fmla="*/ 3901 w 5239"/>
                <a:gd name="T51" fmla="*/ 322 h 560"/>
                <a:gd name="T52" fmla="*/ 986 w 5239"/>
                <a:gd name="T53" fmla="*/ 312 h 560"/>
                <a:gd name="T54" fmla="*/ 1715 w 5239"/>
                <a:gd name="T55" fmla="*/ 299 h 560"/>
                <a:gd name="T56" fmla="*/ 2328 w 5239"/>
                <a:gd name="T57" fmla="*/ 295 h 560"/>
                <a:gd name="T58" fmla="*/ 1807 w 5239"/>
                <a:gd name="T59" fmla="*/ 296 h 560"/>
                <a:gd name="T60" fmla="*/ 890 w 5239"/>
                <a:gd name="T61" fmla="*/ 282 h 560"/>
                <a:gd name="T62" fmla="*/ 1863 w 5239"/>
                <a:gd name="T63" fmla="*/ 273 h 560"/>
                <a:gd name="T64" fmla="*/ 2275 w 5239"/>
                <a:gd name="T65" fmla="*/ 289 h 560"/>
                <a:gd name="T66" fmla="*/ 1913 w 5239"/>
                <a:gd name="T67" fmla="*/ 283 h 560"/>
                <a:gd name="T68" fmla="*/ 1969 w 5239"/>
                <a:gd name="T69" fmla="*/ 261 h 560"/>
                <a:gd name="T70" fmla="*/ 2025 w 5239"/>
                <a:gd name="T71" fmla="*/ 257 h 560"/>
                <a:gd name="T72" fmla="*/ 4066 w 5239"/>
                <a:gd name="T73" fmla="*/ 281 h 560"/>
                <a:gd name="T74" fmla="*/ 795 w 5239"/>
                <a:gd name="T75" fmla="*/ 257 h 560"/>
                <a:gd name="T76" fmla="*/ 2086 w 5239"/>
                <a:gd name="T77" fmla="*/ 254 h 560"/>
                <a:gd name="T78" fmla="*/ 4135 w 5239"/>
                <a:gd name="T79" fmla="*/ 251 h 560"/>
                <a:gd name="T80" fmla="*/ 706 w 5239"/>
                <a:gd name="T81" fmla="*/ 242 h 560"/>
                <a:gd name="T82" fmla="*/ 4219 w 5239"/>
                <a:gd name="T83" fmla="*/ 224 h 560"/>
                <a:gd name="T84" fmla="*/ 4350 w 5239"/>
                <a:gd name="T85" fmla="*/ 213 h 560"/>
                <a:gd name="T86" fmla="*/ 597 w 5239"/>
                <a:gd name="T87" fmla="*/ 224 h 560"/>
                <a:gd name="T88" fmla="*/ 4422 w 5239"/>
                <a:gd name="T89" fmla="*/ 210 h 560"/>
                <a:gd name="T90" fmla="*/ 500 w 5239"/>
                <a:gd name="T91" fmla="*/ 184 h 560"/>
                <a:gd name="T92" fmla="*/ 4534 w 5239"/>
                <a:gd name="T93" fmla="*/ 181 h 560"/>
                <a:gd name="T94" fmla="*/ 420 w 5239"/>
                <a:gd name="T95" fmla="*/ 177 h 560"/>
                <a:gd name="T96" fmla="*/ 10 w 5239"/>
                <a:gd name="T97" fmla="*/ 162 h 560"/>
                <a:gd name="T98" fmla="*/ 4611 w 5239"/>
                <a:gd name="T99" fmla="*/ 150 h 560"/>
                <a:gd name="T100" fmla="*/ 74 w 5239"/>
                <a:gd name="T101" fmla="*/ 170 h 560"/>
                <a:gd name="T102" fmla="*/ 231 w 5239"/>
                <a:gd name="T103" fmla="*/ 141 h 560"/>
                <a:gd name="T104" fmla="*/ 4681 w 5239"/>
                <a:gd name="T105" fmla="*/ 125 h 560"/>
                <a:gd name="T106" fmla="*/ 4732 w 5239"/>
                <a:gd name="T107" fmla="*/ 112 h 560"/>
                <a:gd name="T108" fmla="*/ 4804 w 5239"/>
                <a:gd name="T109" fmla="*/ 91 h 560"/>
                <a:gd name="T110" fmla="*/ 4876 w 5239"/>
                <a:gd name="T111" fmla="*/ 54 h 560"/>
                <a:gd name="T112" fmla="*/ 4999 w 5239"/>
                <a:gd name="T113" fmla="*/ 18 h 560"/>
                <a:gd name="T114" fmla="*/ 5232 w 5239"/>
                <a:gd name="T115" fmla="*/ 27 h 560"/>
                <a:gd name="T116" fmla="*/ 5067 w 5239"/>
                <a:gd name="T117" fmla="*/ 13 h 560"/>
                <a:gd name="T118" fmla="*/ 5119 w 5239"/>
                <a:gd name="T1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39" h="560">
                  <a:moveTo>
                    <a:pt x="3060" y="542"/>
                  </a:moveTo>
                  <a:cubicBezTo>
                    <a:pt x="3055" y="542"/>
                    <a:pt x="3052" y="546"/>
                    <a:pt x="3052" y="551"/>
                  </a:cubicBezTo>
                  <a:cubicBezTo>
                    <a:pt x="3051" y="555"/>
                    <a:pt x="3055" y="560"/>
                    <a:pt x="3060" y="560"/>
                  </a:cubicBezTo>
                  <a:cubicBezTo>
                    <a:pt x="3060" y="560"/>
                    <a:pt x="3060" y="560"/>
                    <a:pt x="3060" y="560"/>
                  </a:cubicBezTo>
                  <a:cubicBezTo>
                    <a:pt x="3065" y="560"/>
                    <a:pt x="3069" y="556"/>
                    <a:pt x="3069" y="551"/>
                  </a:cubicBezTo>
                  <a:cubicBezTo>
                    <a:pt x="3069" y="546"/>
                    <a:pt x="3065" y="542"/>
                    <a:pt x="3060" y="542"/>
                  </a:cubicBezTo>
                  <a:cubicBezTo>
                    <a:pt x="3060" y="542"/>
                    <a:pt x="3060" y="542"/>
                    <a:pt x="3060" y="542"/>
                  </a:cubicBezTo>
                  <a:moveTo>
                    <a:pt x="3126" y="542"/>
                  </a:moveTo>
                  <a:cubicBezTo>
                    <a:pt x="3126" y="542"/>
                    <a:pt x="3126" y="542"/>
                    <a:pt x="3125" y="542"/>
                  </a:cubicBezTo>
                  <a:cubicBezTo>
                    <a:pt x="3120" y="542"/>
                    <a:pt x="3116" y="546"/>
                    <a:pt x="3116" y="551"/>
                  </a:cubicBezTo>
                  <a:cubicBezTo>
                    <a:pt x="3116" y="556"/>
                    <a:pt x="3120" y="560"/>
                    <a:pt x="3125" y="560"/>
                  </a:cubicBezTo>
                  <a:cubicBezTo>
                    <a:pt x="3125" y="560"/>
                    <a:pt x="3125" y="560"/>
                    <a:pt x="3125" y="560"/>
                  </a:cubicBezTo>
                  <a:cubicBezTo>
                    <a:pt x="3130" y="559"/>
                    <a:pt x="3135" y="555"/>
                    <a:pt x="3135" y="550"/>
                  </a:cubicBezTo>
                  <a:cubicBezTo>
                    <a:pt x="3135" y="545"/>
                    <a:pt x="3131" y="542"/>
                    <a:pt x="3126" y="542"/>
                  </a:cubicBezTo>
                  <a:moveTo>
                    <a:pt x="2996" y="536"/>
                  </a:moveTo>
                  <a:cubicBezTo>
                    <a:pt x="2992" y="536"/>
                    <a:pt x="2988" y="539"/>
                    <a:pt x="2988" y="544"/>
                  </a:cubicBezTo>
                  <a:cubicBezTo>
                    <a:pt x="2988" y="549"/>
                    <a:pt x="2992" y="553"/>
                    <a:pt x="2997" y="554"/>
                  </a:cubicBezTo>
                  <a:cubicBezTo>
                    <a:pt x="2997" y="554"/>
                    <a:pt x="2997" y="554"/>
                    <a:pt x="2998" y="554"/>
                  </a:cubicBezTo>
                  <a:cubicBezTo>
                    <a:pt x="3002" y="554"/>
                    <a:pt x="3005" y="551"/>
                    <a:pt x="3006" y="546"/>
                  </a:cubicBezTo>
                  <a:cubicBezTo>
                    <a:pt x="3006" y="541"/>
                    <a:pt x="3002" y="537"/>
                    <a:pt x="2997" y="536"/>
                  </a:cubicBezTo>
                  <a:cubicBezTo>
                    <a:pt x="2997" y="536"/>
                    <a:pt x="2996" y="536"/>
                    <a:pt x="2996" y="536"/>
                  </a:cubicBezTo>
                  <a:moveTo>
                    <a:pt x="3196" y="534"/>
                  </a:moveTo>
                  <a:cubicBezTo>
                    <a:pt x="3196" y="534"/>
                    <a:pt x="3195" y="534"/>
                    <a:pt x="3195" y="534"/>
                  </a:cubicBezTo>
                  <a:cubicBezTo>
                    <a:pt x="3189" y="535"/>
                    <a:pt x="3185" y="540"/>
                    <a:pt x="3185" y="545"/>
                  </a:cubicBezTo>
                  <a:cubicBezTo>
                    <a:pt x="3185" y="550"/>
                    <a:pt x="3189" y="553"/>
                    <a:pt x="3193" y="553"/>
                  </a:cubicBezTo>
                  <a:cubicBezTo>
                    <a:pt x="3194" y="553"/>
                    <a:pt x="3194" y="553"/>
                    <a:pt x="3195" y="553"/>
                  </a:cubicBezTo>
                  <a:cubicBezTo>
                    <a:pt x="3200" y="552"/>
                    <a:pt x="3204" y="547"/>
                    <a:pt x="3204" y="542"/>
                  </a:cubicBezTo>
                  <a:cubicBezTo>
                    <a:pt x="3204" y="537"/>
                    <a:pt x="3201" y="534"/>
                    <a:pt x="3196" y="534"/>
                  </a:cubicBezTo>
                  <a:moveTo>
                    <a:pt x="2933" y="524"/>
                  </a:moveTo>
                  <a:cubicBezTo>
                    <a:pt x="2929" y="524"/>
                    <a:pt x="2926" y="527"/>
                    <a:pt x="2926" y="531"/>
                  </a:cubicBezTo>
                  <a:cubicBezTo>
                    <a:pt x="2926" y="536"/>
                    <a:pt x="2930" y="541"/>
                    <a:pt x="2934" y="542"/>
                  </a:cubicBezTo>
                  <a:cubicBezTo>
                    <a:pt x="2935" y="543"/>
                    <a:pt x="2936" y="543"/>
                    <a:pt x="2936" y="543"/>
                  </a:cubicBezTo>
                  <a:cubicBezTo>
                    <a:pt x="2940" y="543"/>
                    <a:pt x="2943" y="540"/>
                    <a:pt x="2943" y="535"/>
                  </a:cubicBezTo>
                  <a:cubicBezTo>
                    <a:pt x="2943" y="530"/>
                    <a:pt x="2940" y="526"/>
                    <a:pt x="2935" y="524"/>
                  </a:cubicBezTo>
                  <a:cubicBezTo>
                    <a:pt x="2934" y="524"/>
                    <a:pt x="2934" y="524"/>
                    <a:pt x="2933" y="524"/>
                  </a:cubicBezTo>
                  <a:moveTo>
                    <a:pt x="3270" y="521"/>
                  </a:moveTo>
                  <a:cubicBezTo>
                    <a:pt x="3269" y="521"/>
                    <a:pt x="3268" y="521"/>
                    <a:pt x="3267" y="521"/>
                  </a:cubicBezTo>
                  <a:cubicBezTo>
                    <a:pt x="3262" y="522"/>
                    <a:pt x="3257" y="527"/>
                    <a:pt x="3257" y="533"/>
                  </a:cubicBezTo>
                  <a:cubicBezTo>
                    <a:pt x="3257" y="537"/>
                    <a:pt x="3261" y="540"/>
                    <a:pt x="3265" y="540"/>
                  </a:cubicBezTo>
                  <a:cubicBezTo>
                    <a:pt x="3266" y="540"/>
                    <a:pt x="3267" y="540"/>
                    <a:pt x="3267" y="540"/>
                  </a:cubicBezTo>
                  <a:cubicBezTo>
                    <a:pt x="3273" y="539"/>
                    <a:pt x="3278" y="534"/>
                    <a:pt x="3278" y="528"/>
                  </a:cubicBezTo>
                  <a:cubicBezTo>
                    <a:pt x="3278" y="524"/>
                    <a:pt x="3274" y="521"/>
                    <a:pt x="3270" y="521"/>
                  </a:cubicBezTo>
                  <a:moveTo>
                    <a:pt x="2871" y="508"/>
                  </a:moveTo>
                  <a:cubicBezTo>
                    <a:pt x="2868" y="508"/>
                    <a:pt x="2865" y="510"/>
                    <a:pt x="2865" y="514"/>
                  </a:cubicBezTo>
                  <a:cubicBezTo>
                    <a:pt x="2865" y="519"/>
                    <a:pt x="2869" y="525"/>
                    <a:pt x="2873" y="526"/>
                  </a:cubicBezTo>
                  <a:cubicBezTo>
                    <a:pt x="2874" y="526"/>
                    <a:pt x="2875" y="526"/>
                    <a:pt x="2875" y="526"/>
                  </a:cubicBezTo>
                  <a:cubicBezTo>
                    <a:pt x="2879" y="526"/>
                    <a:pt x="2882" y="524"/>
                    <a:pt x="2882" y="519"/>
                  </a:cubicBezTo>
                  <a:cubicBezTo>
                    <a:pt x="2882" y="514"/>
                    <a:pt x="2878" y="509"/>
                    <a:pt x="2874" y="508"/>
                  </a:cubicBezTo>
                  <a:cubicBezTo>
                    <a:pt x="2873" y="508"/>
                    <a:pt x="2872" y="508"/>
                    <a:pt x="2871" y="508"/>
                  </a:cubicBezTo>
                  <a:moveTo>
                    <a:pt x="3346" y="502"/>
                  </a:moveTo>
                  <a:cubicBezTo>
                    <a:pt x="3345" y="502"/>
                    <a:pt x="3344" y="502"/>
                    <a:pt x="3343" y="502"/>
                  </a:cubicBezTo>
                  <a:cubicBezTo>
                    <a:pt x="3337" y="504"/>
                    <a:pt x="3333" y="510"/>
                    <a:pt x="3333" y="515"/>
                  </a:cubicBezTo>
                  <a:cubicBezTo>
                    <a:pt x="3333" y="520"/>
                    <a:pt x="3336" y="523"/>
                    <a:pt x="3341" y="523"/>
                  </a:cubicBezTo>
                  <a:cubicBezTo>
                    <a:pt x="3341" y="523"/>
                    <a:pt x="3342" y="523"/>
                    <a:pt x="3343" y="523"/>
                  </a:cubicBezTo>
                  <a:cubicBezTo>
                    <a:pt x="3349" y="521"/>
                    <a:pt x="3354" y="515"/>
                    <a:pt x="3354" y="510"/>
                  </a:cubicBezTo>
                  <a:cubicBezTo>
                    <a:pt x="3354" y="505"/>
                    <a:pt x="3351" y="502"/>
                    <a:pt x="3346" y="502"/>
                  </a:cubicBezTo>
                  <a:moveTo>
                    <a:pt x="2810" y="487"/>
                  </a:moveTo>
                  <a:cubicBezTo>
                    <a:pt x="2807" y="487"/>
                    <a:pt x="2805" y="490"/>
                    <a:pt x="2805" y="494"/>
                  </a:cubicBezTo>
                  <a:cubicBezTo>
                    <a:pt x="2805" y="499"/>
                    <a:pt x="2808" y="504"/>
                    <a:pt x="2813" y="506"/>
                  </a:cubicBezTo>
                  <a:cubicBezTo>
                    <a:pt x="2814" y="506"/>
                    <a:pt x="2815" y="506"/>
                    <a:pt x="2815" y="506"/>
                  </a:cubicBezTo>
                  <a:cubicBezTo>
                    <a:pt x="2819" y="506"/>
                    <a:pt x="2821" y="504"/>
                    <a:pt x="2821" y="500"/>
                  </a:cubicBezTo>
                  <a:cubicBezTo>
                    <a:pt x="2821" y="495"/>
                    <a:pt x="2818" y="489"/>
                    <a:pt x="2813" y="488"/>
                  </a:cubicBezTo>
                  <a:cubicBezTo>
                    <a:pt x="2812" y="487"/>
                    <a:pt x="2811" y="487"/>
                    <a:pt x="2810" y="487"/>
                  </a:cubicBezTo>
                  <a:moveTo>
                    <a:pt x="3425" y="479"/>
                  </a:moveTo>
                  <a:cubicBezTo>
                    <a:pt x="3424" y="479"/>
                    <a:pt x="3423" y="479"/>
                    <a:pt x="3422" y="480"/>
                  </a:cubicBezTo>
                  <a:cubicBezTo>
                    <a:pt x="3416" y="481"/>
                    <a:pt x="3411" y="488"/>
                    <a:pt x="3411" y="493"/>
                  </a:cubicBezTo>
                  <a:cubicBezTo>
                    <a:pt x="3411" y="498"/>
                    <a:pt x="3414" y="501"/>
                    <a:pt x="3418" y="501"/>
                  </a:cubicBezTo>
                  <a:cubicBezTo>
                    <a:pt x="3419" y="501"/>
                    <a:pt x="3420" y="501"/>
                    <a:pt x="3422" y="501"/>
                  </a:cubicBezTo>
                  <a:cubicBezTo>
                    <a:pt x="3428" y="499"/>
                    <a:pt x="3433" y="493"/>
                    <a:pt x="3433" y="487"/>
                  </a:cubicBezTo>
                  <a:cubicBezTo>
                    <a:pt x="3433" y="482"/>
                    <a:pt x="3429" y="479"/>
                    <a:pt x="3425" y="479"/>
                  </a:cubicBezTo>
                  <a:moveTo>
                    <a:pt x="2750" y="464"/>
                  </a:moveTo>
                  <a:cubicBezTo>
                    <a:pt x="2747" y="464"/>
                    <a:pt x="2745" y="466"/>
                    <a:pt x="2745" y="470"/>
                  </a:cubicBezTo>
                  <a:cubicBezTo>
                    <a:pt x="2745" y="475"/>
                    <a:pt x="2748" y="480"/>
                    <a:pt x="2753" y="482"/>
                  </a:cubicBezTo>
                  <a:cubicBezTo>
                    <a:pt x="2754" y="483"/>
                    <a:pt x="2755" y="483"/>
                    <a:pt x="2756" y="483"/>
                  </a:cubicBezTo>
                  <a:cubicBezTo>
                    <a:pt x="2759" y="483"/>
                    <a:pt x="2761" y="480"/>
                    <a:pt x="2761" y="477"/>
                  </a:cubicBezTo>
                  <a:cubicBezTo>
                    <a:pt x="2761" y="472"/>
                    <a:pt x="2758" y="466"/>
                    <a:pt x="2753" y="464"/>
                  </a:cubicBezTo>
                  <a:cubicBezTo>
                    <a:pt x="2752" y="464"/>
                    <a:pt x="2751" y="464"/>
                    <a:pt x="2750" y="464"/>
                  </a:cubicBezTo>
                  <a:moveTo>
                    <a:pt x="3506" y="453"/>
                  </a:moveTo>
                  <a:cubicBezTo>
                    <a:pt x="3504" y="453"/>
                    <a:pt x="3503" y="453"/>
                    <a:pt x="3502" y="453"/>
                  </a:cubicBezTo>
                  <a:cubicBezTo>
                    <a:pt x="3496" y="456"/>
                    <a:pt x="3491" y="462"/>
                    <a:pt x="3491" y="468"/>
                  </a:cubicBezTo>
                  <a:cubicBezTo>
                    <a:pt x="3491" y="473"/>
                    <a:pt x="3494" y="476"/>
                    <a:pt x="3498" y="476"/>
                  </a:cubicBezTo>
                  <a:cubicBezTo>
                    <a:pt x="3499" y="476"/>
                    <a:pt x="3501" y="476"/>
                    <a:pt x="3502" y="476"/>
                  </a:cubicBezTo>
                  <a:cubicBezTo>
                    <a:pt x="3508" y="474"/>
                    <a:pt x="3513" y="467"/>
                    <a:pt x="3513" y="461"/>
                  </a:cubicBezTo>
                  <a:cubicBezTo>
                    <a:pt x="3513" y="456"/>
                    <a:pt x="3510" y="453"/>
                    <a:pt x="3506" y="453"/>
                  </a:cubicBezTo>
                  <a:moveTo>
                    <a:pt x="2690" y="438"/>
                  </a:moveTo>
                  <a:cubicBezTo>
                    <a:pt x="2688" y="438"/>
                    <a:pt x="2685" y="440"/>
                    <a:pt x="2685" y="444"/>
                  </a:cubicBezTo>
                  <a:cubicBezTo>
                    <a:pt x="2685" y="449"/>
                    <a:pt x="2689" y="455"/>
                    <a:pt x="2694" y="457"/>
                  </a:cubicBezTo>
                  <a:cubicBezTo>
                    <a:pt x="2695" y="457"/>
                    <a:pt x="2696" y="457"/>
                    <a:pt x="2697" y="457"/>
                  </a:cubicBezTo>
                  <a:cubicBezTo>
                    <a:pt x="2700" y="457"/>
                    <a:pt x="2702" y="455"/>
                    <a:pt x="2702" y="451"/>
                  </a:cubicBezTo>
                  <a:cubicBezTo>
                    <a:pt x="2702" y="446"/>
                    <a:pt x="2698" y="441"/>
                    <a:pt x="2694" y="439"/>
                  </a:cubicBezTo>
                  <a:cubicBezTo>
                    <a:pt x="2692" y="438"/>
                    <a:pt x="2691" y="438"/>
                    <a:pt x="2690" y="438"/>
                  </a:cubicBezTo>
                  <a:moveTo>
                    <a:pt x="3587" y="424"/>
                  </a:moveTo>
                  <a:cubicBezTo>
                    <a:pt x="3586" y="424"/>
                    <a:pt x="3585" y="425"/>
                    <a:pt x="3584" y="425"/>
                  </a:cubicBezTo>
                  <a:cubicBezTo>
                    <a:pt x="3578" y="427"/>
                    <a:pt x="3573" y="434"/>
                    <a:pt x="3572" y="440"/>
                  </a:cubicBezTo>
                  <a:cubicBezTo>
                    <a:pt x="3572" y="445"/>
                    <a:pt x="3575" y="449"/>
                    <a:pt x="3580" y="449"/>
                  </a:cubicBezTo>
                  <a:cubicBezTo>
                    <a:pt x="3581" y="449"/>
                    <a:pt x="3582" y="448"/>
                    <a:pt x="3583" y="448"/>
                  </a:cubicBezTo>
                  <a:cubicBezTo>
                    <a:pt x="3589" y="446"/>
                    <a:pt x="3595" y="439"/>
                    <a:pt x="3595" y="433"/>
                  </a:cubicBezTo>
                  <a:cubicBezTo>
                    <a:pt x="3595" y="427"/>
                    <a:pt x="3592" y="424"/>
                    <a:pt x="3587" y="424"/>
                  </a:cubicBezTo>
                  <a:moveTo>
                    <a:pt x="2631" y="411"/>
                  </a:moveTo>
                  <a:cubicBezTo>
                    <a:pt x="2628" y="411"/>
                    <a:pt x="2626" y="413"/>
                    <a:pt x="2626" y="417"/>
                  </a:cubicBezTo>
                  <a:cubicBezTo>
                    <a:pt x="2626" y="422"/>
                    <a:pt x="2630" y="428"/>
                    <a:pt x="2634" y="430"/>
                  </a:cubicBezTo>
                  <a:cubicBezTo>
                    <a:pt x="2636" y="430"/>
                    <a:pt x="2637" y="430"/>
                    <a:pt x="2638" y="430"/>
                  </a:cubicBezTo>
                  <a:cubicBezTo>
                    <a:pt x="2640" y="430"/>
                    <a:pt x="2642" y="428"/>
                    <a:pt x="2642" y="424"/>
                  </a:cubicBezTo>
                  <a:cubicBezTo>
                    <a:pt x="2642" y="420"/>
                    <a:pt x="2639" y="414"/>
                    <a:pt x="2634" y="412"/>
                  </a:cubicBezTo>
                  <a:cubicBezTo>
                    <a:pt x="2633" y="411"/>
                    <a:pt x="2632" y="411"/>
                    <a:pt x="2631" y="411"/>
                  </a:cubicBezTo>
                  <a:moveTo>
                    <a:pt x="3670" y="394"/>
                  </a:moveTo>
                  <a:cubicBezTo>
                    <a:pt x="3669" y="394"/>
                    <a:pt x="3668" y="395"/>
                    <a:pt x="3666" y="395"/>
                  </a:cubicBezTo>
                  <a:cubicBezTo>
                    <a:pt x="3660" y="397"/>
                    <a:pt x="3655" y="405"/>
                    <a:pt x="3655" y="411"/>
                  </a:cubicBezTo>
                  <a:cubicBezTo>
                    <a:pt x="3655" y="416"/>
                    <a:pt x="3657" y="420"/>
                    <a:pt x="3662" y="420"/>
                  </a:cubicBezTo>
                  <a:cubicBezTo>
                    <a:pt x="3663" y="420"/>
                    <a:pt x="3664" y="419"/>
                    <a:pt x="3665" y="419"/>
                  </a:cubicBezTo>
                  <a:cubicBezTo>
                    <a:pt x="3672" y="417"/>
                    <a:pt x="3677" y="409"/>
                    <a:pt x="3677" y="403"/>
                  </a:cubicBezTo>
                  <a:cubicBezTo>
                    <a:pt x="3677" y="398"/>
                    <a:pt x="3674" y="394"/>
                    <a:pt x="3670" y="394"/>
                  </a:cubicBezTo>
                  <a:moveTo>
                    <a:pt x="2572" y="384"/>
                  </a:moveTo>
                  <a:cubicBezTo>
                    <a:pt x="2569" y="384"/>
                    <a:pt x="2567" y="386"/>
                    <a:pt x="2567" y="390"/>
                  </a:cubicBezTo>
                  <a:cubicBezTo>
                    <a:pt x="2567" y="395"/>
                    <a:pt x="2571" y="400"/>
                    <a:pt x="2576" y="402"/>
                  </a:cubicBezTo>
                  <a:cubicBezTo>
                    <a:pt x="2577" y="403"/>
                    <a:pt x="2578" y="403"/>
                    <a:pt x="2579" y="403"/>
                  </a:cubicBezTo>
                  <a:cubicBezTo>
                    <a:pt x="2581" y="403"/>
                    <a:pt x="2583" y="401"/>
                    <a:pt x="2583" y="397"/>
                  </a:cubicBezTo>
                  <a:cubicBezTo>
                    <a:pt x="2583" y="392"/>
                    <a:pt x="2579" y="387"/>
                    <a:pt x="2575" y="385"/>
                  </a:cubicBezTo>
                  <a:cubicBezTo>
                    <a:pt x="2574" y="384"/>
                    <a:pt x="2573" y="384"/>
                    <a:pt x="2572" y="384"/>
                  </a:cubicBezTo>
                  <a:moveTo>
                    <a:pt x="3753" y="364"/>
                  </a:moveTo>
                  <a:cubicBezTo>
                    <a:pt x="3752" y="364"/>
                    <a:pt x="3750" y="364"/>
                    <a:pt x="3749" y="365"/>
                  </a:cubicBezTo>
                  <a:cubicBezTo>
                    <a:pt x="3743" y="367"/>
                    <a:pt x="3738" y="374"/>
                    <a:pt x="3737" y="381"/>
                  </a:cubicBezTo>
                  <a:cubicBezTo>
                    <a:pt x="3737" y="386"/>
                    <a:pt x="3740" y="390"/>
                    <a:pt x="3744" y="390"/>
                  </a:cubicBezTo>
                  <a:cubicBezTo>
                    <a:pt x="3746" y="390"/>
                    <a:pt x="3747" y="389"/>
                    <a:pt x="3748" y="389"/>
                  </a:cubicBezTo>
                  <a:cubicBezTo>
                    <a:pt x="3754" y="387"/>
                    <a:pt x="3760" y="379"/>
                    <a:pt x="3760" y="373"/>
                  </a:cubicBezTo>
                  <a:cubicBezTo>
                    <a:pt x="3760" y="367"/>
                    <a:pt x="3757" y="364"/>
                    <a:pt x="3753" y="364"/>
                  </a:cubicBezTo>
                  <a:moveTo>
                    <a:pt x="2513" y="357"/>
                  </a:moveTo>
                  <a:cubicBezTo>
                    <a:pt x="2510" y="357"/>
                    <a:pt x="2508" y="359"/>
                    <a:pt x="2508" y="363"/>
                  </a:cubicBezTo>
                  <a:cubicBezTo>
                    <a:pt x="2508" y="368"/>
                    <a:pt x="2512" y="373"/>
                    <a:pt x="2516" y="375"/>
                  </a:cubicBezTo>
                  <a:cubicBezTo>
                    <a:pt x="2517" y="376"/>
                    <a:pt x="2518" y="376"/>
                    <a:pt x="2519" y="376"/>
                  </a:cubicBezTo>
                  <a:cubicBezTo>
                    <a:pt x="2522" y="376"/>
                    <a:pt x="2524" y="374"/>
                    <a:pt x="2524" y="370"/>
                  </a:cubicBezTo>
                  <a:cubicBezTo>
                    <a:pt x="2524" y="365"/>
                    <a:pt x="2520" y="360"/>
                    <a:pt x="2516" y="358"/>
                  </a:cubicBezTo>
                  <a:cubicBezTo>
                    <a:pt x="2515" y="357"/>
                    <a:pt x="2514" y="357"/>
                    <a:pt x="2513" y="357"/>
                  </a:cubicBezTo>
                  <a:moveTo>
                    <a:pt x="1290" y="351"/>
                  </a:moveTo>
                  <a:cubicBezTo>
                    <a:pt x="1290" y="351"/>
                    <a:pt x="1290" y="351"/>
                    <a:pt x="1290" y="351"/>
                  </a:cubicBezTo>
                  <a:cubicBezTo>
                    <a:pt x="1286" y="351"/>
                    <a:pt x="1278" y="353"/>
                    <a:pt x="1273" y="355"/>
                  </a:cubicBezTo>
                  <a:cubicBezTo>
                    <a:pt x="1269" y="358"/>
                    <a:pt x="1269" y="360"/>
                    <a:pt x="1273" y="360"/>
                  </a:cubicBezTo>
                  <a:cubicBezTo>
                    <a:pt x="1273" y="360"/>
                    <a:pt x="1273" y="360"/>
                    <a:pt x="1273" y="360"/>
                  </a:cubicBezTo>
                  <a:cubicBezTo>
                    <a:pt x="1278" y="359"/>
                    <a:pt x="1286" y="358"/>
                    <a:pt x="1291" y="355"/>
                  </a:cubicBezTo>
                  <a:cubicBezTo>
                    <a:pt x="1295" y="353"/>
                    <a:pt x="1295" y="351"/>
                    <a:pt x="1290" y="351"/>
                  </a:cubicBezTo>
                  <a:moveTo>
                    <a:pt x="1352" y="349"/>
                  </a:moveTo>
                  <a:cubicBezTo>
                    <a:pt x="1352" y="349"/>
                    <a:pt x="1351" y="349"/>
                    <a:pt x="1351" y="349"/>
                  </a:cubicBezTo>
                  <a:cubicBezTo>
                    <a:pt x="1347" y="349"/>
                    <a:pt x="1340" y="352"/>
                    <a:pt x="1335" y="354"/>
                  </a:cubicBezTo>
                  <a:cubicBezTo>
                    <a:pt x="1331" y="356"/>
                    <a:pt x="1330" y="358"/>
                    <a:pt x="1334" y="358"/>
                  </a:cubicBezTo>
                  <a:cubicBezTo>
                    <a:pt x="1334" y="358"/>
                    <a:pt x="1334" y="358"/>
                    <a:pt x="1335" y="358"/>
                  </a:cubicBezTo>
                  <a:cubicBezTo>
                    <a:pt x="1339" y="358"/>
                    <a:pt x="1347" y="356"/>
                    <a:pt x="1351" y="353"/>
                  </a:cubicBezTo>
                  <a:cubicBezTo>
                    <a:pt x="1356" y="351"/>
                    <a:pt x="1356" y="349"/>
                    <a:pt x="1352" y="349"/>
                  </a:cubicBezTo>
                  <a:moveTo>
                    <a:pt x="1222" y="349"/>
                  </a:moveTo>
                  <a:cubicBezTo>
                    <a:pt x="1217" y="349"/>
                    <a:pt x="1210" y="350"/>
                    <a:pt x="1206" y="352"/>
                  </a:cubicBezTo>
                  <a:cubicBezTo>
                    <a:pt x="1201" y="354"/>
                    <a:pt x="1202" y="356"/>
                    <a:pt x="1207" y="357"/>
                  </a:cubicBezTo>
                  <a:cubicBezTo>
                    <a:pt x="1208" y="357"/>
                    <a:pt x="1209" y="357"/>
                    <a:pt x="1209" y="357"/>
                  </a:cubicBezTo>
                  <a:cubicBezTo>
                    <a:pt x="1215" y="357"/>
                    <a:pt x="1221" y="356"/>
                    <a:pt x="1225" y="354"/>
                  </a:cubicBezTo>
                  <a:cubicBezTo>
                    <a:pt x="1230" y="351"/>
                    <a:pt x="1229" y="349"/>
                    <a:pt x="1224" y="349"/>
                  </a:cubicBezTo>
                  <a:cubicBezTo>
                    <a:pt x="1223" y="349"/>
                    <a:pt x="1223" y="349"/>
                    <a:pt x="1222" y="349"/>
                  </a:cubicBezTo>
                  <a:moveTo>
                    <a:pt x="1410" y="345"/>
                  </a:moveTo>
                  <a:cubicBezTo>
                    <a:pt x="1410" y="345"/>
                    <a:pt x="1409" y="345"/>
                    <a:pt x="1409" y="345"/>
                  </a:cubicBezTo>
                  <a:cubicBezTo>
                    <a:pt x="1405" y="346"/>
                    <a:pt x="1398" y="348"/>
                    <a:pt x="1393" y="351"/>
                  </a:cubicBezTo>
                  <a:cubicBezTo>
                    <a:pt x="1389" y="353"/>
                    <a:pt x="1389" y="355"/>
                    <a:pt x="1392" y="355"/>
                  </a:cubicBezTo>
                  <a:cubicBezTo>
                    <a:pt x="1392" y="355"/>
                    <a:pt x="1393" y="355"/>
                    <a:pt x="1393" y="355"/>
                  </a:cubicBezTo>
                  <a:cubicBezTo>
                    <a:pt x="1397" y="354"/>
                    <a:pt x="1404" y="352"/>
                    <a:pt x="1409" y="349"/>
                  </a:cubicBezTo>
                  <a:cubicBezTo>
                    <a:pt x="1413" y="347"/>
                    <a:pt x="1413" y="345"/>
                    <a:pt x="1410" y="345"/>
                  </a:cubicBezTo>
                  <a:moveTo>
                    <a:pt x="1465" y="340"/>
                  </a:moveTo>
                  <a:cubicBezTo>
                    <a:pt x="1465" y="340"/>
                    <a:pt x="1464" y="340"/>
                    <a:pt x="1464" y="340"/>
                  </a:cubicBezTo>
                  <a:cubicBezTo>
                    <a:pt x="1460" y="341"/>
                    <a:pt x="1453" y="343"/>
                    <a:pt x="1449" y="346"/>
                  </a:cubicBezTo>
                  <a:cubicBezTo>
                    <a:pt x="1445" y="348"/>
                    <a:pt x="1445" y="350"/>
                    <a:pt x="1448" y="350"/>
                  </a:cubicBezTo>
                  <a:cubicBezTo>
                    <a:pt x="1448" y="350"/>
                    <a:pt x="1448" y="350"/>
                    <a:pt x="1449" y="350"/>
                  </a:cubicBezTo>
                  <a:cubicBezTo>
                    <a:pt x="1453" y="349"/>
                    <a:pt x="1460" y="347"/>
                    <a:pt x="1464" y="344"/>
                  </a:cubicBezTo>
                  <a:cubicBezTo>
                    <a:pt x="1468" y="342"/>
                    <a:pt x="1468" y="340"/>
                    <a:pt x="1465" y="340"/>
                  </a:cubicBezTo>
                  <a:moveTo>
                    <a:pt x="1145" y="339"/>
                  </a:moveTo>
                  <a:cubicBezTo>
                    <a:pt x="1140" y="339"/>
                    <a:pt x="1134" y="340"/>
                    <a:pt x="1131" y="342"/>
                  </a:cubicBezTo>
                  <a:cubicBezTo>
                    <a:pt x="1126" y="344"/>
                    <a:pt x="1127" y="347"/>
                    <a:pt x="1133" y="348"/>
                  </a:cubicBezTo>
                  <a:cubicBezTo>
                    <a:pt x="1134" y="348"/>
                    <a:pt x="1136" y="348"/>
                    <a:pt x="1138" y="348"/>
                  </a:cubicBezTo>
                  <a:cubicBezTo>
                    <a:pt x="1143" y="348"/>
                    <a:pt x="1149" y="347"/>
                    <a:pt x="1152" y="345"/>
                  </a:cubicBezTo>
                  <a:cubicBezTo>
                    <a:pt x="1157" y="343"/>
                    <a:pt x="1155" y="340"/>
                    <a:pt x="1150" y="339"/>
                  </a:cubicBezTo>
                  <a:cubicBezTo>
                    <a:pt x="1148" y="339"/>
                    <a:pt x="1147" y="339"/>
                    <a:pt x="1145" y="339"/>
                  </a:cubicBezTo>
                  <a:moveTo>
                    <a:pt x="3835" y="334"/>
                  </a:moveTo>
                  <a:cubicBezTo>
                    <a:pt x="3834" y="334"/>
                    <a:pt x="3833" y="334"/>
                    <a:pt x="3831" y="335"/>
                  </a:cubicBezTo>
                  <a:cubicBezTo>
                    <a:pt x="3825" y="337"/>
                    <a:pt x="3820" y="344"/>
                    <a:pt x="3820" y="351"/>
                  </a:cubicBezTo>
                  <a:cubicBezTo>
                    <a:pt x="3819" y="357"/>
                    <a:pt x="3822" y="360"/>
                    <a:pt x="3827" y="360"/>
                  </a:cubicBezTo>
                  <a:cubicBezTo>
                    <a:pt x="3828" y="360"/>
                    <a:pt x="3829" y="360"/>
                    <a:pt x="3830" y="359"/>
                  </a:cubicBezTo>
                  <a:cubicBezTo>
                    <a:pt x="3836" y="357"/>
                    <a:pt x="3842" y="350"/>
                    <a:pt x="3842" y="343"/>
                  </a:cubicBezTo>
                  <a:cubicBezTo>
                    <a:pt x="3842" y="338"/>
                    <a:pt x="3839" y="334"/>
                    <a:pt x="3835" y="334"/>
                  </a:cubicBezTo>
                  <a:moveTo>
                    <a:pt x="1518" y="333"/>
                  </a:moveTo>
                  <a:cubicBezTo>
                    <a:pt x="1517" y="333"/>
                    <a:pt x="1517" y="333"/>
                    <a:pt x="1516" y="333"/>
                  </a:cubicBezTo>
                  <a:cubicBezTo>
                    <a:pt x="1513" y="334"/>
                    <a:pt x="1506" y="337"/>
                    <a:pt x="1502" y="340"/>
                  </a:cubicBezTo>
                  <a:cubicBezTo>
                    <a:pt x="1499" y="342"/>
                    <a:pt x="1499" y="344"/>
                    <a:pt x="1501" y="344"/>
                  </a:cubicBezTo>
                  <a:cubicBezTo>
                    <a:pt x="1502" y="344"/>
                    <a:pt x="1502" y="344"/>
                    <a:pt x="1503" y="344"/>
                  </a:cubicBezTo>
                  <a:cubicBezTo>
                    <a:pt x="1507" y="343"/>
                    <a:pt x="1513" y="340"/>
                    <a:pt x="1517" y="338"/>
                  </a:cubicBezTo>
                  <a:cubicBezTo>
                    <a:pt x="1520" y="335"/>
                    <a:pt x="1520" y="333"/>
                    <a:pt x="1518" y="333"/>
                  </a:cubicBezTo>
                  <a:moveTo>
                    <a:pt x="2453" y="332"/>
                  </a:moveTo>
                  <a:cubicBezTo>
                    <a:pt x="2450" y="332"/>
                    <a:pt x="2448" y="334"/>
                    <a:pt x="2448" y="338"/>
                  </a:cubicBezTo>
                  <a:cubicBezTo>
                    <a:pt x="2449" y="342"/>
                    <a:pt x="2453" y="348"/>
                    <a:pt x="2457" y="350"/>
                  </a:cubicBezTo>
                  <a:cubicBezTo>
                    <a:pt x="2458" y="350"/>
                    <a:pt x="2459" y="350"/>
                    <a:pt x="2460" y="350"/>
                  </a:cubicBezTo>
                  <a:cubicBezTo>
                    <a:pt x="2463" y="350"/>
                    <a:pt x="2465" y="348"/>
                    <a:pt x="2465" y="344"/>
                  </a:cubicBezTo>
                  <a:cubicBezTo>
                    <a:pt x="2464" y="340"/>
                    <a:pt x="2461" y="334"/>
                    <a:pt x="2456" y="332"/>
                  </a:cubicBezTo>
                  <a:cubicBezTo>
                    <a:pt x="2455" y="332"/>
                    <a:pt x="2454" y="332"/>
                    <a:pt x="2453" y="332"/>
                  </a:cubicBezTo>
                  <a:moveTo>
                    <a:pt x="1568" y="326"/>
                  </a:moveTo>
                  <a:cubicBezTo>
                    <a:pt x="1568" y="326"/>
                    <a:pt x="1568" y="326"/>
                    <a:pt x="1567" y="326"/>
                  </a:cubicBezTo>
                  <a:cubicBezTo>
                    <a:pt x="1563" y="326"/>
                    <a:pt x="1558" y="329"/>
                    <a:pt x="1554" y="332"/>
                  </a:cubicBezTo>
                  <a:cubicBezTo>
                    <a:pt x="1551" y="335"/>
                    <a:pt x="1551" y="337"/>
                    <a:pt x="1554" y="337"/>
                  </a:cubicBezTo>
                  <a:cubicBezTo>
                    <a:pt x="1554" y="337"/>
                    <a:pt x="1554" y="337"/>
                    <a:pt x="1555" y="337"/>
                  </a:cubicBezTo>
                  <a:cubicBezTo>
                    <a:pt x="1559" y="336"/>
                    <a:pt x="1565" y="333"/>
                    <a:pt x="1568" y="330"/>
                  </a:cubicBezTo>
                  <a:cubicBezTo>
                    <a:pt x="1571" y="327"/>
                    <a:pt x="1571" y="326"/>
                    <a:pt x="1568" y="326"/>
                  </a:cubicBezTo>
                  <a:moveTo>
                    <a:pt x="1062" y="324"/>
                  </a:moveTo>
                  <a:cubicBezTo>
                    <a:pt x="1057" y="324"/>
                    <a:pt x="1052" y="325"/>
                    <a:pt x="1049" y="326"/>
                  </a:cubicBezTo>
                  <a:cubicBezTo>
                    <a:pt x="1045" y="329"/>
                    <a:pt x="1046" y="332"/>
                    <a:pt x="1052" y="333"/>
                  </a:cubicBezTo>
                  <a:cubicBezTo>
                    <a:pt x="1054" y="334"/>
                    <a:pt x="1056" y="334"/>
                    <a:pt x="1059" y="334"/>
                  </a:cubicBezTo>
                  <a:cubicBezTo>
                    <a:pt x="1064" y="334"/>
                    <a:pt x="1069" y="333"/>
                    <a:pt x="1072" y="331"/>
                  </a:cubicBezTo>
                  <a:cubicBezTo>
                    <a:pt x="1076" y="329"/>
                    <a:pt x="1075" y="326"/>
                    <a:pt x="1068" y="324"/>
                  </a:cubicBezTo>
                  <a:cubicBezTo>
                    <a:pt x="1066" y="324"/>
                    <a:pt x="1064" y="324"/>
                    <a:pt x="1062" y="324"/>
                  </a:cubicBezTo>
                  <a:moveTo>
                    <a:pt x="1618" y="317"/>
                  </a:moveTo>
                  <a:cubicBezTo>
                    <a:pt x="1618" y="317"/>
                    <a:pt x="1617" y="317"/>
                    <a:pt x="1617" y="317"/>
                  </a:cubicBezTo>
                  <a:cubicBezTo>
                    <a:pt x="1613" y="318"/>
                    <a:pt x="1608" y="321"/>
                    <a:pt x="1605" y="324"/>
                  </a:cubicBezTo>
                  <a:cubicBezTo>
                    <a:pt x="1602" y="327"/>
                    <a:pt x="1602" y="329"/>
                    <a:pt x="1605" y="329"/>
                  </a:cubicBezTo>
                  <a:cubicBezTo>
                    <a:pt x="1605" y="329"/>
                    <a:pt x="1605" y="329"/>
                    <a:pt x="1606" y="329"/>
                  </a:cubicBezTo>
                  <a:cubicBezTo>
                    <a:pt x="1610" y="328"/>
                    <a:pt x="1615" y="325"/>
                    <a:pt x="1618" y="322"/>
                  </a:cubicBezTo>
                  <a:cubicBezTo>
                    <a:pt x="1621" y="319"/>
                    <a:pt x="1620" y="317"/>
                    <a:pt x="1618" y="317"/>
                  </a:cubicBezTo>
                  <a:moveTo>
                    <a:pt x="2394" y="308"/>
                  </a:moveTo>
                  <a:cubicBezTo>
                    <a:pt x="2390" y="308"/>
                    <a:pt x="2388" y="311"/>
                    <a:pt x="2388" y="315"/>
                  </a:cubicBezTo>
                  <a:cubicBezTo>
                    <a:pt x="2389" y="319"/>
                    <a:pt x="2393" y="324"/>
                    <a:pt x="2397" y="326"/>
                  </a:cubicBezTo>
                  <a:cubicBezTo>
                    <a:pt x="2398" y="327"/>
                    <a:pt x="2399" y="327"/>
                    <a:pt x="2400" y="327"/>
                  </a:cubicBezTo>
                  <a:cubicBezTo>
                    <a:pt x="2403" y="327"/>
                    <a:pt x="2405" y="324"/>
                    <a:pt x="2405" y="321"/>
                  </a:cubicBezTo>
                  <a:cubicBezTo>
                    <a:pt x="2405" y="316"/>
                    <a:pt x="2401" y="311"/>
                    <a:pt x="2396" y="309"/>
                  </a:cubicBezTo>
                  <a:cubicBezTo>
                    <a:pt x="2395" y="309"/>
                    <a:pt x="2394" y="308"/>
                    <a:pt x="2394" y="308"/>
                  </a:cubicBezTo>
                  <a:moveTo>
                    <a:pt x="1666" y="308"/>
                  </a:moveTo>
                  <a:cubicBezTo>
                    <a:pt x="1666" y="308"/>
                    <a:pt x="1666" y="308"/>
                    <a:pt x="1665" y="308"/>
                  </a:cubicBezTo>
                  <a:cubicBezTo>
                    <a:pt x="1662" y="309"/>
                    <a:pt x="1657" y="312"/>
                    <a:pt x="1654" y="316"/>
                  </a:cubicBezTo>
                  <a:cubicBezTo>
                    <a:pt x="1652" y="319"/>
                    <a:pt x="1652" y="321"/>
                    <a:pt x="1655" y="321"/>
                  </a:cubicBezTo>
                  <a:cubicBezTo>
                    <a:pt x="1655" y="321"/>
                    <a:pt x="1656" y="321"/>
                    <a:pt x="1656" y="321"/>
                  </a:cubicBezTo>
                  <a:cubicBezTo>
                    <a:pt x="1660" y="320"/>
                    <a:pt x="1665" y="317"/>
                    <a:pt x="1668" y="313"/>
                  </a:cubicBezTo>
                  <a:cubicBezTo>
                    <a:pt x="1670" y="310"/>
                    <a:pt x="1669" y="308"/>
                    <a:pt x="1666" y="308"/>
                  </a:cubicBezTo>
                  <a:moveTo>
                    <a:pt x="3916" y="306"/>
                  </a:moveTo>
                  <a:cubicBezTo>
                    <a:pt x="3915" y="306"/>
                    <a:pt x="3914" y="306"/>
                    <a:pt x="3913" y="306"/>
                  </a:cubicBezTo>
                  <a:cubicBezTo>
                    <a:pt x="3907" y="308"/>
                    <a:pt x="3902" y="315"/>
                    <a:pt x="3901" y="322"/>
                  </a:cubicBezTo>
                  <a:cubicBezTo>
                    <a:pt x="3901" y="328"/>
                    <a:pt x="3904" y="331"/>
                    <a:pt x="3908" y="331"/>
                  </a:cubicBezTo>
                  <a:cubicBezTo>
                    <a:pt x="3909" y="331"/>
                    <a:pt x="3910" y="331"/>
                    <a:pt x="3911" y="331"/>
                  </a:cubicBezTo>
                  <a:cubicBezTo>
                    <a:pt x="3917" y="329"/>
                    <a:pt x="3923" y="322"/>
                    <a:pt x="3923" y="315"/>
                  </a:cubicBezTo>
                  <a:cubicBezTo>
                    <a:pt x="3924" y="309"/>
                    <a:pt x="3921" y="306"/>
                    <a:pt x="3916" y="306"/>
                  </a:cubicBezTo>
                  <a:moveTo>
                    <a:pt x="974" y="304"/>
                  </a:moveTo>
                  <a:cubicBezTo>
                    <a:pt x="969" y="304"/>
                    <a:pt x="964" y="305"/>
                    <a:pt x="962" y="307"/>
                  </a:cubicBezTo>
                  <a:cubicBezTo>
                    <a:pt x="958" y="309"/>
                    <a:pt x="960" y="313"/>
                    <a:pt x="966" y="315"/>
                  </a:cubicBezTo>
                  <a:cubicBezTo>
                    <a:pt x="968" y="315"/>
                    <a:pt x="971" y="315"/>
                    <a:pt x="973" y="315"/>
                  </a:cubicBezTo>
                  <a:cubicBezTo>
                    <a:pt x="978" y="315"/>
                    <a:pt x="983" y="314"/>
                    <a:pt x="986" y="312"/>
                  </a:cubicBezTo>
                  <a:cubicBezTo>
                    <a:pt x="990" y="310"/>
                    <a:pt x="988" y="306"/>
                    <a:pt x="981" y="305"/>
                  </a:cubicBezTo>
                  <a:cubicBezTo>
                    <a:pt x="979" y="304"/>
                    <a:pt x="976" y="304"/>
                    <a:pt x="974" y="304"/>
                  </a:cubicBezTo>
                  <a:moveTo>
                    <a:pt x="1715" y="299"/>
                  </a:moveTo>
                  <a:cubicBezTo>
                    <a:pt x="1714" y="299"/>
                    <a:pt x="1714" y="299"/>
                    <a:pt x="1714" y="299"/>
                  </a:cubicBezTo>
                  <a:cubicBezTo>
                    <a:pt x="1710" y="300"/>
                    <a:pt x="1705" y="303"/>
                    <a:pt x="1703" y="307"/>
                  </a:cubicBezTo>
                  <a:cubicBezTo>
                    <a:pt x="1702" y="310"/>
                    <a:pt x="1702" y="312"/>
                    <a:pt x="1705" y="312"/>
                  </a:cubicBezTo>
                  <a:cubicBezTo>
                    <a:pt x="1706" y="312"/>
                    <a:pt x="1706" y="312"/>
                    <a:pt x="1706" y="312"/>
                  </a:cubicBezTo>
                  <a:cubicBezTo>
                    <a:pt x="1710" y="312"/>
                    <a:pt x="1715" y="308"/>
                    <a:pt x="1717" y="305"/>
                  </a:cubicBezTo>
                  <a:cubicBezTo>
                    <a:pt x="1719" y="301"/>
                    <a:pt x="1718" y="299"/>
                    <a:pt x="1715" y="299"/>
                  </a:cubicBezTo>
                  <a:moveTo>
                    <a:pt x="1763" y="290"/>
                  </a:moveTo>
                  <a:cubicBezTo>
                    <a:pt x="1763" y="290"/>
                    <a:pt x="1763" y="290"/>
                    <a:pt x="1762" y="290"/>
                  </a:cubicBezTo>
                  <a:cubicBezTo>
                    <a:pt x="1759" y="291"/>
                    <a:pt x="1754" y="294"/>
                    <a:pt x="1753" y="298"/>
                  </a:cubicBezTo>
                  <a:cubicBezTo>
                    <a:pt x="1751" y="302"/>
                    <a:pt x="1753" y="304"/>
                    <a:pt x="1756" y="304"/>
                  </a:cubicBezTo>
                  <a:cubicBezTo>
                    <a:pt x="1756" y="304"/>
                    <a:pt x="1756" y="304"/>
                    <a:pt x="1757" y="304"/>
                  </a:cubicBezTo>
                  <a:cubicBezTo>
                    <a:pt x="1761" y="303"/>
                    <a:pt x="1765" y="300"/>
                    <a:pt x="1766" y="296"/>
                  </a:cubicBezTo>
                  <a:cubicBezTo>
                    <a:pt x="1768" y="292"/>
                    <a:pt x="1766" y="290"/>
                    <a:pt x="1763" y="290"/>
                  </a:cubicBezTo>
                  <a:moveTo>
                    <a:pt x="2333" y="288"/>
                  </a:moveTo>
                  <a:cubicBezTo>
                    <a:pt x="2330" y="288"/>
                    <a:pt x="2328" y="291"/>
                    <a:pt x="2328" y="295"/>
                  </a:cubicBezTo>
                  <a:cubicBezTo>
                    <a:pt x="2328" y="299"/>
                    <a:pt x="2332" y="304"/>
                    <a:pt x="2337" y="306"/>
                  </a:cubicBezTo>
                  <a:cubicBezTo>
                    <a:pt x="2338" y="306"/>
                    <a:pt x="2338" y="306"/>
                    <a:pt x="2339" y="306"/>
                  </a:cubicBezTo>
                  <a:cubicBezTo>
                    <a:pt x="2342" y="306"/>
                    <a:pt x="2345" y="304"/>
                    <a:pt x="2344" y="300"/>
                  </a:cubicBezTo>
                  <a:cubicBezTo>
                    <a:pt x="2344" y="295"/>
                    <a:pt x="2340" y="290"/>
                    <a:pt x="2336" y="289"/>
                  </a:cubicBezTo>
                  <a:cubicBezTo>
                    <a:pt x="2335" y="288"/>
                    <a:pt x="2334" y="288"/>
                    <a:pt x="2333" y="288"/>
                  </a:cubicBezTo>
                  <a:moveTo>
                    <a:pt x="1812" y="281"/>
                  </a:moveTo>
                  <a:cubicBezTo>
                    <a:pt x="1812" y="281"/>
                    <a:pt x="1812" y="281"/>
                    <a:pt x="1811" y="281"/>
                  </a:cubicBezTo>
                  <a:cubicBezTo>
                    <a:pt x="1808" y="282"/>
                    <a:pt x="1804" y="286"/>
                    <a:pt x="1803" y="290"/>
                  </a:cubicBezTo>
                  <a:cubicBezTo>
                    <a:pt x="1802" y="294"/>
                    <a:pt x="1803" y="296"/>
                    <a:pt x="1807" y="296"/>
                  </a:cubicBezTo>
                  <a:cubicBezTo>
                    <a:pt x="1807" y="296"/>
                    <a:pt x="1807" y="296"/>
                    <a:pt x="1808" y="296"/>
                  </a:cubicBezTo>
                  <a:cubicBezTo>
                    <a:pt x="1812" y="296"/>
                    <a:pt x="1815" y="292"/>
                    <a:pt x="1816" y="288"/>
                  </a:cubicBezTo>
                  <a:cubicBezTo>
                    <a:pt x="1817" y="284"/>
                    <a:pt x="1816" y="281"/>
                    <a:pt x="1812" y="281"/>
                  </a:cubicBezTo>
                  <a:moveTo>
                    <a:pt x="882" y="281"/>
                  </a:moveTo>
                  <a:cubicBezTo>
                    <a:pt x="877" y="281"/>
                    <a:pt x="873" y="282"/>
                    <a:pt x="870" y="284"/>
                  </a:cubicBezTo>
                  <a:cubicBezTo>
                    <a:pt x="867" y="287"/>
                    <a:pt x="869" y="291"/>
                    <a:pt x="876" y="293"/>
                  </a:cubicBezTo>
                  <a:cubicBezTo>
                    <a:pt x="878" y="294"/>
                    <a:pt x="881" y="294"/>
                    <a:pt x="883" y="294"/>
                  </a:cubicBezTo>
                  <a:cubicBezTo>
                    <a:pt x="888" y="294"/>
                    <a:pt x="893" y="293"/>
                    <a:pt x="896" y="291"/>
                  </a:cubicBezTo>
                  <a:cubicBezTo>
                    <a:pt x="899" y="288"/>
                    <a:pt x="897" y="284"/>
                    <a:pt x="890" y="282"/>
                  </a:cubicBezTo>
                  <a:cubicBezTo>
                    <a:pt x="887" y="281"/>
                    <a:pt x="885" y="281"/>
                    <a:pt x="882" y="281"/>
                  </a:cubicBezTo>
                  <a:moveTo>
                    <a:pt x="3996" y="279"/>
                  </a:moveTo>
                  <a:cubicBezTo>
                    <a:pt x="3995" y="279"/>
                    <a:pt x="3994" y="280"/>
                    <a:pt x="3993" y="280"/>
                  </a:cubicBezTo>
                  <a:cubicBezTo>
                    <a:pt x="3987" y="282"/>
                    <a:pt x="3982" y="289"/>
                    <a:pt x="3981" y="296"/>
                  </a:cubicBezTo>
                  <a:cubicBezTo>
                    <a:pt x="3981" y="301"/>
                    <a:pt x="3984" y="305"/>
                    <a:pt x="3988" y="305"/>
                  </a:cubicBezTo>
                  <a:cubicBezTo>
                    <a:pt x="3989" y="305"/>
                    <a:pt x="3990" y="305"/>
                    <a:pt x="3991" y="304"/>
                  </a:cubicBezTo>
                  <a:cubicBezTo>
                    <a:pt x="3997" y="302"/>
                    <a:pt x="4002" y="295"/>
                    <a:pt x="4003" y="289"/>
                  </a:cubicBezTo>
                  <a:cubicBezTo>
                    <a:pt x="4003" y="283"/>
                    <a:pt x="4000" y="279"/>
                    <a:pt x="3996" y="279"/>
                  </a:cubicBezTo>
                  <a:moveTo>
                    <a:pt x="1863" y="273"/>
                  </a:moveTo>
                  <a:cubicBezTo>
                    <a:pt x="1862" y="273"/>
                    <a:pt x="1862" y="273"/>
                    <a:pt x="1862" y="273"/>
                  </a:cubicBezTo>
                  <a:cubicBezTo>
                    <a:pt x="1858" y="274"/>
                    <a:pt x="1854" y="278"/>
                    <a:pt x="1854" y="282"/>
                  </a:cubicBezTo>
                  <a:cubicBezTo>
                    <a:pt x="1853" y="286"/>
                    <a:pt x="1855" y="289"/>
                    <a:pt x="1859" y="289"/>
                  </a:cubicBezTo>
                  <a:cubicBezTo>
                    <a:pt x="1859" y="289"/>
                    <a:pt x="1859" y="289"/>
                    <a:pt x="1860" y="289"/>
                  </a:cubicBezTo>
                  <a:cubicBezTo>
                    <a:pt x="1863" y="288"/>
                    <a:pt x="1867" y="285"/>
                    <a:pt x="1868" y="280"/>
                  </a:cubicBezTo>
                  <a:cubicBezTo>
                    <a:pt x="1868" y="276"/>
                    <a:pt x="1866" y="273"/>
                    <a:pt x="1863" y="273"/>
                  </a:cubicBezTo>
                  <a:moveTo>
                    <a:pt x="2272" y="272"/>
                  </a:moveTo>
                  <a:cubicBezTo>
                    <a:pt x="2269" y="272"/>
                    <a:pt x="2266" y="275"/>
                    <a:pt x="2266" y="279"/>
                  </a:cubicBezTo>
                  <a:cubicBezTo>
                    <a:pt x="2267" y="284"/>
                    <a:pt x="2271" y="288"/>
                    <a:pt x="2275" y="289"/>
                  </a:cubicBezTo>
                  <a:cubicBezTo>
                    <a:pt x="2276" y="289"/>
                    <a:pt x="2277" y="290"/>
                    <a:pt x="2277" y="290"/>
                  </a:cubicBezTo>
                  <a:cubicBezTo>
                    <a:pt x="2281" y="290"/>
                    <a:pt x="2284" y="287"/>
                    <a:pt x="2283" y="283"/>
                  </a:cubicBezTo>
                  <a:cubicBezTo>
                    <a:pt x="2283" y="278"/>
                    <a:pt x="2279" y="273"/>
                    <a:pt x="2274" y="272"/>
                  </a:cubicBezTo>
                  <a:cubicBezTo>
                    <a:pt x="2274" y="272"/>
                    <a:pt x="2273" y="272"/>
                    <a:pt x="2272" y="272"/>
                  </a:cubicBezTo>
                  <a:moveTo>
                    <a:pt x="1915" y="266"/>
                  </a:moveTo>
                  <a:cubicBezTo>
                    <a:pt x="1914" y="266"/>
                    <a:pt x="1914" y="266"/>
                    <a:pt x="1914" y="266"/>
                  </a:cubicBezTo>
                  <a:cubicBezTo>
                    <a:pt x="1910" y="267"/>
                    <a:pt x="1906" y="271"/>
                    <a:pt x="1906" y="275"/>
                  </a:cubicBezTo>
                  <a:cubicBezTo>
                    <a:pt x="1906" y="280"/>
                    <a:pt x="1908" y="283"/>
                    <a:pt x="1912" y="283"/>
                  </a:cubicBezTo>
                  <a:cubicBezTo>
                    <a:pt x="1912" y="283"/>
                    <a:pt x="1913" y="283"/>
                    <a:pt x="1913" y="283"/>
                  </a:cubicBezTo>
                  <a:cubicBezTo>
                    <a:pt x="1917" y="282"/>
                    <a:pt x="1921" y="278"/>
                    <a:pt x="1921" y="274"/>
                  </a:cubicBezTo>
                  <a:cubicBezTo>
                    <a:pt x="1921" y="270"/>
                    <a:pt x="1918" y="266"/>
                    <a:pt x="1915" y="266"/>
                  </a:cubicBezTo>
                  <a:moveTo>
                    <a:pt x="1969" y="261"/>
                  </a:moveTo>
                  <a:cubicBezTo>
                    <a:pt x="1969" y="261"/>
                    <a:pt x="1968" y="261"/>
                    <a:pt x="1968" y="261"/>
                  </a:cubicBezTo>
                  <a:cubicBezTo>
                    <a:pt x="1964" y="261"/>
                    <a:pt x="1961" y="265"/>
                    <a:pt x="1961" y="270"/>
                  </a:cubicBezTo>
                  <a:cubicBezTo>
                    <a:pt x="1961" y="274"/>
                    <a:pt x="1964" y="277"/>
                    <a:pt x="1968" y="277"/>
                  </a:cubicBezTo>
                  <a:cubicBezTo>
                    <a:pt x="1968" y="277"/>
                    <a:pt x="1968" y="277"/>
                    <a:pt x="1968" y="277"/>
                  </a:cubicBezTo>
                  <a:cubicBezTo>
                    <a:pt x="1972" y="277"/>
                    <a:pt x="1976" y="273"/>
                    <a:pt x="1976" y="268"/>
                  </a:cubicBezTo>
                  <a:cubicBezTo>
                    <a:pt x="1976" y="264"/>
                    <a:pt x="1973" y="261"/>
                    <a:pt x="1969" y="261"/>
                  </a:cubicBezTo>
                  <a:moveTo>
                    <a:pt x="2211" y="260"/>
                  </a:moveTo>
                  <a:cubicBezTo>
                    <a:pt x="2207" y="260"/>
                    <a:pt x="2204" y="264"/>
                    <a:pt x="2204" y="268"/>
                  </a:cubicBezTo>
                  <a:cubicBezTo>
                    <a:pt x="2204" y="273"/>
                    <a:pt x="2209" y="277"/>
                    <a:pt x="2213" y="278"/>
                  </a:cubicBezTo>
                  <a:cubicBezTo>
                    <a:pt x="2214" y="278"/>
                    <a:pt x="2214" y="278"/>
                    <a:pt x="2214" y="278"/>
                  </a:cubicBezTo>
                  <a:cubicBezTo>
                    <a:pt x="2219" y="278"/>
                    <a:pt x="2221" y="275"/>
                    <a:pt x="2221" y="270"/>
                  </a:cubicBezTo>
                  <a:cubicBezTo>
                    <a:pt x="2221" y="266"/>
                    <a:pt x="2217" y="261"/>
                    <a:pt x="2212" y="261"/>
                  </a:cubicBezTo>
                  <a:cubicBezTo>
                    <a:pt x="2212" y="260"/>
                    <a:pt x="2211" y="260"/>
                    <a:pt x="2211" y="260"/>
                  </a:cubicBezTo>
                  <a:moveTo>
                    <a:pt x="2026" y="257"/>
                  </a:moveTo>
                  <a:cubicBezTo>
                    <a:pt x="2025" y="257"/>
                    <a:pt x="2025" y="257"/>
                    <a:pt x="2025" y="257"/>
                  </a:cubicBezTo>
                  <a:cubicBezTo>
                    <a:pt x="2021" y="257"/>
                    <a:pt x="2017" y="261"/>
                    <a:pt x="2017" y="266"/>
                  </a:cubicBezTo>
                  <a:cubicBezTo>
                    <a:pt x="2018" y="270"/>
                    <a:pt x="2021" y="274"/>
                    <a:pt x="2026" y="274"/>
                  </a:cubicBezTo>
                  <a:cubicBezTo>
                    <a:pt x="2026" y="274"/>
                    <a:pt x="2026" y="274"/>
                    <a:pt x="2026" y="274"/>
                  </a:cubicBezTo>
                  <a:cubicBezTo>
                    <a:pt x="2030" y="273"/>
                    <a:pt x="2034" y="269"/>
                    <a:pt x="2034" y="265"/>
                  </a:cubicBezTo>
                  <a:cubicBezTo>
                    <a:pt x="2033" y="260"/>
                    <a:pt x="2030" y="257"/>
                    <a:pt x="2026" y="257"/>
                  </a:cubicBezTo>
                  <a:moveTo>
                    <a:pt x="4073" y="256"/>
                  </a:moveTo>
                  <a:cubicBezTo>
                    <a:pt x="4072" y="256"/>
                    <a:pt x="4072" y="257"/>
                    <a:pt x="4071" y="257"/>
                  </a:cubicBezTo>
                  <a:cubicBezTo>
                    <a:pt x="4065" y="258"/>
                    <a:pt x="4060" y="265"/>
                    <a:pt x="4059" y="272"/>
                  </a:cubicBezTo>
                  <a:cubicBezTo>
                    <a:pt x="4059" y="277"/>
                    <a:pt x="4062" y="281"/>
                    <a:pt x="4066" y="281"/>
                  </a:cubicBezTo>
                  <a:cubicBezTo>
                    <a:pt x="4067" y="281"/>
                    <a:pt x="4068" y="281"/>
                    <a:pt x="4069" y="280"/>
                  </a:cubicBezTo>
                  <a:cubicBezTo>
                    <a:pt x="4074" y="279"/>
                    <a:pt x="4080" y="272"/>
                    <a:pt x="4080" y="266"/>
                  </a:cubicBezTo>
                  <a:cubicBezTo>
                    <a:pt x="4081" y="260"/>
                    <a:pt x="4078" y="256"/>
                    <a:pt x="4073" y="256"/>
                  </a:cubicBezTo>
                  <a:moveTo>
                    <a:pt x="788" y="256"/>
                  </a:moveTo>
                  <a:cubicBezTo>
                    <a:pt x="783" y="256"/>
                    <a:pt x="778" y="258"/>
                    <a:pt x="776" y="260"/>
                  </a:cubicBezTo>
                  <a:cubicBezTo>
                    <a:pt x="773" y="264"/>
                    <a:pt x="776" y="268"/>
                    <a:pt x="783" y="270"/>
                  </a:cubicBezTo>
                  <a:cubicBezTo>
                    <a:pt x="785" y="270"/>
                    <a:pt x="787" y="271"/>
                    <a:pt x="789" y="271"/>
                  </a:cubicBezTo>
                  <a:cubicBezTo>
                    <a:pt x="794" y="271"/>
                    <a:pt x="799" y="269"/>
                    <a:pt x="802" y="267"/>
                  </a:cubicBezTo>
                  <a:cubicBezTo>
                    <a:pt x="805" y="263"/>
                    <a:pt x="802" y="259"/>
                    <a:pt x="795" y="257"/>
                  </a:cubicBezTo>
                  <a:cubicBezTo>
                    <a:pt x="793" y="256"/>
                    <a:pt x="790" y="256"/>
                    <a:pt x="788" y="256"/>
                  </a:cubicBezTo>
                  <a:moveTo>
                    <a:pt x="2148" y="255"/>
                  </a:moveTo>
                  <a:cubicBezTo>
                    <a:pt x="2144" y="255"/>
                    <a:pt x="2140" y="258"/>
                    <a:pt x="2141" y="263"/>
                  </a:cubicBezTo>
                  <a:cubicBezTo>
                    <a:pt x="2141" y="268"/>
                    <a:pt x="2145" y="272"/>
                    <a:pt x="2150" y="272"/>
                  </a:cubicBezTo>
                  <a:cubicBezTo>
                    <a:pt x="2150" y="272"/>
                    <a:pt x="2150" y="272"/>
                    <a:pt x="2150" y="272"/>
                  </a:cubicBezTo>
                  <a:cubicBezTo>
                    <a:pt x="2155" y="272"/>
                    <a:pt x="2158" y="268"/>
                    <a:pt x="2158" y="264"/>
                  </a:cubicBezTo>
                  <a:cubicBezTo>
                    <a:pt x="2158" y="259"/>
                    <a:pt x="2154" y="255"/>
                    <a:pt x="2149" y="255"/>
                  </a:cubicBezTo>
                  <a:cubicBezTo>
                    <a:pt x="2149" y="255"/>
                    <a:pt x="2149" y="255"/>
                    <a:pt x="2148" y="255"/>
                  </a:cubicBezTo>
                  <a:moveTo>
                    <a:pt x="2086" y="254"/>
                  </a:moveTo>
                  <a:cubicBezTo>
                    <a:pt x="2085" y="254"/>
                    <a:pt x="2085" y="254"/>
                    <a:pt x="2085" y="254"/>
                  </a:cubicBezTo>
                  <a:cubicBezTo>
                    <a:pt x="2081" y="254"/>
                    <a:pt x="2077" y="258"/>
                    <a:pt x="2077" y="263"/>
                  </a:cubicBezTo>
                  <a:cubicBezTo>
                    <a:pt x="2078" y="268"/>
                    <a:pt x="2082" y="272"/>
                    <a:pt x="2086" y="272"/>
                  </a:cubicBezTo>
                  <a:cubicBezTo>
                    <a:pt x="2086" y="272"/>
                    <a:pt x="2086" y="272"/>
                    <a:pt x="2086" y="272"/>
                  </a:cubicBezTo>
                  <a:cubicBezTo>
                    <a:pt x="2091" y="271"/>
                    <a:pt x="2094" y="268"/>
                    <a:pt x="2094" y="263"/>
                  </a:cubicBezTo>
                  <a:cubicBezTo>
                    <a:pt x="2094" y="258"/>
                    <a:pt x="2090" y="254"/>
                    <a:pt x="2086" y="254"/>
                  </a:cubicBezTo>
                  <a:moveTo>
                    <a:pt x="4148" y="238"/>
                  </a:moveTo>
                  <a:cubicBezTo>
                    <a:pt x="4147" y="238"/>
                    <a:pt x="4147" y="238"/>
                    <a:pt x="4146" y="238"/>
                  </a:cubicBezTo>
                  <a:cubicBezTo>
                    <a:pt x="4140" y="239"/>
                    <a:pt x="4135" y="245"/>
                    <a:pt x="4135" y="251"/>
                  </a:cubicBezTo>
                  <a:cubicBezTo>
                    <a:pt x="4134" y="257"/>
                    <a:pt x="4137" y="260"/>
                    <a:pt x="4141" y="260"/>
                  </a:cubicBezTo>
                  <a:cubicBezTo>
                    <a:pt x="4142" y="260"/>
                    <a:pt x="4143" y="260"/>
                    <a:pt x="4144" y="260"/>
                  </a:cubicBezTo>
                  <a:cubicBezTo>
                    <a:pt x="4149" y="259"/>
                    <a:pt x="4154" y="253"/>
                    <a:pt x="4155" y="247"/>
                  </a:cubicBezTo>
                  <a:cubicBezTo>
                    <a:pt x="4155" y="241"/>
                    <a:pt x="4152" y="238"/>
                    <a:pt x="4148" y="238"/>
                  </a:cubicBezTo>
                  <a:moveTo>
                    <a:pt x="692" y="231"/>
                  </a:moveTo>
                  <a:cubicBezTo>
                    <a:pt x="687" y="231"/>
                    <a:pt x="682" y="233"/>
                    <a:pt x="680" y="236"/>
                  </a:cubicBezTo>
                  <a:cubicBezTo>
                    <a:pt x="677" y="240"/>
                    <a:pt x="681" y="245"/>
                    <a:pt x="688" y="246"/>
                  </a:cubicBezTo>
                  <a:cubicBezTo>
                    <a:pt x="690" y="247"/>
                    <a:pt x="692" y="247"/>
                    <a:pt x="693" y="247"/>
                  </a:cubicBezTo>
                  <a:cubicBezTo>
                    <a:pt x="699" y="247"/>
                    <a:pt x="704" y="245"/>
                    <a:pt x="706" y="242"/>
                  </a:cubicBezTo>
                  <a:cubicBezTo>
                    <a:pt x="709" y="238"/>
                    <a:pt x="706" y="234"/>
                    <a:pt x="698" y="232"/>
                  </a:cubicBezTo>
                  <a:cubicBezTo>
                    <a:pt x="696" y="231"/>
                    <a:pt x="694" y="231"/>
                    <a:pt x="692" y="231"/>
                  </a:cubicBezTo>
                  <a:moveTo>
                    <a:pt x="4219" y="224"/>
                  </a:moveTo>
                  <a:cubicBezTo>
                    <a:pt x="4219" y="224"/>
                    <a:pt x="4218" y="224"/>
                    <a:pt x="4218" y="224"/>
                  </a:cubicBezTo>
                  <a:cubicBezTo>
                    <a:pt x="4212" y="225"/>
                    <a:pt x="4208" y="230"/>
                    <a:pt x="4207" y="236"/>
                  </a:cubicBezTo>
                  <a:cubicBezTo>
                    <a:pt x="4207" y="241"/>
                    <a:pt x="4210" y="245"/>
                    <a:pt x="4214" y="245"/>
                  </a:cubicBezTo>
                  <a:cubicBezTo>
                    <a:pt x="4214" y="245"/>
                    <a:pt x="4215" y="245"/>
                    <a:pt x="4216" y="244"/>
                  </a:cubicBezTo>
                  <a:cubicBezTo>
                    <a:pt x="4221" y="243"/>
                    <a:pt x="4226" y="238"/>
                    <a:pt x="4226" y="233"/>
                  </a:cubicBezTo>
                  <a:cubicBezTo>
                    <a:pt x="4227" y="228"/>
                    <a:pt x="4224" y="224"/>
                    <a:pt x="4219" y="224"/>
                  </a:cubicBezTo>
                  <a:moveTo>
                    <a:pt x="4286" y="216"/>
                  </a:moveTo>
                  <a:cubicBezTo>
                    <a:pt x="4286" y="216"/>
                    <a:pt x="4286" y="216"/>
                    <a:pt x="4286" y="216"/>
                  </a:cubicBezTo>
                  <a:cubicBezTo>
                    <a:pt x="4281" y="217"/>
                    <a:pt x="4276" y="221"/>
                    <a:pt x="4276" y="226"/>
                  </a:cubicBezTo>
                  <a:cubicBezTo>
                    <a:pt x="4275" y="231"/>
                    <a:pt x="4278" y="234"/>
                    <a:pt x="4283" y="234"/>
                  </a:cubicBezTo>
                  <a:cubicBezTo>
                    <a:pt x="4283" y="234"/>
                    <a:pt x="4283" y="234"/>
                    <a:pt x="4284" y="234"/>
                  </a:cubicBezTo>
                  <a:cubicBezTo>
                    <a:pt x="4289" y="234"/>
                    <a:pt x="4293" y="229"/>
                    <a:pt x="4294" y="225"/>
                  </a:cubicBezTo>
                  <a:cubicBezTo>
                    <a:pt x="4294" y="220"/>
                    <a:pt x="4291" y="216"/>
                    <a:pt x="4286" y="216"/>
                  </a:cubicBezTo>
                  <a:moveTo>
                    <a:pt x="4351" y="213"/>
                  </a:moveTo>
                  <a:cubicBezTo>
                    <a:pt x="4351" y="213"/>
                    <a:pt x="4350" y="213"/>
                    <a:pt x="4350" y="213"/>
                  </a:cubicBezTo>
                  <a:cubicBezTo>
                    <a:pt x="4345" y="213"/>
                    <a:pt x="4341" y="217"/>
                    <a:pt x="4340" y="222"/>
                  </a:cubicBezTo>
                  <a:cubicBezTo>
                    <a:pt x="4339" y="226"/>
                    <a:pt x="4342" y="229"/>
                    <a:pt x="4346" y="229"/>
                  </a:cubicBezTo>
                  <a:cubicBezTo>
                    <a:pt x="4346" y="229"/>
                    <a:pt x="4347" y="229"/>
                    <a:pt x="4347" y="229"/>
                  </a:cubicBezTo>
                  <a:cubicBezTo>
                    <a:pt x="4352" y="228"/>
                    <a:pt x="4357" y="224"/>
                    <a:pt x="4357" y="220"/>
                  </a:cubicBezTo>
                  <a:cubicBezTo>
                    <a:pt x="4358" y="216"/>
                    <a:pt x="4355" y="213"/>
                    <a:pt x="4351" y="213"/>
                  </a:cubicBezTo>
                  <a:moveTo>
                    <a:pt x="596" y="206"/>
                  </a:moveTo>
                  <a:cubicBezTo>
                    <a:pt x="590" y="206"/>
                    <a:pt x="585" y="208"/>
                    <a:pt x="584" y="212"/>
                  </a:cubicBezTo>
                  <a:cubicBezTo>
                    <a:pt x="581" y="217"/>
                    <a:pt x="585" y="222"/>
                    <a:pt x="592" y="224"/>
                  </a:cubicBezTo>
                  <a:cubicBezTo>
                    <a:pt x="594" y="224"/>
                    <a:pt x="595" y="224"/>
                    <a:pt x="597" y="224"/>
                  </a:cubicBezTo>
                  <a:cubicBezTo>
                    <a:pt x="603" y="224"/>
                    <a:pt x="608" y="222"/>
                    <a:pt x="610" y="218"/>
                  </a:cubicBezTo>
                  <a:cubicBezTo>
                    <a:pt x="612" y="214"/>
                    <a:pt x="608" y="209"/>
                    <a:pt x="601" y="207"/>
                  </a:cubicBezTo>
                  <a:cubicBezTo>
                    <a:pt x="599" y="206"/>
                    <a:pt x="598" y="206"/>
                    <a:pt x="596" y="206"/>
                  </a:cubicBezTo>
                  <a:moveTo>
                    <a:pt x="4416" y="204"/>
                  </a:moveTo>
                  <a:cubicBezTo>
                    <a:pt x="4416" y="204"/>
                    <a:pt x="4415" y="204"/>
                    <a:pt x="4414" y="204"/>
                  </a:cubicBezTo>
                  <a:cubicBezTo>
                    <a:pt x="4410" y="205"/>
                    <a:pt x="4405" y="209"/>
                    <a:pt x="4404" y="213"/>
                  </a:cubicBezTo>
                  <a:cubicBezTo>
                    <a:pt x="4403" y="216"/>
                    <a:pt x="4405" y="219"/>
                    <a:pt x="4409" y="219"/>
                  </a:cubicBezTo>
                  <a:cubicBezTo>
                    <a:pt x="4409" y="219"/>
                    <a:pt x="4410" y="219"/>
                    <a:pt x="4411" y="218"/>
                  </a:cubicBezTo>
                  <a:cubicBezTo>
                    <a:pt x="4416" y="217"/>
                    <a:pt x="4421" y="214"/>
                    <a:pt x="4422" y="210"/>
                  </a:cubicBezTo>
                  <a:cubicBezTo>
                    <a:pt x="4422" y="206"/>
                    <a:pt x="4420" y="204"/>
                    <a:pt x="4416" y="204"/>
                  </a:cubicBezTo>
                  <a:moveTo>
                    <a:pt x="4482" y="189"/>
                  </a:moveTo>
                  <a:cubicBezTo>
                    <a:pt x="4482" y="189"/>
                    <a:pt x="4481" y="189"/>
                    <a:pt x="4480" y="190"/>
                  </a:cubicBezTo>
                  <a:cubicBezTo>
                    <a:pt x="4475" y="191"/>
                    <a:pt x="4470" y="195"/>
                    <a:pt x="4469" y="199"/>
                  </a:cubicBezTo>
                  <a:cubicBezTo>
                    <a:pt x="4468" y="202"/>
                    <a:pt x="4469" y="204"/>
                    <a:pt x="4472" y="204"/>
                  </a:cubicBezTo>
                  <a:cubicBezTo>
                    <a:pt x="4473" y="204"/>
                    <a:pt x="4474" y="204"/>
                    <a:pt x="4475" y="203"/>
                  </a:cubicBezTo>
                  <a:cubicBezTo>
                    <a:pt x="4480" y="202"/>
                    <a:pt x="4485" y="198"/>
                    <a:pt x="4487" y="194"/>
                  </a:cubicBezTo>
                  <a:cubicBezTo>
                    <a:pt x="4488" y="191"/>
                    <a:pt x="4486" y="189"/>
                    <a:pt x="4482" y="189"/>
                  </a:cubicBezTo>
                  <a:moveTo>
                    <a:pt x="500" y="184"/>
                  </a:moveTo>
                  <a:cubicBezTo>
                    <a:pt x="494" y="184"/>
                    <a:pt x="489" y="186"/>
                    <a:pt x="488" y="190"/>
                  </a:cubicBezTo>
                  <a:cubicBezTo>
                    <a:pt x="486" y="196"/>
                    <a:pt x="490" y="201"/>
                    <a:pt x="498" y="203"/>
                  </a:cubicBezTo>
                  <a:cubicBezTo>
                    <a:pt x="499" y="203"/>
                    <a:pt x="500" y="203"/>
                    <a:pt x="501" y="203"/>
                  </a:cubicBezTo>
                  <a:cubicBezTo>
                    <a:pt x="507" y="203"/>
                    <a:pt x="512" y="200"/>
                    <a:pt x="514" y="196"/>
                  </a:cubicBezTo>
                  <a:cubicBezTo>
                    <a:pt x="516" y="191"/>
                    <a:pt x="512" y="186"/>
                    <a:pt x="504" y="184"/>
                  </a:cubicBezTo>
                  <a:cubicBezTo>
                    <a:pt x="503" y="184"/>
                    <a:pt x="502" y="184"/>
                    <a:pt x="500" y="184"/>
                  </a:cubicBezTo>
                  <a:moveTo>
                    <a:pt x="4549" y="171"/>
                  </a:moveTo>
                  <a:cubicBezTo>
                    <a:pt x="4548" y="171"/>
                    <a:pt x="4547" y="171"/>
                    <a:pt x="4545" y="171"/>
                  </a:cubicBezTo>
                  <a:cubicBezTo>
                    <a:pt x="4540" y="173"/>
                    <a:pt x="4535" y="177"/>
                    <a:pt x="4534" y="181"/>
                  </a:cubicBezTo>
                  <a:cubicBezTo>
                    <a:pt x="4533" y="183"/>
                    <a:pt x="4534" y="185"/>
                    <a:pt x="4537" y="185"/>
                  </a:cubicBezTo>
                  <a:cubicBezTo>
                    <a:pt x="4538" y="185"/>
                    <a:pt x="4539" y="185"/>
                    <a:pt x="4541" y="184"/>
                  </a:cubicBezTo>
                  <a:cubicBezTo>
                    <a:pt x="4546" y="183"/>
                    <a:pt x="4551" y="179"/>
                    <a:pt x="4552" y="175"/>
                  </a:cubicBezTo>
                  <a:cubicBezTo>
                    <a:pt x="4553" y="172"/>
                    <a:pt x="4552" y="171"/>
                    <a:pt x="4549" y="171"/>
                  </a:cubicBezTo>
                  <a:moveTo>
                    <a:pt x="407" y="164"/>
                  </a:moveTo>
                  <a:cubicBezTo>
                    <a:pt x="401" y="164"/>
                    <a:pt x="396" y="168"/>
                    <a:pt x="394" y="172"/>
                  </a:cubicBezTo>
                  <a:cubicBezTo>
                    <a:pt x="393" y="178"/>
                    <a:pt x="398" y="184"/>
                    <a:pt x="404" y="185"/>
                  </a:cubicBezTo>
                  <a:cubicBezTo>
                    <a:pt x="405" y="185"/>
                    <a:pt x="406" y="185"/>
                    <a:pt x="407" y="185"/>
                  </a:cubicBezTo>
                  <a:cubicBezTo>
                    <a:pt x="413" y="185"/>
                    <a:pt x="418" y="182"/>
                    <a:pt x="420" y="177"/>
                  </a:cubicBezTo>
                  <a:cubicBezTo>
                    <a:pt x="421" y="171"/>
                    <a:pt x="417" y="166"/>
                    <a:pt x="410" y="165"/>
                  </a:cubicBezTo>
                  <a:cubicBezTo>
                    <a:pt x="409" y="165"/>
                    <a:pt x="408" y="164"/>
                    <a:pt x="407" y="164"/>
                  </a:cubicBezTo>
                  <a:moveTo>
                    <a:pt x="10" y="162"/>
                  </a:moveTo>
                  <a:cubicBezTo>
                    <a:pt x="9" y="162"/>
                    <a:pt x="9" y="162"/>
                    <a:pt x="8" y="163"/>
                  </a:cubicBezTo>
                  <a:cubicBezTo>
                    <a:pt x="3" y="164"/>
                    <a:pt x="0" y="171"/>
                    <a:pt x="0" y="177"/>
                  </a:cubicBezTo>
                  <a:cubicBezTo>
                    <a:pt x="0" y="183"/>
                    <a:pt x="3" y="187"/>
                    <a:pt x="7" y="187"/>
                  </a:cubicBezTo>
                  <a:cubicBezTo>
                    <a:pt x="8" y="187"/>
                    <a:pt x="8" y="187"/>
                    <a:pt x="9" y="186"/>
                  </a:cubicBezTo>
                  <a:cubicBezTo>
                    <a:pt x="14" y="185"/>
                    <a:pt x="17" y="178"/>
                    <a:pt x="17" y="171"/>
                  </a:cubicBezTo>
                  <a:cubicBezTo>
                    <a:pt x="17" y="166"/>
                    <a:pt x="14" y="162"/>
                    <a:pt x="10" y="162"/>
                  </a:cubicBezTo>
                  <a:moveTo>
                    <a:pt x="316" y="150"/>
                  </a:moveTo>
                  <a:cubicBezTo>
                    <a:pt x="310" y="150"/>
                    <a:pt x="305" y="153"/>
                    <a:pt x="304" y="159"/>
                  </a:cubicBezTo>
                  <a:cubicBezTo>
                    <a:pt x="303" y="165"/>
                    <a:pt x="308" y="171"/>
                    <a:pt x="315" y="172"/>
                  </a:cubicBezTo>
                  <a:cubicBezTo>
                    <a:pt x="315" y="172"/>
                    <a:pt x="316" y="172"/>
                    <a:pt x="316" y="172"/>
                  </a:cubicBezTo>
                  <a:cubicBezTo>
                    <a:pt x="322" y="172"/>
                    <a:pt x="327" y="168"/>
                    <a:pt x="328" y="162"/>
                  </a:cubicBezTo>
                  <a:cubicBezTo>
                    <a:pt x="329" y="156"/>
                    <a:pt x="325" y="151"/>
                    <a:pt x="318" y="150"/>
                  </a:cubicBezTo>
                  <a:cubicBezTo>
                    <a:pt x="317" y="150"/>
                    <a:pt x="317" y="150"/>
                    <a:pt x="316" y="150"/>
                  </a:cubicBezTo>
                  <a:moveTo>
                    <a:pt x="4615" y="149"/>
                  </a:moveTo>
                  <a:cubicBezTo>
                    <a:pt x="4614" y="149"/>
                    <a:pt x="4613" y="149"/>
                    <a:pt x="4611" y="150"/>
                  </a:cubicBezTo>
                  <a:cubicBezTo>
                    <a:pt x="4606" y="151"/>
                    <a:pt x="4601" y="156"/>
                    <a:pt x="4600" y="159"/>
                  </a:cubicBezTo>
                  <a:cubicBezTo>
                    <a:pt x="4599" y="162"/>
                    <a:pt x="4600" y="163"/>
                    <a:pt x="4603" y="163"/>
                  </a:cubicBezTo>
                  <a:cubicBezTo>
                    <a:pt x="4604" y="163"/>
                    <a:pt x="4605" y="163"/>
                    <a:pt x="4606" y="162"/>
                  </a:cubicBezTo>
                  <a:cubicBezTo>
                    <a:pt x="4611" y="161"/>
                    <a:pt x="4617" y="157"/>
                    <a:pt x="4618" y="153"/>
                  </a:cubicBezTo>
                  <a:cubicBezTo>
                    <a:pt x="4619" y="150"/>
                    <a:pt x="4618" y="149"/>
                    <a:pt x="4615" y="149"/>
                  </a:cubicBezTo>
                  <a:moveTo>
                    <a:pt x="76" y="146"/>
                  </a:moveTo>
                  <a:cubicBezTo>
                    <a:pt x="75" y="146"/>
                    <a:pt x="75" y="146"/>
                    <a:pt x="74" y="146"/>
                  </a:cubicBezTo>
                  <a:cubicBezTo>
                    <a:pt x="69" y="147"/>
                    <a:pt x="65" y="153"/>
                    <a:pt x="65" y="159"/>
                  </a:cubicBezTo>
                  <a:cubicBezTo>
                    <a:pt x="65" y="165"/>
                    <a:pt x="69" y="170"/>
                    <a:pt x="74" y="170"/>
                  </a:cubicBezTo>
                  <a:cubicBezTo>
                    <a:pt x="74" y="170"/>
                    <a:pt x="74" y="170"/>
                    <a:pt x="75" y="170"/>
                  </a:cubicBezTo>
                  <a:cubicBezTo>
                    <a:pt x="80" y="169"/>
                    <a:pt x="84" y="163"/>
                    <a:pt x="84" y="156"/>
                  </a:cubicBezTo>
                  <a:cubicBezTo>
                    <a:pt x="84" y="150"/>
                    <a:pt x="80" y="146"/>
                    <a:pt x="76" y="146"/>
                  </a:cubicBezTo>
                  <a:moveTo>
                    <a:pt x="230" y="141"/>
                  </a:moveTo>
                  <a:cubicBezTo>
                    <a:pt x="224" y="141"/>
                    <a:pt x="219" y="145"/>
                    <a:pt x="218" y="152"/>
                  </a:cubicBezTo>
                  <a:cubicBezTo>
                    <a:pt x="218" y="158"/>
                    <a:pt x="222" y="164"/>
                    <a:pt x="229" y="164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35" y="164"/>
                    <a:pt x="241" y="159"/>
                    <a:pt x="241" y="153"/>
                  </a:cubicBezTo>
                  <a:cubicBezTo>
                    <a:pt x="242" y="147"/>
                    <a:pt x="237" y="141"/>
                    <a:pt x="231" y="141"/>
                  </a:cubicBezTo>
                  <a:cubicBezTo>
                    <a:pt x="230" y="141"/>
                    <a:pt x="230" y="141"/>
                    <a:pt x="230" y="141"/>
                  </a:cubicBezTo>
                  <a:moveTo>
                    <a:pt x="149" y="139"/>
                  </a:moveTo>
                  <a:cubicBezTo>
                    <a:pt x="149" y="139"/>
                    <a:pt x="149" y="139"/>
                    <a:pt x="149" y="139"/>
                  </a:cubicBezTo>
                  <a:cubicBezTo>
                    <a:pt x="143" y="139"/>
                    <a:pt x="138" y="145"/>
                    <a:pt x="138" y="151"/>
                  </a:cubicBezTo>
                  <a:cubicBezTo>
                    <a:pt x="138" y="158"/>
                    <a:pt x="142" y="163"/>
                    <a:pt x="148" y="163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54" y="163"/>
                    <a:pt x="159" y="157"/>
                    <a:pt x="159" y="150"/>
                  </a:cubicBezTo>
                  <a:cubicBezTo>
                    <a:pt x="160" y="144"/>
                    <a:pt x="155" y="139"/>
                    <a:pt x="149" y="139"/>
                  </a:cubicBezTo>
                  <a:moveTo>
                    <a:pt x="4681" y="125"/>
                  </a:moveTo>
                  <a:cubicBezTo>
                    <a:pt x="4680" y="125"/>
                    <a:pt x="4679" y="125"/>
                    <a:pt x="4677" y="126"/>
                  </a:cubicBezTo>
                  <a:cubicBezTo>
                    <a:pt x="4672" y="128"/>
                    <a:pt x="4667" y="132"/>
                    <a:pt x="4666" y="136"/>
                  </a:cubicBezTo>
                  <a:cubicBezTo>
                    <a:pt x="4665" y="138"/>
                    <a:pt x="4666" y="140"/>
                    <a:pt x="4668" y="140"/>
                  </a:cubicBezTo>
                  <a:cubicBezTo>
                    <a:pt x="4669" y="140"/>
                    <a:pt x="4671" y="139"/>
                    <a:pt x="4672" y="139"/>
                  </a:cubicBezTo>
                  <a:cubicBezTo>
                    <a:pt x="4677" y="137"/>
                    <a:pt x="4683" y="133"/>
                    <a:pt x="4684" y="129"/>
                  </a:cubicBezTo>
                  <a:cubicBezTo>
                    <a:pt x="4685" y="127"/>
                    <a:pt x="4684" y="125"/>
                    <a:pt x="4681" y="125"/>
                  </a:cubicBezTo>
                  <a:moveTo>
                    <a:pt x="4747" y="101"/>
                  </a:moveTo>
                  <a:cubicBezTo>
                    <a:pt x="4746" y="101"/>
                    <a:pt x="4744" y="101"/>
                    <a:pt x="4743" y="101"/>
                  </a:cubicBezTo>
                  <a:cubicBezTo>
                    <a:pt x="4738" y="103"/>
                    <a:pt x="4733" y="108"/>
                    <a:pt x="4732" y="112"/>
                  </a:cubicBezTo>
                  <a:cubicBezTo>
                    <a:pt x="4731" y="114"/>
                    <a:pt x="4732" y="115"/>
                    <a:pt x="4734" y="115"/>
                  </a:cubicBezTo>
                  <a:cubicBezTo>
                    <a:pt x="4735" y="115"/>
                    <a:pt x="4737" y="115"/>
                    <a:pt x="4738" y="115"/>
                  </a:cubicBezTo>
                  <a:cubicBezTo>
                    <a:pt x="4743" y="113"/>
                    <a:pt x="4748" y="109"/>
                    <a:pt x="4750" y="105"/>
                  </a:cubicBezTo>
                  <a:cubicBezTo>
                    <a:pt x="4751" y="102"/>
                    <a:pt x="4749" y="101"/>
                    <a:pt x="4747" y="101"/>
                  </a:cubicBezTo>
                  <a:moveTo>
                    <a:pt x="4812" y="77"/>
                  </a:moveTo>
                  <a:cubicBezTo>
                    <a:pt x="4811" y="77"/>
                    <a:pt x="4809" y="77"/>
                    <a:pt x="4808" y="77"/>
                  </a:cubicBezTo>
                  <a:cubicBezTo>
                    <a:pt x="4803" y="79"/>
                    <a:pt x="4798" y="84"/>
                    <a:pt x="4797" y="87"/>
                  </a:cubicBezTo>
                  <a:cubicBezTo>
                    <a:pt x="4796" y="90"/>
                    <a:pt x="4797" y="92"/>
                    <a:pt x="4800" y="92"/>
                  </a:cubicBezTo>
                  <a:cubicBezTo>
                    <a:pt x="4801" y="92"/>
                    <a:pt x="4802" y="91"/>
                    <a:pt x="4804" y="91"/>
                  </a:cubicBezTo>
                  <a:cubicBezTo>
                    <a:pt x="4808" y="89"/>
                    <a:pt x="4814" y="85"/>
                    <a:pt x="4815" y="81"/>
                  </a:cubicBezTo>
                  <a:cubicBezTo>
                    <a:pt x="4816" y="78"/>
                    <a:pt x="4814" y="77"/>
                    <a:pt x="4812" y="77"/>
                  </a:cubicBezTo>
                  <a:moveTo>
                    <a:pt x="4876" y="54"/>
                  </a:moveTo>
                  <a:cubicBezTo>
                    <a:pt x="4875" y="54"/>
                    <a:pt x="4874" y="54"/>
                    <a:pt x="4873" y="54"/>
                  </a:cubicBezTo>
                  <a:cubicBezTo>
                    <a:pt x="4868" y="56"/>
                    <a:pt x="4863" y="61"/>
                    <a:pt x="4862" y="65"/>
                  </a:cubicBezTo>
                  <a:cubicBezTo>
                    <a:pt x="4861" y="68"/>
                    <a:pt x="4862" y="69"/>
                    <a:pt x="4865" y="69"/>
                  </a:cubicBezTo>
                  <a:cubicBezTo>
                    <a:pt x="4866" y="69"/>
                    <a:pt x="4867" y="69"/>
                    <a:pt x="4868" y="69"/>
                  </a:cubicBezTo>
                  <a:cubicBezTo>
                    <a:pt x="4873" y="67"/>
                    <a:pt x="4878" y="63"/>
                    <a:pt x="4879" y="59"/>
                  </a:cubicBezTo>
                  <a:cubicBezTo>
                    <a:pt x="4880" y="56"/>
                    <a:pt x="4879" y="54"/>
                    <a:pt x="4876" y="54"/>
                  </a:cubicBezTo>
                  <a:moveTo>
                    <a:pt x="4939" y="34"/>
                  </a:moveTo>
                  <a:cubicBezTo>
                    <a:pt x="4938" y="34"/>
                    <a:pt x="4937" y="34"/>
                    <a:pt x="4936" y="34"/>
                  </a:cubicBezTo>
                  <a:cubicBezTo>
                    <a:pt x="4931" y="36"/>
                    <a:pt x="4927" y="40"/>
                    <a:pt x="4926" y="44"/>
                  </a:cubicBezTo>
                  <a:cubicBezTo>
                    <a:pt x="4925" y="47"/>
                    <a:pt x="4927" y="49"/>
                    <a:pt x="4930" y="49"/>
                  </a:cubicBezTo>
                  <a:cubicBezTo>
                    <a:pt x="4931" y="49"/>
                    <a:pt x="4931" y="49"/>
                    <a:pt x="4933" y="49"/>
                  </a:cubicBezTo>
                  <a:cubicBezTo>
                    <a:pt x="4937" y="48"/>
                    <a:pt x="4942" y="43"/>
                    <a:pt x="4943" y="39"/>
                  </a:cubicBezTo>
                  <a:cubicBezTo>
                    <a:pt x="4944" y="36"/>
                    <a:pt x="4942" y="34"/>
                    <a:pt x="4939" y="34"/>
                  </a:cubicBezTo>
                  <a:moveTo>
                    <a:pt x="5000" y="18"/>
                  </a:moveTo>
                  <a:cubicBezTo>
                    <a:pt x="5000" y="18"/>
                    <a:pt x="4999" y="18"/>
                    <a:pt x="4999" y="18"/>
                  </a:cubicBezTo>
                  <a:cubicBezTo>
                    <a:pt x="4994" y="19"/>
                    <a:pt x="4989" y="23"/>
                    <a:pt x="4989" y="28"/>
                  </a:cubicBezTo>
                  <a:cubicBezTo>
                    <a:pt x="4988" y="31"/>
                    <a:pt x="4990" y="33"/>
                    <a:pt x="4993" y="33"/>
                  </a:cubicBezTo>
                  <a:cubicBezTo>
                    <a:pt x="4994" y="33"/>
                    <a:pt x="4995" y="33"/>
                    <a:pt x="4995" y="33"/>
                  </a:cubicBezTo>
                  <a:cubicBezTo>
                    <a:pt x="5000" y="32"/>
                    <a:pt x="5005" y="28"/>
                    <a:pt x="5006" y="24"/>
                  </a:cubicBezTo>
                  <a:cubicBezTo>
                    <a:pt x="5006" y="20"/>
                    <a:pt x="5004" y="18"/>
                    <a:pt x="5000" y="18"/>
                  </a:cubicBezTo>
                  <a:moveTo>
                    <a:pt x="5230" y="11"/>
                  </a:moveTo>
                  <a:cubicBezTo>
                    <a:pt x="5226" y="11"/>
                    <a:pt x="5224" y="14"/>
                    <a:pt x="5223" y="18"/>
                  </a:cubicBezTo>
                  <a:cubicBezTo>
                    <a:pt x="5223" y="22"/>
                    <a:pt x="5226" y="26"/>
                    <a:pt x="5230" y="27"/>
                  </a:cubicBezTo>
                  <a:cubicBezTo>
                    <a:pt x="5231" y="27"/>
                    <a:pt x="5232" y="27"/>
                    <a:pt x="5232" y="27"/>
                  </a:cubicBezTo>
                  <a:cubicBezTo>
                    <a:pt x="5235" y="27"/>
                    <a:pt x="5238" y="25"/>
                    <a:pt x="5238" y="21"/>
                  </a:cubicBezTo>
                  <a:cubicBezTo>
                    <a:pt x="5239" y="17"/>
                    <a:pt x="5235" y="12"/>
                    <a:pt x="5231" y="11"/>
                  </a:cubicBezTo>
                  <a:cubicBezTo>
                    <a:pt x="5231" y="11"/>
                    <a:pt x="5230" y="11"/>
                    <a:pt x="5230" y="11"/>
                  </a:cubicBezTo>
                  <a:moveTo>
                    <a:pt x="5061" y="6"/>
                  </a:moveTo>
                  <a:cubicBezTo>
                    <a:pt x="5060" y="6"/>
                    <a:pt x="5060" y="6"/>
                    <a:pt x="5059" y="6"/>
                  </a:cubicBezTo>
                  <a:cubicBezTo>
                    <a:pt x="5055" y="7"/>
                    <a:pt x="5051" y="11"/>
                    <a:pt x="5050" y="15"/>
                  </a:cubicBezTo>
                  <a:cubicBezTo>
                    <a:pt x="5049" y="19"/>
                    <a:pt x="5052" y="22"/>
                    <a:pt x="5056" y="22"/>
                  </a:cubicBezTo>
                  <a:cubicBezTo>
                    <a:pt x="5056" y="22"/>
                    <a:pt x="5056" y="22"/>
                    <a:pt x="5057" y="22"/>
                  </a:cubicBezTo>
                  <a:cubicBezTo>
                    <a:pt x="5061" y="21"/>
                    <a:pt x="5066" y="17"/>
                    <a:pt x="5067" y="13"/>
                  </a:cubicBezTo>
                  <a:cubicBezTo>
                    <a:pt x="5067" y="9"/>
                    <a:pt x="5065" y="6"/>
                    <a:pt x="5061" y="6"/>
                  </a:cubicBezTo>
                  <a:moveTo>
                    <a:pt x="5175" y="2"/>
                  </a:moveTo>
                  <a:cubicBezTo>
                    <a:pt x="5171" y="2"/>
                    <a:pt x="5168" y="5"/>
                    <a:pt x="5168" y="9"/>
                  </a:cubicBezTo>
                  <a:cubicBezTo>
                    <a:pt x="5167" y="14"/>
                    <a:pt x="5170" y="17"/>
                    <a:pt x="5175" y="18"/>
                  </a:cubicBezTo>
                  <a:cubicBezTo>
                    <a:pt x="5175" y="18"/>
                    <a:pt x="5175" y="18"/>
                    <a:pt x="5175" y="18"/>
                  </a:cubicBezTo>
                  <a:cubicBezTo>
                    <a:pt x="5179" y="18"/>
                    <a:pt x="5183" y="15"/>
                    <a:pt x="5183" y="11"/>
                  </a:cubicBezTo>
                  <a:cubicBezTo>
                    <a:pt x="5184" y="6"/>
                    <a:pt x="5180" y="2"/>
                    <a:pt x="5176" y="2"/>
                  </a:cubicBezTo>
                  <a:cubicBezTo>
                    <a:pt x="5176" y="2"/>
                    <a:pt x="5176" y="2"/>
                    <a:pt x="5175" y="2"/>
                  </a:cubicBezTo>
                  <a:moveTo>
                    <a:pt x="5119" y="0"/>
                  </a:moveTo>
                  <a:cubicBezTo>
                    <a:pt x="5119" y="0"/>
                    <a:pt x="5119" y="0"/>
                    <a:pt x="5119" y="0"/>
                  </a:cubicBezTo>
                  <a:cubicBezTo>
                    <a:pt x="5114" y="1"/>
                    <a:pt x="5110" y="5"/>
                    <a:pt x="5110" y="9"/>
                  </a:cubicBezTo>
                  <a:cubicBezTo>
                    <a:pt x="5109" y="13"/>
                    <a:pt x="5112" y="16"/>
                    <a:pt x="5116" y="16"/>
                  </a:cubicBezTo>
                  <a:cubicBezTo>
                    <a:pt x="5116" y="16"/>
                    <a:pt x="5117" y="16"/>
                    <a:pt x="5117" y="16"/>
                  </a:cubicBezTo>
                  <a:cubicBezTo>
                    <a:pt x="5121" y="16"/>
                    <a:pt x="5125" y="13"/>
                    <a:pt x="5126" y="8"/>
                  </a:cubicBezTo>
                  <a:cubicBezTo>
                    <a:pt x="5126" y="4"/>
                    <a:pt x="5123" y="0"/>
                    <a:pt x="5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64"/>
            <p:cNvSpPr/>
            <p:nvPr/>
          </p:nvSpPr>
          <p:spPr bwMode="auto">
            <a:xfrm>
              <a:off x="13257213" y="10431463"/>
              <a:ext cx="38100" cy="42863"/>
            </a:xfrm>
            <a:custGeom>
              <a:avLst/>
              <a:gdLst>
                <a:gd name="T0" fmla="*/ 5 w 14"/>
                <a:gd name="T1" fmla="*/ 0 h 16"/>
                <a:gd name="T2" fmla="*/ 2 w 14"/>
                <a:gd name="T3" fmla="*/ 0 h 16"/>
                <a:gd name="T4" fmla="*/ 1 w 14"/>
                <a:gd name="T5" fmla="*/ 1 h 16"/>
                <a:gd name="T6" fmla="*/ 0 w 14"/>
                <a:gd name="T7" fmla="*/ 2 h 16"/>
                <a:gd name="T8" fmla="*/ 0 w 14"/>
                <a:gd name="T9" fmla="*/ 4 h 16"/>
                <a:gd name="T10" fmla="*/ 0 w 14"/>
                <a:gd name="T11" fmla="*/ 5 h 16"/>
                <a:gd name="T12" fmla="*/ 0 w 14"/>
                <a:gd name="T13" fmla="*/ 8 h 16"/>
                <a:gd name="T14" fmla="*/ 2 w 14"/>
                <a:gd name="T15" fmla="*/ 11 h 16"/>
                <a:gd name="T16" fmla="*/ 4 w 14"/>
                <a:gd name="T17" fmla="*/ 14 h 16"/>
                <a:gd name="T18" fmla="*/ 7 w 14"/>
                <a:gd name="T19" fmla="*/ 15 h 16"/>
                <a:gd name="T20" fmla="*/ 10 w 14"/>
                <a:gd name="T21" fmla="*/ 16 h 16"/>
                <a:gd name="T22" fmla="*/ 12 w 14"/>
                <a:gd name="T23" fmla="*/ 16 h 16"/>
                <a:gd name="T24" fmla="*/ 13 w 14"/>
                <a:gd name="T25" fmla="*/ 14 h 16"/>
                <a:gd name="T26" fmla="*/ 14 w 14"/>
                <a:gd name="T27" fmla="*/ 12 h 16"/>
                <a:gd name="T28" fmla="*/ 14 w 14"/>
                <a:gd name="T29" fmla="*/ 10 h 16"/>
                <a:gd name="T30" fmla="*/ 14 w 14"/>
                <a:gd name="T31" fmla="*/ 8 h 16"/>
                <a:gd name="T32" fmla="*/ 13 w 14"/>
                <a:gd name="T33" fmla="*/ 7 h 16"/>
                <a:gd name="T34" fmla="*/ 12 w 14"/>
                <a:gd name="T35" fmla="*/ 5 h 16"/>
                <a:gd name="T36" fmla="*/ 11 w 14"/>
                <a:gd name="T37" fmla="*/ 4 h 16"/>
                <a:gd name="T38" fmla="*/ 10 w 14"/>
                <a:gd name="T39" fmla="*/ 2 h 16"/>
                <a:gd name="T40" fmla="*/ 9 w 14"/>
                <a:gd name="T41" fmla="*/ 1 h 16"/>
                <a:gd name="T42" fmla="*/ 5 w 14"/>
                <a:gd name="T4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2"/>
                    <a:pt x="3" y="13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3" y="15"/>
                    <a:pt x="13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65"/>
            <p:cNvSpPr/>
            <p:nvPr/>
          </p:nvSpPr>
          <p:spPr bwMode="auto">
            <a:xfrm>
              <a:off x="-1062038" y="11150600"/>
              <a:ext cx="39688" cy="100013"/>
            </a:xfrm>
            <a:custGeom>
              <a:avLst/>
              <a:gdLst>
                <a:gd name="T0" fmla="*/ 6 w 15"/>
                <a:gd name="T1" fmla="*/ 0 h 37"/>
                <a:gd name="T2" fmla="*/ 0 w 15"/>
                <a:gd name="T3" fmla="*/ 9 h 37"/>
                <a:gd name="T4" fmla="*/ 0 w 15"/>
                <a:gd name="T5" fmla="*/ 12 h 37"/>
                <a:gd name="T6" fmla="*/ 0 w 15"/>
                <a:gd name="T7" fmla="*/ 15 h 37"/>
                <a:gd name="T8" fmla="*/ 0 w 15"/>
                <a:gd name="T9" fmla="*/ 19 h 37"/>
                <a:gd name="T10" fmla="*/ 0 w 15"/>
                <a:gd name="T11" fmla="*/ 23 h 37"/>
                <a:gd name="T12" fmla="*/ 1 w 15"/>
                <a:gd name="T13" fmla="*/ 26 h 37"/>
                <a:gd name="T14" fmla="*/ 2 w 15"/>
                <a:gd name="T15" fmla="*/ 29 h 37"/>
                <a:gd name="T16" fmla="*/ 3 w 15"/>
                <a:gd name="T17" fmla="*/ 32 h 37"/>
                <a:gd name="T18" fmla="*/ 4 w 15"/>
                <a:gd name="T19" fmla="*/ 34 h 37"/>
                <a:gd name="T20" fmla="*/ 6 w 15"/>
                <a:gd name="T21" fmla="*/ 36 h 37"/>
                <a:gd name="T22" fmla="*/ 7 w 15"/>
                <a:gd name="T23" fmla="*/ 37 h 37"/>
                <a:gd name="T24" fmla="*/ 9 w 15"/>
                <a:gd name="T25" fmla="*/ 37 h 37"/>
                <a:gd name="T26" fmla="*/ 9 w 15"/>
                <a:gd name="T27" fmla="*/ 37 h 37"/>
                <a:gd name="T28" fmla="*/ 10 w 15"/>
                <a:gd name="T29" fmla="*/ 37 h 37"/>
                <a:gd name="T30" fmla="*/ 11 w 15"/>
                <a:gd name="T31" fmla="*/ 36 h 37"/>
                <a:gd name="T32" fmla="*/ 13 w 15"/>
                <a:gd name="T33" fmla="*/ 34 h 37"/>
                <a:gd name="T34" fmla="*/ 14 w 15"/>
                <a:gd name="T35" fmla="*/ 31 h 37"/>
                <a:gd name="T36" fmla="*/ 14 w 15"/>
                <a:gd name="T37" fmla="*/ 29 h 37"/>
                <a:gd name="T38" fmla="*/ 15 w 15"/>
                <a:gd name="T39" fmla="*/ 25 h 37"/>
                <a:gd name="T40" fmla="*/ 15 w 15"/>
                <a:gd name="T41" fmla="*/ 22 h 37"/>
                <a:gd name="T42" fmla="*/ 15 w 15"/>
                <a:gd name="T43" fmla="*/ 18 h 37"/>
                <a:gd name="T44" fmla="*/ 14 w 15"/>
                <a:gd name="T45" fmla="*/ 14 h 37"/>
                <a:gd name="T46" fmla="*/ 14 w 15"/>
                <a:gd name="T47" fmla="*/ 11 h 37"/>
                <a:gd name="T48" fmla="*/ 13 w 15"/>
                <a:gd name="T49" fmla="*/ 8 h 37"/>
                <a:gd name="T50" fmla="*/ 12 w 15"/>
                <a:gd name="T51" fmla="*/ 5 h 37"/>
                <a:gd name="T52" fmla="*/ 10 w 15"/>
                <a:gd name="T53" fmla="*/ 3 h 37"/>
                <a:gd name="T54" fmla="*/ 6 w 15"/>
                <a:gd name="T5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37">
                  <a:moveTo>
                    <a:pt x="6" y="0"/>
                  </a:moveTo>
                  <a:cubicBezTo>
                    <a:pt x="4" y="0"/>
                    <a:pt x="1" y="3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30"/>
                    <a:pt x="3" y="31"/>
                    <a:pt x="3" y="32"/>
                  </a:cubicBezTo>
                  <a:cubicBezTo>
                    <a:pt x="3" y="33"/>
                    <a:pt x="4" y="34"/>
                    <a:pt x="4" y="34"/>
                  </a:cubicBezTo>
                  <a:cubicBezTo>
                    <a:pt x="5" y="35"/>
                    <a:pt x="5" y="36"/>
                    <a:pt x="6" y="36"/>
                  </a:cubicBezTo>
                  <a:cubicBezTo>
                    <a:pt x="6" y="36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2" y="35"/>
                    <a:pt x="12" y="35"/>
                    <a:pt x="13" y="34"/>
                  </a:cubicBezTo>
                  <a:cubicBezTo>
                    <a:pt x="13" y="33"/>
                    <a:pt x="13" y="32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6"/>
                    <a:pt x="14" y="14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3" y="7"/>
                    <a:pt x="12" y="6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66"/>
            <p:cNvSpPr>
              <a:spLocks noEditPoints="1"/>
            </p:cNvSpPr>
            <p:nvPr/>
          </p:nvSpPr>
          <p:spPr bwMode="auto">
            <a:xfrm>
              <a:off x="-922338" y="10490200"/>
              <a:ext cx="14058901" cy="1565275"/>
            </a:xfrm>
            <a:custGeom>
              <a:avLst/>
              <a:gdLst>
                <a:gd name="T0" fmla="*/ 3114 w 5222"/>
                <a:gd name="T1" fmla="*/ 561 h 581"/>
                <a:gd name="T2" fmla="*/ 3181 w 5222"/>
                <a:gd name="T3" fmla="*/ 576 h 581"/>
                <a:gd name="T4" fmla="*/ 2985 w 5222"/>
                <a:gd name="T5" fmla="*/ 556 h 581"/>
                <a:gd name="T6" fmla="*/ 2921 w 5222"/>
                <a:gd name="T7" fmla="*/ 544 h 581"/>
                <a:gd name="T8" fmla="*/ 3319 w 5222"/>
                <a:gd name="T9" fmla="*/ 542 h 581"/>
                <a:gd name="T10" fmla="*/ 2871 w 5222"/>
                <a:gd name="T11" fmla="*/ 539 h 581"/>
                <a:gd name="T12" fmla="*/ 3411 w 5222"/>
                <a:gd name="T13" fmla="*/ 509 h 581"/>
                <a:gd name="T14" fmla="*/ 3487 w 5222"/>
                <a:gd name="T15" fmla="*/ 487 h 581"/>
                <a:gd name="T16" fmla="*/ 2747 w 5222"/>
                <a:gd name="T17" fmla="*/ 502 h 581"/>
                <a:gd name="T18" fmla="*/ 3578 w 5222"/>
                <a:gd name="T19" fmla="*/ 470 h 581"/>
                <a:gd name="T20" fmla="*/ 3652 w 5222"/>
                <a:gd name="T21" fmla="*/ 434 h 581"/>
                <a:gd name="T22" fmla="*/ 2628 w 5222"/>
                <a:gd name="T23" fmla="*/ 447 h 581"/>
                <a:gd name="T24" fmla="*/ 3726 w 5222"/>
                <a:gd name="T25" fmla="*/ 431 h 581"/>
                <a:gd name="T26" fmla="*/ 2565 w 5222"/>
                <a:gd name="T27" fmla="*/ 400 h 581"/>
                <a:gd name="T28" fmla="*/ 2503 w 5222"/>
                <a:gd name="T29" fmla="*/ 379 h 581"/>
                <a:gd name="T30" fmla="*/ 3882 w 5222"/>
                <a:gd name="T31" fmla="*/ 374 h 581"/>
                <a:gd name="T32" fmla="*/ 2452 w 5222"/>
                <a:gd name="T33" fmla="*/ 348 h 581"/>
                <a:gd name="T34" fmla="*/ 1269 w 5222"/>
                <a:gd name="T35" fmla="*/ 327 h 581"/>
                <a:gd name="T36" fmla="*/ 1121 w 5222"/>
                <a:gd name="T37" fmla="*/ 332 h 581"/>
                <a:gd name="T38" fmla="*/ 1329 w 5222"/>
                <a:gd name="T39" fmla="*/ 328 h 581"/>
                <a:gd name="T40" fmla="*/ 1391 w 5222"/>
                <a:gd name="T41" fmla="*/ 322 h 581"/>
                <a:gd name="T42" fmla="*/ 3955 w 5222"/>
                <a:gd name="T43" fmla="*/ 337 h 581"/>
                <a:gd name="T44" fmla="*/ 1430 w 5222"/>
                <a:gd name="T45" fmla="*/ 326 h 581"/>
                <a:gd name="T46" fmla="*/ 1064 w 5222"/>
                <a:gd name="T47" fmla="*/ 317 h 581"/>
                <a:gd name="T48" fmla="*/ 1561 w 5222"/>
                <a:gd name="T49" fmla="*/ 307 h 581"/>
                <a:gd name="T50" fmla="*/ 975 w 5222"/>
                <a:gd name="T51" fmla="*/ 315 h 581"/>
                <a:gd name="T52" fmla="*/ 2333 w 5222"/>
                <a:gd name="T53" fmla="*/ 303 h 581"/>
                <a:gd name="T54" fmla="*/ 1675 w 5222"/>
                <a:gd name="T55" fmla="*/ 296 h 581"/>
                <a:gd name="T56" fmla="*/ 4032 w 5222"/>
                <a:gd name="T57" fmla="*/ 309 h 581"/>
                <a:gd name="T58" fmla="*/ 911 w 5222"/>
                <a:gd name="T59" fmla="*/ 299 h 581"/>
                <a:gd name="T60" fmla="*/ 1731 w 5222"/>
                <a:gd name="T61" fmla="*/ 290 h 581"/>
                <a:gd name="T62" fmla="*/ 1786 w 5222"/>
                <a:gd name="T63" fmla="*/ 285 h 581"/>
                <a:gd name="T64" fmla="*/ 1840 w 5222"/>
                <a:gd name="T65" fmla="*/ 295 h 581"/>
                <a:gd name="T66" fmla="*/ 823 w 5222"/>
                <a:gd name="T67" fmla="*/ 276 h 581"/>
                <a:gd name="T68" fmla="*/ 2209 w 5222"/>
                <a:gd name="T69" fmla="*/ 274 h 581"/>
                <a:gd name="T70" fmla="*/ 1952 w 5222"/>
                <a:gd name="T71" fmla="*/ 280 h 581"/>
                <a:gd name="T72" fmla="*/ 2023 w 5222"/>
                <a:gd name="T73" fmla="*/ 286 h 581"/>
                <a:gd name="T74" fmla="*/ 4123 w 5222"/>
                <a:gd name="T75" fmla="*/ 269 h 581"/>
                <a:gd name="T76" fmla="*/ 2083 w 5222"/>
                <a:gd name="T77" fmla="*/ 268 h 581"/>
                <a:gd name="T78" fmla="*/ 724 w 5222"/>
                <a:gd name="T79" fmla="*/ 276 h 581"/>
                <a:gd name="T80" fmla="*/ 4198 w 5222"/>
                <a:gd name="T81" fmla="*/ 255 h 581"/>
                <a:gd name="T82" fmla="*/ 4262 w 5222"/>
                <a:gd name="T83" fmla="*/ 230 h 581"/>
                <a:gd name="T84" fmla="*/ 546 w 5222"/>
                <a:gd name="T85" fmla="*/ 249 h 581"/>
                <a:gd name="T86" fmla="*/ 12 w 5222"/>
                <a:gd name="T87" fmla="*/ 257 h 581"/>
                <a:gd name="T88" fmla="*/ 4323 w 5222"/>
                <a:gd name="T89" fmla="*/ 218 h 581"/>
                <a:gd name="T90" fmla="*/ 70 w 5222"/>
                <a:gd name="T91" fmla="*/ 204 h 581"/>
                <a:gd name="T92" fmla="*/ 4371 w 5222"/>
                <a:gd name="T93" fmla="*/ 216 h 581"/>
                <a:gd name="T94" fmla="*/ 380 w 5222"/>
                <a:gd name="T95" fmla="*/ 202 h 581"/>
                <a:gd name="T96" fmla="*/ 296 w 5222"/>
                <a:gd name="T97" fmla="*/ 195 h 581"/>
                <a:gd name="T98" fmla="*/ 215 w 5222"/>
                <a:gd name="T99" fmla="*/ 225 h 581"/>
                <a:gd name="T100" fmla="*/ 4450 w 5222"/>
                <a:gd name="T101" fmla="*/ 189 h 581"/>
                <a:gd name="T102" fmla="*/ 4580 w 5222"/>
                <a:gd name="T103" fmla="*/ 141 h 581"/>
                <a:gd name="T104" fmla="*/ 4628 w 5222"/>
                <a:gd name="T105" fmla="*/ 127 h 581"/>
                <a:gd name="T106" fmla="*/ 4700 w 5222"/>
                <a:gd name="T107" fmla="*/ 104 h 581"/>
                <a:gd name="T108" fmla="*/ 4780 w 5222"/>
                <a:gd name="T109" fmla="*/ 70 h 581"/>
                <a:gd name="T110" fmla="*/ 4907 w 5222"/>
                <a:gd name="T111" fmla="*/ 31 h 581"/>
                <a:gd name="T112" fmla="*/ 4963 w 5222"/>
                <a:gd name="T113" fmla="*/ 26 h 581"/>
                <a:gd name="T114" fmla="*/ 5215 w 5222"/>
                <a:gd name="T115" fmla="*/ 9 h 581"/>
                <a:gd name="T116" fmla="*/ 5156 w 5222"/>
                <a:gd name="T117" fmla="*/ 1 h 581"/>
                <a:gd name="T118" fmla="*/ 5086 w 5222"/>
                <a:gd name="T119" fmla="*/ 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2" h="581">
                  <a:moveTo>
                    <a:pt x="3048" y="561"/>
                  </a:moveTo>
                  <a:cubicBezTo>
                    <a:pt x="3043" y="561"/>
                    <a:pt x="3039" y="565"/>
                    <a:pt x="3039" y="571"/>
                  </a:cubicBezTo>
                  <a:cubicBezTo>
                    <a:pt x="3039" y="576"/>
                    <a:pt x="3043" y="581"/>
                    <a:pt x="3048" y="581"/>
                  </a:cubicBezTo>
                  <a:cubicBezTo>
                    <a:pt x="3048" y="581"/>
                    <a:pt x="3048" y="581"/>
                    <a:pt x="3048" y="581"/>
                  </a:cubicBezTo>
                  <a:cubicBezTo>
                    <a:pt x="3053" y="581"/>
                    <a:pt x="3057" y="577"/>
                    <a:pt x="3057" y="572"/>
                  </a:cubicBezTo>
                  <a:cubicBezTo>
                    <a:pt x="3057" y="566"/>
                    <a:pt x="3054" y="562"/>
                    <a:pt x="3049" y="561"/>
                  </a:cubicBezTo>
                  <a:cubicBezTo>
                    <a:pt x="3048" y="561"/>
                    <a:pt x="3048" y="561"/>
                    <a:pt x="3048" y="561"/>
                  </a:cubicBezTo>
                  <a:moveTo>
                    <a:pt x="3114" y="561"/>
                  </a:moveTo>
                  <a:cubicBezTo>
                    <a:pt x="3114" y="561"/>
                    <a:pt x="3114" y="561"/>
                    <a:pt x="3114" y="561"/>
                  </a:cubicBezTo>
                  <a:cubicBezTo>
                    <a:pt x="3109" y="562"/>
                    <a:pt x="3104" y="566"/>
                    <a:pt x="3104" y="572"/>
                  </a:cubicBezTo>
                  <a:cubicBezTo>
                    <a:pt x="3104" y="577"/>
                    <a:pt x="3108" y="581"/>
                    <a:pt x="3113" y="581"/>
                  </a:cubicBezTo>
                  <a:cubicBezTo>
                    <a:pt x="3113" y="581"/>
                    <a:pt x="3113" y="581"/>
                    <a:pt x="3113" y="581"/>
                  </a:cubicBezTo>
                  <a:cubicBezTo>
                    <a:pt x="3119" y="581"/>
                    <a:pt x="3123" y="576"/>
                    <a:pt x="3123" y="571"/>
                  </a:cubicBezTo>
                  <a:cubicBezTo>
                    <a:pt x="3124" y="565"/>
                    <a:pt x="3120" y="561"/>
                    <a:pt x="3114" y="561"/>
                  </a:cubicBezTo>
                  <a:moveTo>
                    <a:pt x="3185" y="556"/>
                  </a:moveTo>
                  <a:cubicBezTo>
                    <a:pt x="3184" y="556"/>
                    <a:pt x="3184" y="556"/>
                    <a:pt x="3183" y="556"/>
                  </a:cubicBezTo>
                  <a:cubicBezTo>
                    <a:pt x="3178" y="556"/>
                    <a:pt x="3173" y="561"/>
                    <a:pt x="3173" y="567"/>
                  </a:cubicBezTo>
                  <a:cubicBezTo>
                    <a:pt x="3173" y="572"/>
                    <a:pt x="3176" y="576"/>
                    <a:pt x="3181" y="576"/>
                  </a:cubicBezTo>
                  <a:cubicBezTo>
                    <a:pt x="3182" y="576"/>
                    <a:pt x="3182" y="576"/>
                    <a:pt x="3182" y="576"/>
                  </a:cubicBezTo>
                  <a:cubicBezTo>
                    <a:pt x="3188" y="575"/>
                    <a:pt x="3193" y="570"/>
                    <a:pt x="3193" y="564"/>
                  </a:cubicBezTo>
                  <a:cubicBezTo>
                    <a:pt x="3193" y="559"/>
                    <a:pt x="3189" y="556"/>
                    <a:pt x="3185" y="556"/>
                  </a:cubicBezTo>
                  <a:moveTo>
                    <a:pt x="2984" y="555"/>
                  </a:moveTo>
                  <a:cubicBezTo>
                    <a:pt x="2980" y="555"/>
                    <a:pt x="2976" y="559"/>
                    <a:pt x="2976" y="564"/>
                  </a:cubicBezTo>
                  <a:cubicBezTo>
                    <a:pt x="2976" y="569"/>
                    <a:pt x="2980" y="574"/>
                    <a:pt x="2984" y="575"/>
                  </a:cubicBezTo>
                  <a:cubicBezTo>
                    <a:pt x="2985" y="575"/>
                    <a:pt x="2985" y="575"/>
                    <a:pt x="2986" y="575"/>
                  </a:cubicBezTo>
                  <a:cubicBezTo>
                    <a:pt x="2990" y="575"/>
                    <a:pt x="2994" y="571"/>
                    <a:pt x="2994" y="567"/>
                  </a:cubicBezTo>
                  <a:cubicBezTo>
                    <a:pt x="2994" y="561"/>
                    <a:pt x="2990" y="556"/>
                    <a:pt x="2985" y="556"/>
                  </a:cubicBezTo>
                  <a:cubicBezTo>
                    <a:pt x="2985" y="556"/>
                    <a:pt x="2984" y="555"/>
                    <a:pt x="2984" y="555"/>
                  </a:cubicBezTo>
                  <a:moveTo>
                    <a:pt x="3258" y="545"/>
                  </a:moveTo>
                  <a:cubicBezTo>
                    <a:pt x="3257" y="545"/>
                    <a:pt x="3256" y="545"/>
                    <a:pt x="3256" y="545"/>
                  </a:cubicBezTo>
                  <a:cubicBezTo>
                    <a:pt x="3250" y="546"/>
                    <a:pt x="3245" y="551"/>
                    <a:pt x="3245" y="557"/>
                  </a:cubicBezTo>
                  <a:cubicBezTo>
                    <a:pt x="3244" y="562"/>
                    <a:pt x="3248" y="565"/>
                    <a:pt x="3253" y="565"/>
                  </a:cubicBezTo>
                  <a:cubicBezTo>
                    <a:pt x="3253" y="565"/>
                    <a:pt x="3254" y="565"/>
                    <a:pt x="3255" y="565"/>
                  </a:cubicBezTo>
                  <a:cubicBezTo>
                    <a:pt x="3260" y="564"/>
                    <a:pt x="3265" y="559"/>
                    <a:pt x="3266" y="553"/>
                  </a:cubicBezTo>
                  <a:cubicBezTo>
                    <a:pt x="3266" y="548"/>
                    <a:pt x="3262" y="545"/>
                    <a:pt x="3258" y="545"/>
                  </a:cubicBezTo>
                  <a:moveTo>
                    <a:pt x="2921" y="544"/>
                  </a:moveTo>
                  <a:cubicBezTo>
                    <a:pt x="2917" y="544"/>
                    <a:pt x="2914" y="547"/>
                    <a:pt x="2914" y="551"/>
                  </a:cubicBezTo>
                  <a:cubicBezTo>
                    <a:pt x="2914" y="557"/>
                    <a:pt x="2918" y="562"/>
                    <a:pt x="2923" y="563"/>
                  </a:cubicBezTo>
                  <a:cubicBezTo>
                    <a:pt x="2923" y="563"/>
                    <a:pt x="2924" y="563"/>
                    <a:pt x="2924" y="563"/>
                  </a:cubicBezTo>
                  <a:cubicBezTo>
                    <a:pt x="2928" y="563"/>
                    <a:pt x="2931" y="560"/>
                    <a:pt x="2932" y="556"/>
                  </a:cubicBezTo>
                  <a:cubicBezTo>
                    <a:pt x="2932" y="550"/>
                    <a:pt x="2928" y="545"/>
                    <a:pt x="2923" y="544"/>
                  </a:cubicBezTo>
                  <a:cubicBezTo>
                    <a:pt x="2922" y="544"/>
                    <a:pt x="2922" y="544"/>
                    <a:pt x="2921" y="544"/>
                  </a:cubicBezTo>
                  <a:moveTo>
                    <a:pt x="3333" y="529"/>
                  </a:moveTo>
                  <a:cubicBezTo>
                    <a:pt x="3333" y="529"/>
                    <a:pt x="3332" y="529"/>
                    <a:pt x="3331" y="529"/>
                  </a:cubicBezTo>
                  <a:cubicBezTo>
                    <a:pt x="3325" y="531"/>
                    <a:pt x="3320" y="536"/>
                    <a:pt x="3319" y="542"/>
                  </a:cubicBezTo>
                  <a:cubicBezTo>
                    <a:pt x="3319" y="547"/>
                    <a:pt x="3322" y="551"/>
                    <a:pt x="3327" y="551"/>
                  </a:cubicBezTo>
                  <a:cubicBezTo>
                    <a:pt x="3328" y="551"/>
                    <a:pt x="3329" y="551"/>
                    <a:pt x="3329" y="550"/>
                  </a:cubicBezTo>
                  <a:cubicBezTo>
                    <a:pt x="3335" y="549"/>
                    <a:pt x="3341" y="543"/>
                    <a:pt x="3341" y="537"/>
                  </a:cubicBezTo>
                  <a:cubicBezTo>
                    <a:pt x="3341" y="532"/>
                    <a:pt x="3338" y="529"/>
                    <a:pt x="3333" y="529"/>
                  </a:cubicBezTo>
                  <a:moveTo>
                    <a:pt x="2860" y="527"/>
                  </a:moveTo>
                  <a:cubicBezTo>
                    <a:pt x="2856" y="527"/>
                    <a:pt x="2854" y="530"/>
                    <a:pt x="2854" y="534"/>
                  </a:cubicBezTo>
                  <a:cubicBezTo>
                    <a:pt x="2854" y="539"/>
                    <a:pt x="2857" y="545"/>
                    <a:pt x="2862" y="546"/>
                  </a:cubicBezTo>
                  <a:cubicBezTo>
                    <a:pt x="2863" y="547"/>
                    <a:pt x="2864" y="547"/>
                    <a:pt x="2864" y="547"/>
                  </a:cubicBezTo>
                  <a:cubicBezTo>
                    <a:pt x="2868" y="547"/>
                    <a:pt x="2871" y="544"/>
                    <a:pt x="2871" y="539"/>
                  </a:cubicBezTo>
                  <a:cubicBezTo>
                    <a:pt x="2871" y="534"/>
                    <a:pt x="2867" y="529"/>
                    <a:pt x="2862" y="527"/>
                  </a:cubicBezTo>
                  <a:cubicBezTo>
                    <a:pt x="2861" y="527"/>
                    <a:pt x="2861" y="527"/>
                    <a:pt x="2860" y="527"/>
                  </a:cubicBezTo>
                  <a:moveTo>
                    <a:pt x="3411" y="509"/>
                  </a:moveTo>
                  <a:cubicBezTo>
                    <a:pt x="3410" y="509"/>
                    <a:pt x="3409" y="510"/>
                    <a:pt x="3408" y="510"/>
                  </a:cubicBezTo>
                  <a:cubicBezTo>
                    <a:pt x="3402" y="512"/>
                    <a:pt x="3397" y="518"/>
                    <a:pt x="3396" y="524"/>
                  </a:cubicBezTo>
                  <a:cubicBezTo>
                    <a:pt x="3396" y="529"/>
                    <a:pt x="3399" y="532"/>
                    <a:pt x="3404" y="532"/>
                  </a:cubicBezTo>
                  <a:cubicBezTo>
                    <a:pt x="3404" y="532"/>
                    <a:pt x="3405" y="532"/>
                    <a:pt x="3406" y="532"/>
                  </a:cubicBezTo>
                  <a:cubicBezTo>
                    <a:pt x="3412" y="530"/>
                    <a:pt x="3418" y="524"/>
                    <a:pt x="3418" y="518"/>
                  </a:cubicBezTo>
                  <a:cubicBezTo>
                    <a:pt x="3419" y="513"/>
                    <a:pt x="3416" y="509"/>
                    <a:pt x="3411" y="509"/>
                  </a:cubicBezTo>
                  <a:moveTo>
                    <a:pt x="2800" y="506"/>
                  </a:moveTo>
                  <a:cubicBezTo>
                    <a:pt x="2796" y="506"/>
                    <a:pt x="2794" y="509"/>
                    <a:pt x="2794" y="513"/>
                  </a:cubicBezTo>
                  <a:cubicBezTo>
                    <a:pt x="2794" y="518"/>
                    <a:pt x="2798" y="524"/>
                    <a:pt x="2802" y="526"/>
                  </a:cubicBezTo>
                  <a:cubicBezTo>
                    <a:pt x="2803" y="526"/>
                    <a:pt x="2804" y="526"/>
                    <a:pt x="2805" y="526"/>
                  </a:cubicBezTo>
                  <a:cubicBezTo>
                    <a:pt x="2808" y="526"/>
                    <a:pt x="2811" y="523"/>
                    <a:pt x="2811" y="519"/>
                  </a:cubicBezTo>
                  <a:cubicBezTo>
                    <a:pt x="2811" y="514"/>
                    <a:pt x="2807" y="508"/>
                    <a:pt x="2802" y="506"/>
                  </a:cubicBezTo>
                  <a:cubicBezTo>
                    <a:pt x="2802" y="506"/>
                    <a:pt x="2801" y="506"/>
                    <a:pt x="2800" y="506"/>
                  </a:cubicBezTo>
                  <a:moveTo>
                    <a:pt x="3491" y="487"/>
                  </a:moveTo>
                  <a:cubicBezTo>
                    <a:pt x="3490" y="487"/>
                    <a:pt x="3489" y="487"/>
                    <a:pt x="3487" y="487"/>
                  </a:cubicBezTo>
                  <a:cubicBezTo>
                    <a:pt x="3481" y="489"/>
                    <a:pt x="3476" y="496"/>
                    <a:pt x="3475" y="502"/>
                  </a:cubicBezTo>
                  <a:cubicBezTo>
                    <a:pt x="3474" y="507"/>
                    <a:pt x="3477" y="510"/>
                    <a:pt x="3482" y="510"/>
                  </a:cubicBezTo>
                  <a:cubicBezTo>
                    <a:pt x="3483" y="510"/>
                    <a:pt x="3484" y="510"/>
                    <a:pt x="3485" y="510"/>
                  </a:cubicBezTo>
                  <a:cubicBezTo>
                    <a:pt x="3491" y="508"/>
                    <a:pt x="3497" y="501"/>
                    <a:pt x="3498" y="495"/>
                  </a:cubicBezTo>
                  <a:cubicBezTo>
                    <a:pt x="3498" y="490"/>
                    <a:pt x="3495" y="487"/>
                    <a:pt x="3491" y="487"/>
                  </a:cubicBezTo>
                  <a:moveTo>
                    <a:pt x="2740" y="482"/>
                  </a:moveTo>
                  <a:cubicBezTo>
                    <a:pt x="2737" y="482"/>
                    <a:pt x="2735" y="484"/>
                    <a:pt x="2735" y="488"/>
                  </a:cubicBezTo>
                  <a:cubicBezTo>
                    <a:pt x="2735" y="494"/>
                    <a:pt x="2739" y="499"/>
                    <a:pt x="2744" y="501"/>
                  </a:cubicBezTo>
                  <a:cubicBezTo>
                    <a:pt x="2745" y="502"/>
                    <a:pt x="2746" y="502"/>
                    <a:pt x="2747" y="502"/>
                  </a:cubicBezTo>
                  <a:cubicBezTo>
                    <a:pt x="2750" y="502"/>
                    <a:pt x="2752" y="500"/>
                    <a:pt x="2752" y="496"/>
                  </a:cubicBezTo>
                  <a:cubicBezTo>
                    <a:pt x="2752" y="490"/>
                    <a:pt x="2748" y="485"/>
                    <a:pt x="2743" y="483"/>
                  </a:cubicBezTo>
                  <a:cubicBezTo>
                    <a:pt x="2742" y="482"/>
                    <a:pt x="2741" y="482"/>
                    <a:pt x="2740" y="482"/>
                  </a:cubicBezTo>
                  <a:moveTo>
                    <a:pt x="3571" y="461"/>
                  </a:moveTo>
                  <a:cubicBezTo>
                    <a:pt x="3570" y="461"/>
                    <a:pt x="3569" y="462"/>
                    <a:pt x="3568" y="462"/>
                  </a:cubicBezTo>
                  <a:cubicBezTo>
                    <a:pt x="3561" y="464"/>
                    <a:pt x="3556" y="471"/>
                    <a:pt x="3555" y="477"/>
                  </a:cubicBezTo>
                  <a:cubicBezTo>
                    <a:pt x="3554" y="483"/>
                    <a:pt x="3557" y="486"/>
                    <a:pt x="3561" y="486"/>
                  </a:cubicBezTo>
                  <a:cubicBezTo>
                    <a:pt x="3562" y="486"/>
                    <a:pt x="3563" y="486"/>
                    <a:pt x="3565" y="485"/>
                  </a:cubicBezTo>
                  <a:cubicBezTo>
                    <a:pt x="3571" y="483"/>
                    <a:pt x="3577" y="476"/>
                    <a:pt x="3578" y="470"/>
                  </a:cubicBezTo>
                  <a:cubicBezTo>
                    <a:pt x="3578" y="465"/>
                    <a:pt x="3576" y="461"/>
                    <a:pt x="3571" y="461"/>
                  </a:cubicBezTo>
                  <a:moveTo>
                    <a:pt x="2682" y="456"/>
                  </a:moveTo>
                  <a:cubicBezTo>
                    <a:pt x="2679" y="456"/>
                    <a:pt x="2677" y="458"/>
                    <a:pt x="2677" y="462"/>
                  </a:cubicBezTo>
                  <a:cubicBezTo>
                    <a:pt x="2677" y="467"/>
                    <a:pt x="2681" y="473"/>
                    <a:pt x="2686" y="475"/>
                  </a:cubicBezTo>
                  <a:cubicBezTo>
                    <a:pt x="2687" y="476"/>
                    <a:pt x="2688" y="476"/>
                    <a:pt x="2689" y="476"/>
                  </a:cubicBezTo>
                  <a:cubicBezTo>
                    <a:pt x="2692" y="476"/>
                    <a:pt x="2694" y="474"/>
                    <a:pt x="2693" y="470"/>
                  </a:cubicBezTo>
                  <a:cubicBezTo>
                    <a:pt x="2693" y="464"/>
                    <a:pt x="2689" y="459"/>
                    <a:pt x="2685" y="456"/>
                  </a:cubicBezTo>
                  <a:cubicBezTo>
                    <a:pt x="2684" y="456"/>
                    <a:pt x="2683" y="456"/>
                    <a:pt x="2682" y="456"/>
                  </a:cubicBezTo>
                  <a:moveTo>
                    <a:pt x="3652" y="434"/>
                  </a:moveTo>
                  <a:cubicBezTo>
                    <a:pt x="3651" y="434"/>
                    <a:pt x="3650" y="434"/>
                    <a:pt x="3649" y="435"/>
                  </a:cubicBezTo>
                  <a:cubicBezTo>
                    <a:pt x="3642" y="437"/>
                    <a:pt x="3637" y="444"/>
                    <a:pt x="3636" y="451"/>
                  </a:cubicBezTo>
                  <a:cubicBezTo>
                    <a:pt x="3635" y="456"/>
                    <a:pt x="3637" y="459"/>
                    <a:pt x="3642" y="459"/>
                  </a:cubicBezTo>
                  <a:cubicBezTo>
                    <a:pt x="3643" y="459"/>
                    <a:pt x="3644" y="459"/>
                    <a:pt x="3645" y="459"/>
                  </a:cubicBezTo>
                  <a:cubicBezTo>
                    <a:pt x="3651" y="457"/>
                    <a:pt x="3657" y="449"/>
                    <a:pt x="3658" y="443"/>
                  </a:cubicBezTo>
                  <a:cubicBezTo>
                    <a:pt x="3659" y="437"/>
                    <a:pt x="3657" y="434"/>
                    <a:pt x="3652" y="434"/>
                  </a:cubicBezTo>
                  <a:moveTo>
                    <a:pt x="2623" y="428"/>
                  </a:moveTo>
                  <a:cubicBezTo>
                    <a:pt x="2621" y="428"/>
                    <a:pt x="2619" y="430"/>
                    <a:pt x="2619" y="434"/>
                  </a:cubicBezTo>
                  <a:cubicBezTo>
                    <a:pt x="2619" y="439"/>
                    <a:pt x="2623" y="445"/>
                    <a:pt x="2628" y="447"/>
                  </a:cubicBezTo>
                  <a:cubicBezTo>
                    <a:pt x="2629" y="448"/>
                    <a:pt x="2630" y="448"/>
                    <a:pt x="2631" y="448"/>
                  </a:cubicBezTo>
                  <a:cubicBezTo>
                    <a:pt x="2634" y="448"/>
                    <a:pt x="2636" y="446"/>
                    <a:pt x="2635" y="442"/>
                  </a:cubicBezTo>
                  <a:cubicBezTo>
                    <a:pt x="2635" y="437"/>
                    <a:pt x="2631" y="431"/>
                    <a:pt x="2627" y="429"/>
                  </a:cubicBezTo>
                  <a:cubicBezTo>
                    <a:pt x="2625" y="428"/>
                    <a:pt x="2624" y="428"/>
                    <a:pt x="2623" y="428"/>
                  </a:cubicBezTo>
                  <a:moveTo>
                    <a:pt x="3733" y="406"/>
                  </a:moveTo>
                  <a:cubicBezTo>
                    <a:pt x="3732" y="406"/>
                    <a:pt x="3731" y="406"/>
                    <a:pt x="3730" y="406"/>
                  </a:cubicBezTo>
                  <a:cubicBezTo>
                    <a:pt x="3724" y="409"/>
                    <a:pt x="3718" y="416"/>
                    <a:pt x="3716" y="423"/>
                  </a:cubicBezTo>
                  <a:cubicBezTo>
                    <a:pt x="3715" y="428"/>
                    <a:pt x="3718" y="431"/>
                    <a:pt x="3722" y="431"/>
                  </a:cubicBezTo>
                  <a:cubicBezTo>
                    <a:pt x="3723" y="431"/>
                    <a:pt x="3724" y="431"/>
                    <a:pt x="3726" y="431"/>
                  </a:cubicBezTo>
                  <a:cubicBezTo>
                    <a:pt x="3732" y="429"/>
                    <a:pt x="3738" y="421"/>
                    <a:pt x="3739" y="415"/>
                  </a:cubicBezTo>
                  <a:cubicBezTo>
                    <a:pt x="3740" y="409"/>
                    <a:pt x="3738" y="406"/>
                    <a:pt x="3733" y="406"/>
                  </a:cubicBezTo>
                  <a:moveTo>
                    <a:pt x="2565" y="400"/>
                  </a:moveTo>
                  <a:cubicBezTo>
                    <a:pt x="2562" y="400"/>
                    <a:pt x="2561" y="403"/>
                    <a:pt x="2561" y="406"/>
                  </a:cubicBezTo>
                  <a:cubicBezTo>
                    <a:pt x="2561" y="411"/>
                    <a:pt x="2565" y="417"/>
                    <a:pt x="2570" y="419"/>
                  </a:cubicBezTo>
                  <a:cubicBezTo>
                    <a:pt x="2571" y="420"/>
                    <a:pt x="2572" y="420"/>
                    <a:pt x="2573" y="420"/>
                  </a:cubicBezTo>
                  <a:cubicBezTo>
                    <a:pt x="2576" y="420"/>
                    <a:pt x="2578" y="418"/>
                    <a:pt x="2577" y="414"/>
                  </a:cubicBezTo>
                  <a:cubicBezTo>
                    <a:pt x="2577" y="409"/>
                    <a:pt x="2573" y="403"/>
                    <a:pt x="2568" y="401"/>
                  </a:cubicBezTo>
                  <a:cubicBezTo>
                    <a:pt x="2567" y="401"/>
                    <a:pt x="2566" y="400"/>
                    <a:pt x="2565" y="400"/>
                  </a:cubicBezTo>
                  <a:moveTo>
                    <a:pt x="3814" y="377"/>
                  </a:moveTo>
                  <a:cubicBezTo>
                    <a:pt x="3813" y="377"/>
                    <a:pt x="3812" y="377"/>
                    <a:pt x="3811" y="377"/>
                  </a:cubicBezTo>
                  <a:cubicBezTo>
                    <a:pt x="3804" y="380"/>
                    <a:pt x="3798" y="387"/>
                    <a:pt x="3797" y="394"/>
                  </a:cubicBezTo>
                  <a:cubicBezTo>
                    <a:pt x="3796" y="399"/>
                    <a:pt x="3798" y="403"/>
                    <a:pt x="3802" y="403"/>
                  </a:cubicBezTo>
                  <a:cubicBezTo>
                    <a:pt x="3803" y="403"/>
                    <a:pt x="3805" y="402"/>
                    <a:pt x="3806" y="402"/>
                  </a:cubicBezTo>
                  <a:cubicBezTo>
                    <a:pt x="3812" y="400"/>
                    <a:pt x="3818" y="392"/>
                    <a:pt x="3820" y="386"/>
                  </a:cubicBezTo>
                  <a:cubicBezTo>
                    <a:pt x="3821" y="380"/>
                    <a:pt x="3818" y="377"/>
                    <a:pt x="3814" y="377"/>
                  </a:cubicBezTo>
                  <a:moveTo>
                    <a:pt x="2507" y="373"/>
                  </a:moveTo>
                  <a:cubicBezTo>
                    <a:pt x="2504" y="373"/>
                    <a:pt x="2502" y="375"/>
                    <a:pt x="2503" y="379"/>
                  </a:cubicBezTo>
                  <a:cubicBezTo>
                    <a:pt x="2503" y="384"/>
                    <a:pt x="2508" y="390"/>
                    <a:pt x="2512" y="392"/>
                  </a:cubicBezTo>
                  <a:cubicBezTo>
                    <a:pt x="2513" y="392"/>
                    <a:pt x="2514" y="392"/>
                    <a:pt x="2515" y="392"/>
                  </a:cubicBezTo>
                  <a:cubicBezTo>
                    <a:pt x="2518" y="392"/>
                    <a:pt x="2520" y="390"/>
                    <a:pt x="2519" y="387"/>
                  </a:cubicBezTo>
                  <a:cubicBezTo>
                    <a:pt x="2519" y="382"/>
                    <a:pt x="2515" y="376"/>
                    <a:pt x="2510" y="374"/>
                  </a:cubicBezTo>
                  <a:cubicBezTo>
                    <a:pt x="2509" y="373"/>
                    <a:pt x="2508" y="373"/>
                    <a:pt x="2507" y="373"/>
                  </a:cubicBezTo>
                  <a:moveTo>
                    <a:pt x="3894" y="348"/>
                  </a:moveTo>
                  <a:cubicBezTo>
                    <a:pt x="3893" y="348"/>
                    <a:pt x="3892" y="348"/>
                    <a:pt x="3891" y="349"/>
                  </a:cubicBezTo>
                  <a:cubicBezTo>
                    <a:pt x="3884" y="351"/>
                    <a:pt x="3878" y="358"/>
                    <a:pt x="3877" y="365"/>
                  </a:cubicBezTo>
                  <a:cubicBezTo>
                    <a:pt x="3876" y="370"/>
                    <a:pt x="3878" y="374"/>
                    <a:pt x="3882" y="374"/>
                  </a:cubicBezTo>
                  <a:cubicBezTo>
                    <a:pt x="3883" y="374"/>
                    <a:pt x="3884" y="373"/>
                    <a:pt x="3885" y="373"/>
                  </a:cubicBezTo>
                  <a:cubicBezTo>
                    <a:pt x="3891" y="371"/>
                    <a:pt x="3898" y="363"/>
                    <a:pt x="3899" y="357"/>
                  </a:cubicBezTo>
                  <a:cubicBezTo>
                    <a:pt x="3900" y="351"/>
                    <a:pt x="3898" y="348"/>
                    <a:pt x="3894" y="348"/>
                  </a:cubicBezTo>
                  <a:moveTo>
                    <a:pt x="2449" y="347"/>
                  </a:moveTo>
                  <a:cubicBezTo>
                    <a:pt x="2446" y="347"/>
                    <a:pt x="2444" y="349"/>
                    <a:pt x="2444" y="353"/>
                  </a:cubicBezTo>
                  <a:cubicBezTo>
                    <a:pt x="2445" y="358"/>
                    <a:pt x="2449" y="363"/>
                    <a:pt x="2454" y="365"/>
                  </a:cubicBezTo>
                  <a:cubicBezTo>
                    <a:pt x="2455" y="366"/>
                    <a:pt x="2456" y="366"/>
                    <a:pt x="2457" y="366"/>
                  </a:cubicBezTo>
                  <a:cubicBezTo>
                    <a:pt x="2460" y="366"/>
                    <a:pt x="2462" y="364"/>
                    <a:pt x="2461" y="360"/>
                  </a:cubicBezTo>
                  <a:cubicBezTo>
                    <a:pt x="2460" y="355"/>
                    <a:pt x="2456" y="350"/>
                    <a:pt x="2452" y="348"/>
                  </a:cubicBezTo>
                  <a:cubicBezTo>
                    <a:pt x="2451" y="347"/>
                    <a:pt x="2450" y="347"/>
                    <a:pt x="2449" y="347"/>
                  </a:cubicBezTo>
                  <a:moveTo>
                    <a:pt x="1207" y="328"/>
                  </a:moveTo>
                  <a:cubicBezTo>
                    <a:pt x="1207" y="328"/>
                    <a:pt x="1207" y="328"/>
                    <a:pt x="1207" y="328"/>
                  </a:cubicBezTo>
                  <a:cubicBezTo>
                    <a:pt x="1202" y="328"/>
                    <a:pt x="1193" y="330"/>
                    <a:pt x="1187" y="331"/>
                  </a:cubicBezTo>
                  <a:cubicBezTo>
                    <a:pt x="1181" y="333"/>
                    <a:pt x="1180" y="334"/>
                    <a:pt x="1185" y="334"/>
                  </a:cubicBezTo>
                  <a:cubicBezTo>
                    <a:pt x="1190" y="334"/>
                    <a:pt x="1199" y="333"/>
                    <a:pt x="1205" y="331"/>
                  </a:cubicBezTo>
                  <a:cubicBezTo>
                    <a:pt x="1211" y="330"/>
                    <a:pt x="1212" y="328"/>
                    <a:pt x="1207" y="328"/>
                  </a:cubicBezTo>
                  <a:moveTo>
                    <a:pt x="1270" y="327"/>
                  </a:moveTo>
                  <a:cubicBezTo>
                    <a:pt x="1270" y="327"/>
                    <a:pt x="1270" y="327"/>
                    <a:pt x="1269" y="327"/>
                  </a:cubicBezTo>
                  <a:cubicBezTo>
                    <a:pt x="1265" y="327"/>
                    <a:pt x="1256" y="329"/>
                    <a:pt x="1250" y="331"/>
                  </a:cubicBezTo>
                  <a:cubicBezTo>
                    <a:pt x="1244" y="332"/>
                    <a:pt x="1243" y="334"/>
                    <a:pt x="1247" y="334"/>
                  </a:cubicBezTo>
                  <a:cubicBezTo>
                    <a:pt x="1247" y="334"/>
                    <a:pt x="1247" y="334"/>
                    <a:pt x="1248" y="334"/>
                  </a:cubicBezTo>
                  <a:cubicBezTo>
                    <a:pt x="1253" y="334"/>
                    <a:pt x="1261" y="332"/>
                    <a:pt x="1267" y="330"/>
                  </a:cubicBezTo>
                  <a:cubicBezTo>
                    <a:pt x="1273" y="329"/>
                    <a:pt x="1274" y="327"/>
                    <a:pt x="1270" y="327"/>
                  </a:cubicBezTo>
                  <a:moveTo>
                    <a:pt x="1138" y="325"/>
                  </a:moveTo>
                  <a:cubicBezTo>
                    <a:pt x="1133" y="325"/>
                    <a:pt x="1125" y="326"/>
                    <a:pt x="1120" y="328"/>
                  </a:cubicBezTo>
                  <a:cubicBezTo>
                    <a:pt x="1114" y="330"/>
                    <a:pt x="1113" y="331"/>
                    <a:pt x="1119" y="332"/>
                  </a:cubicBezTo>
                  <a:cubicBezTo>
                    <a:pt x="1119" y="332"/>
                    <a:pt x="1120" y="332"/>
                    <a:pt x="1121" y="332"/>
                  </a:cubicBezTo>
                  <a:cubicBezTo>
                    <a:pt x="1127" y="332"/>
                    <a:pt x="1134" y="331"/>
                    <a:pt x="1140" y="329"/>
                  </a:cubicBezTo>
                  <a:cubicBezTo>
                    <a:pt x="1146" y="328"/>
                    <a:pt x="1146" y="326"/>
                    <a:pt x="1141" y="325"/>
                  </a:cubicBezTo>
                  <a:cubicBezTo>
                    <a:pt x="1140" y="325"/>
                    <a:pt x="1139" y="325"/>
                    <a:pt x="1138" y="325"/>
                  </a:cubicBezTo>
                  <a:moveTo>
                    <a:pt x="1331" y="325"/>
                  </a:moveTo>
                  <a:cubicBezTo>
                    <a:pt x="1331" y="325"/>
                    <a:pt x="1330" y="325"/>
                    <a:pt x="1330" y="325"/>
                  </a:cubicBezTo>
                  <a:cubicBezTo>
                    <a:pt x="1325" y="325"/>
                    <a:pt x="1317" y="327"/>
                    <a:pt x="1311" y="329"/>
                  </a:cubicBezTo>
                  <a:cubicBezTo>
                    <a:pt x="1306" y="331"/>
                    <a:pt x="1305" y="332"/>
                    <a:pt x="1309" y="332"/>
                  </a:cubicBezTo>
                  <a:cubicBezTo>
                    <a:pt x="1309" y="332"/>
                    <a:pt x="1309" y="332"/>
                    <a:pt x="1310" y="332"/>
                  </a:cubicBezTo>
                  <a:cubicBezTo>
                    <a:pt x="1314" y="332"/>
                    <a:pt x="1323" y="330"/>
                    <a:pt x="1329" y="328"/>
                  </a:cubicBezTo>
                  <a:cubicBezTo>
                    <a:pt x="1334" y="326"/>
                    <a:pt x="1335" y="325"/>
                    <a:pt x="1331" y="325"/>
                  </a:cubicBezTo>
                  <a:moveTo>
                    <a:pt x="2390" y="323"/>
                  </a:moveTo>
                  <a:cubicBezTo>
                    <a:pt x="2387" y="323"/>
                    <a:pt x="2385" y="326"/>
                    <a:pt x="2385" y="329"/>
                  </a:cubicBezTo>
                  <a:cubicBezTo>
                    <a:pt x="2386" y="334"/>
                    <a:pt x="2391" y="340"/>
                    <a:pt x="2395" y="341"/>
                  </a:cubicBezTo>
                  <a:cubicBezTo>
                    <a:pt x="2396" y="342"/>
                    <a:pt x="2397" y="342"/>
                    <a:pt x="2398" y="342"/>
                  </a:cubicBezTo>
                  <a:cubicBezTo>
                    <a:pt x="2401" y="342"/>
                    <a:pt x="2403" y="340"/>
                    <a:pt x="2402" y="336"/>
                  </a:cubicBezTo>
                  <a:cubicBezTo>
                    <a:pt x="2402" y="331"/>
                    <a:pt x="2397" y="325"/>
                    <a:pt x="2393" y="324"/>
                  </a:cubicBezTo>
                  <a:cubicBezTo>
                    <a:pt x="2392" y="323"/>
                    <a:pt x="2391" y="323"/>
                    <a:pt x="2390" y="323"/>
                  </a:cubicBezTo>
                  <a:moveTo>
                    <a:pt x="1391" y="322"/>
                  </a:moveTo>
                  <a:cubicBezTo>
                    <a:pt x="1390" y="322"/>
                    <a:pt x="1390" y="322"/>
                    <a:pt x="1389" y="322"/>
                  </a:cubicBezTo>
                  <a:cubicBezTo>
                    <a:pt x="1385" y="322"/>
                    <a:pt x="1377" y="324"/>
                    <a:pt x="1372" y="326"/>
                  </a:cubicBezTo>
                  <a:cubicBezTo>
                    <a:pt x="1367" y="328"/>
                    <a:pt x="1366" y="329"/>
                    <a:pt x="1369" y="329"/>
                  </a:cubicBezTo>
                  <a:cubicBezTo>
                    <a:pt x="1370" y="329"/>
                    <a:pt x="1370" y="329"/>
                    <a:pt x="1370" y="329"/>
                  </a:cubicBezTo>
                  <a:cubicBezTo>
                    <a:pt x="1375" y="329"/>
                    <a:pt x="1383" y="327"/>
                    <a:pt x="1388" y="325"/>
                  </a:cubicBezTo>
                  <a:cubicBezTo>
                    <a:pt x="1393" y="323"/>
                    <a:pt x="1394" y="322"/>
                    <a:pt x="1391" y="322"/>
                  </a:cubicBezTo>
                  <a:moveTo>
                    <a:pt x="3973" y="320"/>
                  </a:moveTo>
                  <a:cubicBezTo>
                    <a:pt x="3972" y="320"/>
                    <a:pt x="3970" y="320"/>
                    <a:pt x="3969" y="321"/>
                  </a:cubicBezTo>
                  <a:cubicBezTo>
                    <a:pt x="3963" y="323"/>
                    <a:pt x="3957" y="330"/>
                    <a:pt x="3955" y="337"/>
                  </a:cubicBezTo>
                  <a:cubicBezTo>
                    <a:pt x="3954" y="342"/>
                    <a:pt x="3956" y="345"/>
                    <a:pt x="3960" y="345"/>
                  </a:cubicBezTo>
                  <a:cubicBezTo>
                    <a:pt x="3961" y="345"/>
                    <a:pt x="3962" y="345"/>
                    <a:pt x="3963" y="344"/>
                  </a:cubicBezTo>
                  <a:cubicBezTo>
                    <a:pt x="3969" y="342"/>
                    <a:pt x="3976" y="335"/>
                    <a:pt x="3977" y="329"/>
                  </a:cubicBezTo>
                  <a:cubicBezTo>
                    <a:pt x="3979" y="323"/>
                    <a:pt x="3977" y="320"/>
                    <a:pt x="3973" y="320"/>
                  </a:cubicBezTo>
                  <a:moveTo>
                    <a:pt x="1449" y="318"/>
                  </a:moveTo>
                  <a:cubicBezTo>
                    <a:pt x="1448" y="318"/>
                    <a:pt x="1448" y="318"/>
                    <a:pt x="1448" y="318"/>
                  </a:cubicBezTo>
                  <a:cubicBezTo>
                    <a:pt x="1443" y="318"/>
                    <a:pt x="1436" y="320"/>
                    <a:pt x="1431" y="322"/>
                  </a:cubicBezTo>
                  <a:cubicBezTo>
                    <a:pt x="1426" y="324"/>
                    <a:pt x="1426" y="326"/>
                    <a:pt x="1429" y="326"/>
                  </a:cubicBezTo>
                  <a:cubicBezTo>
                    <a:pt x="1430" y="326"/>
                    <a:pt x="1430" y="326"/>
                    <a:pt x="1430" y="326"/>
                  </a:cubicBezTo>
                  <a:cubicBezTo>
                    <a:pt x="1435" y="326"/>
                    <a:pt x="1443" y="324"/>
                    <a:pt x="1447" y="321"/>
                  </a:cubicBezTo>
                  <a:cubicBezTo>
                    <a:pt x="1452" y="319"/>
                    <a:pt x="1452" y="318"/>
                    <a:pt x="1449" y="318"/>
                  </a:cubicBezTo>
                  <a:moveTo>
                    <a:pt x="1064" y="317"/>
                  </a:moveTo>
                  <a:cubicBezTo>
                    <a:pt x="1058" y="317"/>
                    <a:pt x="1052" y="318"/>
                    <a:pt x="1047" y="320"/>
                  </a:cubicBezTo>
                  <a:cubicBezTo>
                    <a:pt x="1041" y="322"/>
                    <a:pt x="1041" y="324"/>
                    <a:pt x="1047" y="325"/>
                  </a:cubicBezTo>
                  <a:cubicBezTo>
                    <a:pt x="1048" y="325"/>
                    <a:pt x="1049" y="325"/>
                    <a:pt x="1051" y="325"/>
                  </a:cubicBezTo>
                  <a:cubicBezTo>
                    <a:pt x="1057" y="325"/>
                    <a:pt x="1064" y="324"/>
                    <a:pt x="1068" y="322"/>
                  </a:cubicBezTo>
                  <a:cubicBezTo>
                    <a:pt x="1074" y="320"/>
                    <a:pt x="1074" y="318"/>
                    <a:pt x="1068" y="318"/>
                  </a:cubicBezTo>
                  <a:cubicBezTo>
                    <a:pt x="1067" y="317"/>
                    <a:pt x="1066" y="317"/>
                    <a:pt x="1064" y="317"/>
                  </a:cubicBezTo>
                  <a:moveTo>
                    <a:pt x="1506" y="313"/>
                  </a:moveTo>
                  <a:cubicBezTo>
                    <a:pt x="1506" y="313"/>
                    <a:pt x="1505" y="313"/>
                    <a:pt x="1505" y="313"/>
                  </a:cubicBezTo>
                  <a:cubicBezTo>
                    <a:pt x="1500" y="313"/>
                    <a:pt x="1493" y="316"/>
                    <a:pt x="1489" y="318"/>
                  </a:cubicBezTo>
                  <a:cubicBezTo>
                    <a:pt x="1485" y="320"/>
                    <a:pt x="1485" y="322"/>
                    <a:pt x="1488" y="322"/>
                  </a:cubicBezTo>
                  <a:cubicBezTo>
                    <a:pt x="1489" y="322"/>
                    <a:pt x="1489" y="322"/>
                    <a:pt x="1489" y="322"/>
                  </a:cubicBezTo>
                  <a:cubicBezTo>
                    <a:pt x="1494" y="322"/>
                    <a:pt x="1501" y="319"/>
                    <a:pt x="1505" y="317"/>
                  </a:cubicBezTo>
                  <a:cubicBezTo>
                    <a:pt x="1509" y="314"/>
                    <a:pt x="1509" y="313"/>
                    <a:pt x="1506" y="313"/>
                  </a:cubicBezTo>
                  <a:moveTo>
                    <a:pt x="1563" y="307"/>
                  </a:moveTo>
                  <a:cubicBezTo>
                    <a:pt x="1562" y="307"/>
                    <a:pt x="1562" y="307"/>
                    <a:pt x="1561" y="307"/>
                  </a:cubicBezTo>
                  <a:cubicBezTo>
                    <a:pt x="1557" y="308"/>
                    <a:pt x="1550" y="310"/>
                    <a:pt x="1547" y="313"/>
                  </a:cubicBezTo>
                  <a:cubicBezTo>
                    <a:pt x="1543" y="316"/>
                    <a:pt x="1544" y="318"/>
                    <a:pt x="1547" y="318"/>
                  </a:cubicBezTo>
                  <a:cubicBezTo>
                    <a:pt x="1547" y="318"/>
                    <a:pt x="1548" y="318"/>
                    <a:pt x="1548" y="317"/>
                  </a:cubicBezTo>
                  <a:cubicBezTo>
                    <a:pt x="1553" y="317"/>
                    <a:pt x="1559" y="315"/>
                    <a:pt x="1563" y="312"/>
                  </a:cubicBezTo>
                  <a:cubicBezTo>
                    <a:pt x="1566" y="309"/>
                    <a:pt x="1566" y="307"/>
                    <a:pt x="1563" y="307"/>
                  </a:cubicBezTo>
                  <a:moveTo>
                    <a:pt x="985" y="306"/>
                  </a:moveTo>
                  <a:cubicBezTo>
                    <a:pt x="980" y="306"/>
                    <a:pt x="973" y="307"/>
                    <a:pt x="969" y="309"/>
                  </a:cubicBezTo>
                  <a:cubicBezTo>
                    <a:pt x="964" y="311"/>
                    <a:pt x="964" y="314"/>
                    <a:pt x="970" y="315"/>
                  </a:cubicBezTo>
                  <a:cubicBezTo>
                    <a:pt x="972" y="315"/>
                    <a:pt x="973" y="315"/>
                    <a:pt x="975" y="315"/>
                  </a:cubicBezTo>
                  <a:cubicBezTo>
                    <a:pt x="980" y="315"/>
                    <a:pt x="987" y="314"/>
                    <a:pt x="992" y="312"/>
                  </a:cubicBezTo>
                  <a:cubicBezTo>
                    <a:pt x="997" y="310"/>
                    <a:pt x="997" y="307"/>
                    <a:pt x="990" y="306"/>
                  </a:cubicBezTo>
                  <a:cubicBezTo>
                    <a:pt x="989" y="306"/>
                    <a:pt x="987" y="306"/>
                    <a:pt x="985" y="306"/>
                  </a:cubicBezTo>
                  <a:moveTo>
                    <a:pt x="2330" y="303"/>
                  </a:moveTo>
                  <a:cubicBezTo>
                    <a:pt x="2327" y="303"/>
                    <a:pt x="2325" y="305"/>
                    <a:pt x="2326" y="309"/>
                  </a:cubicBezTo>
                  <a:cubicBezTo>
                    <a:pt x="2326" y="314"/>
                    <a:pt x="2331" y="319"/>
                    <a:pt x="2336" y="320"/>
                  </a:cubicBezTo>
                  <a:cubicBezTo>
                    <a:pt x="2337" y="321"/>
                    <a:pt x="2337" y="321"/>
                    <a:pt x="2338" y="321"/>
                  </a:cubicBezTo>
                  <a:cubicBezTo>
                    <a:pt x="2341" y="321"/>
                    <a:pt x="2343" y="318"/>
                    <a:pt x="2343" y="314"/>
                  </a:cubicBezTo>
                  <a:cubicBezTo>
                    <a:pt x="2342" y="310"/>
                    <a:pt x="2337" y="304"/>
                    <a:pt x="2333" y="303"/>
                  </a:cubicBezTo>
                  <a:cubicBezTo>
                    <a:pt x="2332" y="303"/>
                    <a:pt x="2331" y="303"/>
                    <a:pt x="2330" y="303"/>
                  </a:cubicBezTo>
                  <a:moveTo>
                    <a:pt x="1619" y="302"/>
                  </a:moveTo>
                  <a:cubicBezTo>
                    <a:pt x="1618" y="302"/>
                    <a:pt x="1618" y="302"/>
                    <a:pt x="1618" y="302"/>
                  </a:cubicBezTo>
                  <a:cubicBezTo>
                    <a:pt x="1613" y="302"/>
                    <a:pt x="1607" y="305"/>
                    <a:pt x="1604" y="308"/>
                  </a:cubicBezTo>
                  <a:cubicBezTo>
                    <a:pt x="1601" y="311"/>
                    <a:pt x="1602" y="313"/>
                    <a:pt x="1606" y="313"/>
                  </a:cubicBezTo>
                  <a:cubicBezTo>
                    <a:pt x="1606" y="313"/>
                    <a:pt x="1606" y="313"/>
                    <a:pt x="1607" y="313"/>
                  </a:cubicBezTo>
                  <a:cubicBezTo>
                    <a:pt x="1611" y="312"/>
                    <a:pt x="1617" y="310"/>
                    <a:pt x="1620" y="307"/>
                  </a:cubicBezTo>
                  <a:cubicBezTo>
                    <a:pt x="1623" y="304"/>
                    <a:pt x="1622" y="302"/>
                    <a:pt x="1619" y="302"/>
                  </a:cubicBezTo>
                  <a:moveTo>
                    <a:pt x="1675" y="296"/>
                  </a:moveTo>
                  <a:cubicBezTo>
                    <a:pt x="1674" y="296"/>
                    <a:pt x="1674" y="296"/>
                    <a:pt x="1674" y="296"/>
                  </a:cubicBezTo>
                  <a:cubicBezTo>
                    <a:pt x="1669" y="296"/>
                    <a:pt x="1664" y="299"/>
                    <a:pt x="1661" y="303"/>
                  </a:cubicBezTo>
                  <a:cubicBezTo>
                    <a:pt x="1659" y="306"/>
                    <a:pt x="1660" y="308"/>
                    <a:pt x="1664" y="308"/>
                  </a:cubicBezTo>
                  <a:cubicBezTo>
                    <a:pt x="1664" y="308"/>
                    <a:pt x="1665" y="308"/>
                    <a:pt x="1665" y="308"/>
                  </a:cubicBezTo>
                  <a:cubicBezTo>
                    <a:pt x="1670" y="308"/>
                    <a:pt x="1675" y="305"/>
                    <a:pt x="1677" y="301"/>
                  </a:cubicBezTo>
                  <a:cubicBezTo>
                    <a:pt x="1680" y="298"/>
                    <a:pt x="1678" y="296"/>
                    <a:pt x="1675" y="296"/>
                  </a:cubicBezTo>
                  <a:moveTo>
                    <a:pt x="4049" y="293"/>
                  </a:moveTo>
                  <a:cubicBezTo>
                    <a:pt x="4048" y="293"/>
                    <a:pt x="4047" y="294"/>
                    <a:pt x="4046" y="294"/>
                  </a:cubicBezTo>
                  <a:cubicBezTo>
                    <a:pt x="4040" y="296"/>
                    <a:pt x="4034" y="303"/>
                    <a:pt x="4032" y="309"/>
                  </a:cubicBezTo>
                  <a:cubicBezTo>
                    <a:pt x="4031" y="314"/>
                    <a:pt x="4032" y="317"/>
                    <a:pt x="4036" y="317"/>
                  </a:cubicBezTo>
                  <a:cubicBezTo>
                    <a:pt x="4037" y="317"/>
                    <a:pt x="4038" y="317"/>
                    <a:pt x="4039" y="317"/>
                  </a:cubicBezTo>
                  <a:cubicBezTo>
                    <a:pt x="4045" y="315"/>
                    <a:pt x="4052" y="308"/>
                    <a:pt x="4053" y="302"/>
                  </a:cubicBezTo>
                  <a:cubicBezTo>
                    <a:pt x="4055" y="297"/>
                    <a:pt x="4053" y="293"/>
                    <a:pt x="4049" y="293"/>
                  </a:cubicBezTo>
                  <a:moveTo>
                    <a:pt x="903" y="292"/>
                  </a:moveTo>
                  <a:cubicBezTo>
                    <a:pt x="898" y="292"/>
                    <a:pt x="891" y="293"/>
                    <a:pt x="887" y="295"/>
                  </a:cubicBezTo>
                  <a:cubicBezTo>
                    <a:pt x="882" y="299"/>
                    <a:pt x="883" y="302"/>
                    <a:pt x="890" y="303"/>
                  </a:cubicBezTo>
                  <a:cubicBezTo>
                    <a:pt x="891" y="303"/>
                    <a:pt x="892" y="303"/>
                    <a:pt x="894" y="303"/>
                  </a:cubicBezTo>
                  <a:cubicBezTo>
                    <a:pt x="900" y="303"/>
                    <a:pt x="907" y="302"/>
                    <a:pt x="911" y="299"/>
                  </a:cubicBezTo>
                  <a:cubicBezTo>
                    <a:pt x="916" y="296"/>
                    <a:pt x="915" y="293"/>
                    <a:pt x="908" y="292"/>
                  </a:cubicBezTo>
                  <a:cubicBezTo>
                    <a:pt x="907" y="292"/>
                    <a:pt x="905" y="292"/>
                    <a:pt x="903" y="292"/>
                  </a:cubicBezTo>
                  <a:moveTo>
                    <a:pt x="1731" y="290"/>
                  </a:moveTo>
                  <a:cubicBezTo>
                    <a:pt x="1730" y="290"/>
                    <a:pt x="1730" y="290"/>
                    <a:pt x="1730" y="290"/>
                  </a:cubicBezTo>
                  <a:cubicBezTo>
                    <a:pt x="1725" y="291"/>
                    <a:pt x="1720" y="294"/>
                    <a:pt x="1718" y="297"/>
                  </a:cubicBezTo>
                  <a:cubicBezTo>
                    <a:pt x="1717" y="301"/>
                    <a:pt x="1719" y="303"/>
                    <a:pt x="1723" y="303"/>
                  </a:cubicBezTo>
                  <a:cubicBezTo>
                    <a:pt x="1723" y="303"/>
                    <a:pt x="1723" y="303"/>
                    <a:pt x="1723" y="303"/>
                  </a:cubicBezTo>
                  <a:cubicBezTo>
                    <a:pt x="1728" y="303"/>
                    <a:pt x="1733" y="300"/>
                    <a:pt x="1735" y="296"/>
                  </a:cubicBezTo>
                  <a:cubicBezTo>
                    <a:pt x="1736" y="293"/>
                    <a:pt x="1734" y="290"/>
                    <a:pt x="1731" y="290"/>
                  </a:cubicBezTo>
                  <a:moveTo>
                    <a:pt x="2270" y="286"/>
                  </a:moveTo>
                  <a:cubicBezTo>
                    <a:pt x="2266" y="286"/>
                    <a:pt x="2264" y="289"/>
                    <a:pt x="2265" y="293"/>
                  </a:cubicBezTo>
                  <a:cubicBezTo>
                    <a:pt x="2266" y="298"/>
                    <a:pt x="2270" y="302"/>
                    <a:pt x="2275" y="304"/>
                  </a:cubicBezTo>
                  <a:cubicBezTo>
                    <a:pt x="2276" y="304"/>
                    <a:pt x="2276" y="304"/>
                    <a:pt x="2277" y="304"/>
                  </a:cubicBezTo>
                  <a:cubicBezTo>
                    <a:pt x="2281" y="304"/>
                    <a:pt x="2283" y="301"/>
                    <a:pt x="2282" y="297"/>
                  </a:cubicBezTo>
                  <a:cubicBezTo>
                    <a:pt x="2281" y="292"/>
                    <a:pt x="2277" y="287"/>
                    <a:pt x="2272" y="286"/>
                  </a:cubicBezTo>
                  <a:cubicBezTo>
                    <a:pt x="2271" y="286"/>
                    <a:pt x="2271" y="286"/>
                    <a:pt x="2270" y="286"/>
                  </a:cubicBezTo>
                  <a:moveTo>
                    <a:pt x="1787" y="285"/>
                  </a:moveTo>
                  <a:cubicBezTo>
                    <a:pt x="1787" y="285"/>
                    <a:pt x="1786" y="285"/>
                    <a:pt x="1786" y="285"/>
                  </a:cubicBezTo>
                  <a:cubicBezTo>
                    <a:pt x="1782" y="285"/>
                    <a:pt x="1777" y="289"/>
                    <a:pt x="1776" y="292"/>
                  </a:cubicBezTo>
                  <a:cubicBezTo>
                    <a:pt x="1775" y="296"/>
                    <a:pt x="1777" y="299"/>
                    <a:pt x="1781" y="299"/>
                  </a:cubicBezTo>
                  <a:cubicBezTo>
                    <a:pt x="1782" y="299"/>
                    <a:pt x="1782" y="299"/>
                    <a:pt x="1782" y="299"/>
                  </a:cubicBezTo>
                  <a:cubicBezTo>
                    <a:pt x="1787" y="298"/>
                    <a:pt x="1791" y="295"/>
                    <a:pt x="1792" y="291"/>
                  </a:cubicBezTo>
                  <a:cubicBezTo>
                    <a:pt x="1793" y="287"/>
                    <a:pt x="1791" y="285"/>
                    <a:pt x="1787" y="285"/>
                  </a:cubicBezTo>
                  <a:moveTo>
                    <a:pt x="1844" y="280"/>
                  </a:moveTo>
                  <a:cubicBezTo>
                    <a:pt x="1844" y="280"/>
                    <a:pt x="1843" y="280"/>
                    <a:pt x="1843" y="280"/>
                  </a:cubicBezTo>
                  <a:cubicBezTo>
                    <a:pt x="1839" y="280"/>
                    <a:pt x="1835" y="284"/>
                    <a:pt x="1834" y="288"/>
                  </a:cubicBezTo>
                  <a:cubicBezTo>
                    <a:pt x="1833" y="292"/>
                    <a:pt x="1836" y="295"/>
                    <a:pt x="1840" y="295"/>
                  </a:cubicBezTo>
                  <a:cubicBezTo>
                    <a:pt x="1841" y="295"/>
                    <a:pt x="1841" y="295"/>
                    <a:pt x="1841" y="295"/>
                  </a:cubicBezTo>
                  <a:cubicBezTo>
                    <a:pt x="1846" y="294"/>
                    <a:pt x="1850" y="291"/>
                    <a:pt x="1850" y="287"/>
                  </a:cubicBezTo>
                  <a:cubicBezTo>
                    <a:pt x="1851" y="283"/>
                    <a:pt x="1848" y="280"/>
                    <a:pt x="1844" y="280"/>
                  </a:cubicBezTo>
                  <a:moveTo>
                    <a:pt x="818" y="276"/>
                  </a:moveTo>
                  <a:cubicBezTo>
                    <a:pt x="812" y="276"/>
                    <a:pt x="806" y="278"/>
                    <a:pt x="802" y="281"/>
                  </a:cubicBezTo>
                  <a:cubicBezTo>
                    <a:pt x="798" y="284"/>
                    <a:pt x="799" y="288"/>
                    <a:pt x="806" y="289"/>
                  </a:cubicBezTo>
                  <a:cubicBezTo>
                    <a:pt x="807" y="290"/>
                    <a:pt x="809" y="290"/>
                    <a:pt x="810" y="290"/>
                  </a:cubicBezTo>
                  <a:cubicBezTo>
                    <a:pt x="816" y="290"/>
                    <a:pt x="823" y="288"/>
                    <a:pt x="827" y="285"/>
                  </a:cubicBezTo>
                  <a:cubicBezTo>
                    <a:pt x="831" y="281"/>
                    <a:pt x="829" y="277"/>
                    <a:pt x="823" y="276"/>
                  </a:cubicBezTo>
                  <a:cubicBezTo>
                    <a:pt x="821" y="276"/>
                    <a:pt x="820" y="276"/>
                    <a:pt x="818" y="276"/>
                  </a:cubicBezTo>
                  <a:moveTo>
                    <a:pt x="1902" y="275"/>
                  </a:moveTo>
                  <a:cubicBezTo>
                    <a:pt x="1902" y="275"/>
                    <a:pt x="1901" y="275"/>
                    <a:pt x="1901" y="275"/>
                  </a:cubicBezTo>
                  <a:cubicBezTo>
                    <a:pt x="1897" y="276"/>
                    <a:pt x="1893" y="279"/>
                    <a:pt x="1893" y="284"/>
                  </a:cubicBezTo>
                  <a:cubicBezTo>
                    <a:pt x="1892" y="288"/>
                    <a:pt x="1896" y="291"/>
                    <a:pt x="1900" y="291"/>
                  </a:cubicBezTo>
                  <a:cubicBezTo>
                    <a:pt x="1901" y="291"/>
                    <a:pt x="1901" y="291"/>
                    <a:pt x="1901" y="291"/>
                  </a:cubicBezTo>
                  <a:cubicBezTo>
                    <a:pt x="1906" y="291"/>
                    <a:pt x="1909" y="287"/>
                    <a:pt x="1909" y="283"/>
                  </a:cubicBezTo>
                  <a:cubicBezTo>
                    <a:pt x="1909" y="279"/>
                    <a:pt x="1906" y="275"/>
                    <a:pt x="1902" y="275"/>
                  </a:cubicBezTo>
                  <a:moveTo>
                    <a:pt x="2209" y="274"/>
                  </a:moveTo>
                  <a:cubicBezTo>
                    <a:pt x="2204" y="274"/>
                    <a:pt x="2202" y="278"/>
                    <a:pt x="2203" y="282"/>
                  </a:cubicBezTo>
                  <a:cubicBezTo>
                    <a:pt x="2204" y="287"/>
                    <a:pt x="2208" y="291"/>
                    <a:pt x="2213" y="292"/>
                  </a:cubicBezTo>
                  <a:cubicBezTo>
                    <a:pt x="2214" y="292"/>
                    <a:pt x="2214" y="292"/>
                    <a:pt x="2215" y="292"/>
                  </a:cubicBezTo>
                  <a:cubicBezTo>
                    <a:pt x="2219" y="292"/>
                    <a:pt x="2221" y="289"/>
                    <a:pt x="2220" y="285"/>
                  </a:cubicBezTo>
                  <a:cubicBezTo>
                    <a:pt x="2219" y="280"/>
                    <a:pt x="2215" y="275"/>
                    <a:pt x="2210" y="275"/>
                  </a:cubicBezTo>
                  <a:cubicBezTo>
                    <a:pt x="2209" y="275"/>
                    <a:pt x="2209" y="274"/>
                    <a:pt x="2209" y="274"/>
                  </a:cubicBezTo>
                  <a:moveTo>
                    <a:pt x="1961" y="272"/>
                  </a:moveTo>
                  <a:cubicBezTo>
                    <a:pt x="1960" y="272"/>
                    <a:pt x="1960" y="272"/>
                    <a:pt x="1960" y="272"/>
                  </a:cubicBezTo>
                  <a:cubicBezTo>
                    <a:pt x="1956" y="272"/>
                    <a:pt x="1952" y="276"/>
                    <a:pt x="1952" y="280"/>
                  </a:cubicBezTo>
                  <a:cubicBezTo>
                    <a:pt x="1953" y="285"/>
                    <a:pt x="1956" y="288"/>
                    <a:pt x="1961" y="288"/>
                  </a:cubicBezTo>
                  <a:cubicBezTo>
                    <a:pt x="1961" y="288"/>
                    <a:pt x="1961" y="288"/>
                    <a:pt x="1961" y="288"/>
                  </a:cubicBezTo>
                  <a:cubicBezTo>
                    <a:pt x="1966" y="288"/>
                    <a:pt x="1970" y="284"/>
                    <a:pt x="1969" y="280"/>
                  </a:cubicBezTo>
                  <a:cubicBezTo>
                    <a:pt x="1969" y="275"/>
                    <a:pt x="1965" y="272"/>
                    <a:pt x="1961" y="272"/>
                  </a:cubicBezTo>
                  <a:moveTo>
                    <a:pt x="2021" y="269"/>
                  </a:moveTo>
                  <a:cubicBezTo>
                    <a:pt x="2021" y="269"/>
                    <a:pt x="2021" y="269"/>
                    <a:pt x="2021" y="269"/>
                  </a:cubicBezTo>
                  <a:cubicBezTo>
                    <a:pt x="2016" y="270"/>
                    <a:pt x="2012" y="273"/>
                    <a:pt x="2013" y="278"/>
                  </a:cubicBezTo>
                  <a:cubicBezTo>
                    <a:pt x="2014" y="283"/>
                    <a:pt x="2018" y="286"/>
                    <a:pt x="2023" y="286"/>
                  </a:cubicBezTo>
                  <a:cubicBezTo>
                    <a:pt x="2023" y="286"/>
                    <a:pt x="2023" y="286"/>
                    <a:pt x="2023" y="286"/>
                  </a:cubicBezTo>
                  <a:cubicBezTo>
                    <a:pt x="2028" y="286"/>
                    <a:pt x="2031" y="282"/>
                    <a:pt x="2031" y="278"/>
                  </a:cubicBezTo>
                  <a:cubicBezTo>
                    <a:pt x="2030" y="273"/>
                    <a:pt x="2026" y="269"/>
                    <a:pt x="2021" y="269"/>
                  </a:cubicBezTo>
                  <a:moveTo>
                    <a:pt x="4123" y="269"/>
                  </a:moveTo>
                  <a:cubicBezTo>
                    <a:pt x="4122" y="269"/>
                    <a:pt x="4121" y="269"/>
                    <a:pt x="4120" y="270"/>
                  </a:cubicBezTo>
                  <a:cubicBezTo>
                    <a:pt x="4115" y="271"/>
                    <a:pt x="4108" y="278"/>
                    <a:pt x="4107" y="284"/>
                  </a:cubicBezTo>
                  <a:cubicBezTo>
                    <a:pt x="4105" y="288"/>
                    <a:pt x="4107" y="291"/>
                    <a:pt x="4110" y="291"/>
                  </a:cubicBezTo>
                  <a:cubicBezTo>
                    <a:pt x="4111" y="291"/>
                    <a:pt x="4112" y="291"/>
                    <a:pt x="4113" y="291"/>
                  </a:cubicBezTo>
                  <a:cubicBezTo>
                    <a:pt x="4119" y="289"/>
                    <a:pt x="4125" y="283"/>
                    <a:pt x="4127" y="277"/>
                  </a:cubicBezTo>
                  <a:cubicBezTo>
                    <a:pt x="4129" y="272"/>
                    <a:pt x="4127" y="269"/>
                    <a:pt x="4123" y="269"/>
                  </a:cubicBezTo>
                  <a:moveTo>
                    <a:pt x="2146" y="269"/>
                  </a:moveTo>
                  <a:cubicBezTo>
                    <a:pt x="2141" y="269"/>
                    <a:pt x="2138" y="272"/>
                    <a:pt x="2139" y="277"/>
                  </a:cubicBezTo>
                  <a:cubicBezTo>
                    <a:pt x="2140" y="282"/>
                    <a:pt x="2145" y="286"/>
                    <a:pt x="2150" y="286"/>
                  </a:cubicBezTo>
                  <a:cubicBezTo>
                    <a:pt x="2150" y="286"/>
                    <a:pt x="2150" y="286"/>
                    <a:pt x="2150" y="286"/>
                  </a:cubicBezTo>
                  <a:cubicBezTo>
                    <a:pt x="2155" y="286"/>
                    <a:pt x="2158" y="282"/>
                    <a:pt x="2157" y="278"/>
                  </a:cubicBezTo>
                  <a:cubicBezTo>
                    <a:pt x="2156" y="273"/>
                    <a:pt x="2152" y="269"/>
                    <a:pt x="2146" y="269"/>
                  </a:cubicBezTo>
                  <a:cubicBezTo>
                    <a:pt x="2146" y="269"/>
                    <a:pt x="2146" y="269"/>
                    <a:pt x="2146" y="269"/>
                  </a:cubicBezTo>
                  <a:moveTo>
                    <a:pt x="2083" y="268"/>
                  </a:moveTo>
                  <a:cubicBezTo>
                    <a:pt x="2083" y="268"/>
                    <a:pt x="2083" y="268"/>
                    <a:pt x="2083" y="268"/>
                  </a:cubicBezTo>
                  <a:cubicBezTo>
                    <a:pt x="2078" y="268"/>
                    <a:pt x="2074" y="272"/>
                    <a:pt x="2075" y="277"/>
                  </a:cubicBezTo>
                  <a:cubicBezTo>
                    <a:pt x="2076" y="281"/>
                    <a:pt x="2081" y="285"/>
                    <a:pt x="2086" y="285"/>
                  </a:cubicBezTo>
                  <a:cubicBezTo>
                    <a:pt x="2086" y="285"/>
                    <a:pt x="2086" y="285"/>
                    <a:pt x="2086" y="285"/>
                  </a:cubicBezTo>
                  <a:cubicBezTo>
                    <a:pt x="2091" y="285"/>
                    <a:pt x="2094" y="281"/>
                    <a:pt x="2093" y="277"/>
                  </a:cubicBezTo>
                  <a:cubicBezTo>
                    <a:pt x="2092" y="272"/>
                    <a:pt x="2088" y="268"/>
                    <a:pt x="2083" y="268"/>
                  </a:cubicBezTo>
                  <a:moveTo>
                    <a:pt x="731" y="259"/>
                  </a:moveTo>
                  <a:cubicBezTo>
                    <a:pt x="725" y="259"/>
                    <a:pt x="718" y="261"/>
                    <a:pt x="715" y="265"/>
                  </a:cubicBezTo>
                  <a:cubicBezTo>
                    <a:pt x="711" y="270"/>
                    <a:pt x="714" y="274"/>
                    <a:pt x="720" y="275"/>
                  </a:cubicBezTo>
                  <a:cubicBezTo>
                    <a:pt x="721" y="276"/>
                    <a:pt x="722" y="276"/>
                    <a:pt x="724" y="276"/>
                  </a:cubicBezTo>
                  <a:cubicBezTo>
                    <a:pt x="730" y="276"/>
                    <a:pt x="737" y="273"/>
                    <a:pt x="740" y="270"/>
                  </a:cubicBezTo>
                  <a:cubicBezTo>
                    <a:pt x="744" y="265"/>
                    <a:pt x="742" y="261"/>
                    <a:pt x="735" y="259"/>
                  </a:cubicBezTo>
                  <a:cubicBezTo>
                    <a:pt x="733" y="259"/>
                    <a:pt x="732" y="259"/>
                    <a:pt x="731" y="259"/>
                  </a:cubicBezTo>
                  <a:moveTo>
                    <a:pt x="4194" y="248"/>
                  </a:moveTo>
                  <a:cubicBezTo>
                    <a:pt x="4194" y="248"/>
                    <a:pt x="4193" y="248"/>
                    <a:pt x="4192" y="248"/>
                  </a:cubicBezTo>
                  <a:cubicBezTo>
                    <a:pt x="4186" y="250"/>
                    <a:pt x="4180" y="255"/>
                    <a:pt x="4178" y="261"/>
                  </a:cubicBezTo>
                  <a:cubicBezTo>
                    <a:pt x="4177" y="265"/>
                    <a:pt x="4178" y="268"/>
                    <a:pt x="4182" y="268"/>
                  </a:cubicBezTo>
                  <a:cubicBezTo>
                    <a:pt x="4182" y="268"/>
                    <a:pt x="4183" y="267"/>
                    <a:pt x="4184" y="267"/>
                  </a:cubicBezTo>
                  <a:cubicBezTo>
                    <a:pt x="4190" y="265"/>
                    <a:pt x="4196" y="260"/>
                    <a:pt x="4198" y="255"/>
                  </a:cubicBezTo>
                  <a:cubicBezTo>
                    <a:pt x="4200" y="250"/>
                    <a:pt x="4198" y="248"/>
                    <a:pt x="4194" y="248"/>
                  </a:cubicBezTo>
                  <a:moveTo>
                    <a:pt x="642" y="242"/>
                  </a:moveTo>
                  <a:cubicBezTo>
                    <a:pt x="636" y="242"/>
                    <a:pt x="630" y="245"/>
                    <a:pt x="627" y="250"/>
                  </a:cubicBezTo>
                  <a:cubicBezTo>
                    <a:pt x="624" y="255"/>
                    <a:pt x="627" y="261"/>
                    <a:pt x="633" y="262"/>
                  </a:cubicBezTo>
                  <a:cubicBezTo>
                    <a:pt x="634" y="262"/>
                    <a:pt x="635" y="262"/>
                    <a:pt x="636" y="262"/>
                  </a:cubicBezTo>
                  <a:cubicBezTo>
                    <a:pt x="642" y="262"/>
                    <a:pt x="649" y="259"/>
                    <a:pt x="652" y="254"/>
                  </a:cubicBezTo>
                  <a:cubicBezTo>
                    <a:pt x="655" y="249"/>
                    <a:pt x="653" y="244"/>
                    <a:pt x="646" y="243"/>
                  </a:cubicBezTo>
                  <a:cubicBezTo>
                    <a:pt x="644" y="242"/>
                    <a:pt x="643" y="242"/>
                    <a:pt x="642" y="242"/>
                  </a:cubicBezTo>
                  <a:moveTo>
                    <a:pt x="4262" y="230"/>
                  </a:moveTo>
                  <a:cubicBezTo>
                    <a:pt x="4261" y="230"/>
                    <a:pt x="4261" y="230"/>
                    <a:pt x="4260" y="230"/>
                  </a:cubicBezTo>
                  <a:cubicBezTo>
                    <a:pt x="4254" y="231"/>
                    <a:pt x="4249" y="236"/>
                    <a:pt x="4247" y="241"/>
                  </a:cubicBezTo>
                  <a:cubicBezTo>
                    <a:pt x="4245" y="244"/>
                    <a:pt x="4246" y="247"/>
                    <a:pt x="4249" y="247"/>
                  </a:cubicBezTo>
                  <a:cubicBezTo>
                    <a:pt x="4250" y="247"/>
                    <a:pt x="4251" y="246"/>
                    <a:pt x="4252" y="246"/>
                  </a:cubicBezTo>
                  <a:cubicBezTo>
                    <a:pt x="4257" y="245"/>
                    <a:pt x="4263" y="240"/>
                    <a:pt x="4265" y="236"/>
                  </a:cubicBezTo>
                  <a:cubicBezTo>
                    <a:pt x="4267" y="232"/>
                    <a:pt x="4266" y="230"/>
                    <a:pt x="4262" y="230"/>
                  </a:cubicBezTo>
                  <a:moveTo>
                    <a:pt x="554" y="227"/>
                  </a:moveTo>
                  <a:cubicBezTo>
                    <a:pt x="547" y="227"/>
                    <a:pt x="541" y="230"/>
                    <a:pt x="539" y="236"/>
                  </a:cubicBezTo>
                  <a:cubicBezTo>
                    <a:pt x="536" y="242"/>
                    <a:pt x="540" y="248"/>
                    <a:pt x="546" y="249"/>
                  </a:cubicBezTo>
                  <a:cubicBezTo>
                    <a:pt x="547" y="249"/>
                    <a:pt x="548" y="249"/>
                    <a:pt x="548" y="249"/>
                  </a:cubicBezTo>
                  <a:cubicBezTo>
                    <a:pt x="555" y="249"/>
                    <a:pt x="561" y="245"/>
                    <a:pt x="564" y="240"/>
                  </a:cubicBezTo>
                  <a:cubicBezTo>
                    <a:pt x="567" y="234"/>
                    <a:pt x="563" y="228"/>
                    <a:pt x="556" y="227"/>
                  </a:cubicBezTo>
                  <a:cubicBezTo>
                    <a:pt x="555" y="227"/>
                    <a:pt x="554" y="227"/>
                    <a:pt x="554" y="227"/>
                  </a:cubicBezTo>
                  <a:moveTo>
                    <a:pt x="9" y="221"/>
                  </a:moveTo>
                  <a:cubicBezTo>
                    <a:pt x="9" y="221"/>
                    <a:pt x="8" y="221"/>
                    <a:pt x="8" y="221"/>
                  </a:cubicBezTo>
                  <a:cubicBezTo>
                    <a:pt x="3" y="222"/>
                    <a:pt x="0" y="232"/>
                    <a:pt x="2" y="242"/>
                  </a:cubicBezTo>
                  <a:cubicBezTo>
                    <a:pt x="3" y="251"/>
                    <a:pt x="7" y="257"/>
                    <a:pt x="11" y="257"/>
                  </a:cubicBezTo>
                  <a:cubicBezTo>
                    <a:pt x="11" y="257"/>
                    <a:pt x="12" y="257"/>
                    <a:pt x="12" y="257"/>
                  </a:cubicBezTo>
                  <a:cubicBezTo>
                    <a:pt x="17" y="255"/>
                    <a:pt x="19" y="246"/>
                    <a:pt x="18" y="236"/>
                  </a:cubicBezTo>
                  <a:cubicBezTo>
                    <a:pt x="17" y="227"/>
                    <a:pt x="13" y="221"/>
                    <a:pt x="9" y="221"/>
                  </a:cubicBezTo>
                  <a:moveTo>
                    <a:pt x="4323" y="218"/>
                  </a:moveTo>
                  <a:cubicBezTo>
                    <a:pt x="4322" y="218"/>
                    <a:pt x="4322" y="218"/>
                    <a:pt x="4321" y="218"/>
                  </a:cubicBezTo>
                  <a:cubicBezTo>
                    <a:pt x="4316" y="219"/>
                    <a:pt x="4311" y="223"/>
                    <a:pt x="4309" y="227"/>
                  </a:cubicBezTo>
                  <a:cubicBezTo>
                    <a:pt x="4307" y="230"/>
                    <a:pt x="4308" y="232"/>
                    <a:pt x="4311" y="232"/>
                  </a:cubicBezTo>
                  <a:cubicBezTo>
                    <a:pt x="4311" y="232"/>
                    <a:pt x="4312" y="232"/>
                    <a:pt x="4313" y="232"/>
                  </a:cubicBezTo>
                  <a:cubicBezTo>
                    <a:pt x="4318" y="231"/>
                    <a:pt x="4323" y="227"/>
                    <a:pt x="4326" y="223"/>
                  </a:cubicBezTo>
                  <a:cubicBezTo>
                    <a:pt x="4328" y="220"/>
                    <a:pt x="4326" y="218"/>
                    <a:pt x="4323" y="218"/>
                  </a:cubicBezTo>
                  <a:moveTo>
                    <a:pt x="465" y="213"/>
                  </a:moveTo>
                  <a:cubicBezTo>
                    <a:pt x="459" y="213"/>
                    <a:pt x="453" y="217"/>
                    <a:pt x="451" y="224"/>
                  </a:cubicBezTo>
                  <a:cubicBezTo>
                    <a:pt x="449" y="231"/>
                    <a:pt x="453" y="237"/>
                    <a:pt x="460" y="238"/>
                  </a:cubicBezTo>
                  <a:cubicBezTo>
                    <a:pt x="461" y="238"/>
                    <a:pt x="461" y="238"/>
                    <a:pt x="461" y="238"/>
                  </a:cubicBezTo>
                  <a:cubicBezTo>
                    <a:pt x="468" y="238"/>
                    <a:pt x="474" y="233"/>
                    <a:pt x="476" y="227"/>
                  </a:cubicBezTo>
                  <a:cubicBezTo>
                    <a:pt x="478" y="220"/>
                    <a:pt x="474" y="214"/>
                    <a:pt x="467" y="213"/>
                  </a:cubicBezTo>
                  <a:cubicBezTo>
                    <a:pt x="467" y="213"/>
                    <a:pt x="466" y="213"/>
                    <a:pt x="465" y="213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0" y="204"/>
                  </a:cubicBezTo>
                  <a:cubicBezTo>
                    <a:pt x="65" y="205"/>
                    <a:pt x="62" y="214"/>
                    <a:pt x="63" y="224"/>
                  </a:cubicBezTo>
                  <a:cubicBezTo>
                    <a:pt x="64" y="233"/>
                    <a:pt x="68" y="240"/>
                    <a:pt x="73" y="240"/>
                  </a:cubicBezTo>
                  <a:cubicBezTo>
                    <a:pt x="73" y="240"/>
                    <a:pt x="73" y="240"/>
                    <a:pt x="74" y="240"/>
                  </a:cubicBezTo>
                  <a:cubicBezTo>
                    <a:pt x="79" y="239"/>
                    <a:pt x="82" y="230"/>
                    <a:pt x="81" y="220"/>
                  </a:cubicBezTo>
                  <a:cubicBezTo>
                    <a:pt x="81" y="211"/>
                    <a:pt x="76" y="204"/>
                    <a:pt x="71" y="204"/>
                  </a:cubicBezTo>
                  <a:moveTo>
                    <a:pt x="4385" y="203"/>
                  </a:moveTo>
                  <a:cubicBezTo>
                    <a:pt x="4384" y="203"/>
                    <a:pt x="4383" y="204"/>
                    <a:pt x="4382" y="204"/>
                  </a:cubicBezTo>
                  <a:cubicBezTo>
                    <a:pt x="4377" y="205"/>
                    <a:pt x="4372" y="209"/>
                    <a:pt x="4369" y="212"/>
                  </a:cubicBezTo>
                  <a:cubicBezTo>
                    <a:pt x="4367" y="215"/>
                    <a:pt x="4368" y="216"/>
                    <a:pt x="4371" y="216"/>
                  </a:cubicBezTo>
                  <a:cubicBezTo>
                    <a:pt x="4371" y="216"/>
                    <a:pt x="4372" y="216"/>
                    <a:pt x="4373" y="216"/>
                  </a:cubicBezTo>
                  <a:cubicBezTo>
                    <a:pt x="4378" y="215"/>
                    <a:pt x="4384" y="211"/>
                    <a:pt x="4387" y="208"/>
                  </a:cubicBezTo>
                  <a:cubicBezTo>
                    <a:pt x="4389" y="205"/>
                    <a:pt x="4388" y="203"/>
                    <a:pt x="4385" y="203"/>
                  </a:cubicBezTo>
                  <a:moveTo>
                    <a:pt x="379" y="202"/>
                  </a:moveTo>
                  <a:cubicBezTo>
                    <a:pt x="373" y="202"/>
                    <a:pt x="367" y="207"/>
                    <a:pt x="366" y="215"/>
                  </a:cubicBezTo>
                  <a:cubicBezTo>
                    <a:pt x="365" y="222"/>
                    <a:pt x="369" y="229"/>
                    <a:pt x="375" y="230"/>
                  </a:cubicBezTo>
                  <a:cubicBezTo>
                    <a:pt x="376" y="230"/>
                    <a:pt x="376" y="230"/>
                    <a:pt x="376" y="230"/>
                  </a:cubicBezTo>
                  <a:cubicBezTo>
                    <a:pt x="383" y="230"/>
                    <a:pt x="389" y="224"/>
                    <a:pt x="390" y="217"/>
                  </a:cubicBezTo>
                  <a:cubicBezTo>
                    <a:pt x="391" y="209"/>
                    <a:pt x="387" y="203"/>
                    <a:pt x="380" y="202"/>
                  </a:cubicBezTo>
                  <a:cubicBezTo>
                    <a:pt x="380" y="202"/>
                    <a:pt x="380" y="202"/>
                    <a:pt x="379" y="202"/>
                  </a:cubicBezTo>
                  <a:moveTo>
                    <a:pt x="141" y="195"/>
                  </a:moveTo>
                  <a:cubicBezTo>
                    <a:pt x="141" y="195"/>
                    <a:pt x="140" y="195"/>
                    <a:pt x="140" y="195"/>
                  </a:cubicBezTo>
                  <a:cubicBezTo>
                    <a:pt x="134" y="195"/>
                    <a:pt x="130" y="203"/>
                    <a:pt x="131" y="213"/>
                  </a:cubicBezTo>
                  <a:cubicBezTo>
                    <a:pt x="131" y="222"/>
                    <a:pt x="136" y="229"/>
                    <a:pt x="141" y="229"/>
                  </a:cubicBezTo>
                  <a:cubicBezTo>
                    <a:pt x="141" y="229"/>
                    <a:pt x="142" y="229"/>
                    <a:pt x="142" y="229"/>
                  </a:cubicBezTo>
                  <a:cubicBezTo>
                    <a:pt x="147" y="229"/>
                    <a:pt x="152" y="220"/>
                    <a:pt x="151" y="211"/>
                  </a:cubicBezTo>
                  <a:cubicBezTo>
                    <a:pt x="151" y="202"/>
                    <a:pt x="146" y="195"/>
                    <a:pt x="141" y="195"/>
                  </a:cubicBezTo>
                  <a:moveTo>
                    <a:pt x="296" y="195"/>
                  </a:moveTo>
                  <a:cubicBezTo>
                    <a:pt x="289" y="195"/>
                    <a:pt x="284" y="201"/>
                    <a:pt x="283" y="209"/>
                  </a:cubicBezTo>
                  <a:cubicBezTo>
                    <a:pt x="283" y="218"/>
                    <a:pt x="287" y="225"/>
                    <a:pt x="294" y="225"/>
                  </a:cubicBezTo>
                  <a:cubicBezTo>
                    <a:pt x="294" y="225"/>
                    <a:pt x="294" y="225"/>
                    <a:pt x="294" y="225"/>
                  </a:cubicBezTo>
                  <a:cubicBezTo>
                    <a:pt x="300" y="225"/>
                    <a:pt x="306" y="218"/>
                    <a:pt x="306" y="210"/>
                  </a:cubicBezTo>
                  <a:cubicBezTo>
                    <a:pt x="307" y="202"/>
                    <a:pt x="303" y="195"/>
                    <a:pt x="296" y="195"/>
                  </a:cubicBezTo>
                  <a:cubicBezTo>
                    <a:pt x="296" y="195"/>
                    <a:pt x="296" y="195"/>
                    <a:pt x="296" y="195"/>
                  </a:cubicBezTo>
                  <a:moveTo>
                    <a:pt x="216" y="192"/>
                  </a:moveTo>
                  <a:cubicBezTo>
                    <a:pt x="210" y="192"/>
                    <a:pt x="205" y="199"/>
                    <a:pt x="205" y="208"/>
                  </a:cubicBezTo>
                  <a:cubicBezTo>
                    <a:pt x="205" y="217"/>
                    <a:pt x="209" y="225"/>
                    <a:pt x="215" y="225"/>
                  </a:cubicBezTo>
                  <a:cubicBezTo>
                    <a:pt x="215" y="225"/>
                    <a:pt x="215" y="225"/>
                    <a:pt x="215" y="225"/>
                  </a:cubicBezTo>
                  <a:cubicBezTo>
                    <a:pt x="221" y="224"/>
                    <a:pt x="226" y="217"/>
                    <a:pt x="226" y="208"/>
                  </a:cubicBezTo>
                  <a:cubicBezTo>
                    <a:pt x="227" y="199"/>
                    <a:pt x="222" y="192"/>
                    <a:pt x="216" y="192"/>
                  </a:cubicBezTo>
                  <a:moveTo>
                    <a:pt x="4449" y="185"/>
                  </a:moveTo>
                  <a:cubicBezTo>
                    <a:pt x="4448" y="185"/>
                    <a:pt x="4447" y="185"/>
                    <a:pt x="4445" y="186"/>
                  </a:cubicBezTo>
                  <a:cubicBezTo>
                    <a:pt x="4440" y="187"/>
                    <a:pt x="4434" y="191"/>
                    <a:pt x="4432" y="194"/>
                  </a:cubicBezTo>
                  <a:cubicBezTo>
                    <a:pt x="4430" y="196"/>
                    <a:pt x="4430" y="198"/>
                    <a:pt x="4432" y="198"/>
                  </a:cubicBezTo>
                  <a:cubicBezTo>
                    <a:pt x="4433" y="198"/>
                    <a:pt x="4435" y="197"/>
                    <a:pt x="4436" y="197"/>
                  </a:cubicBezTo>
                  <a:cubicBezTo>
                    <a:pt x="4441" y="195"/>
                    <a:pt x="4447" y="191"/>
                    <a:pt x="4450" y="189"/>
                  </a:cubicBezTo>
                  <a:cubicBezTo>
                    <a:pt x="4452" y="186"/>
                    <a:pt x="4451" y="185"/>
                    <a:pt x="4449" y="185"/>
                  </a:cubicBezTo>
                  <a:moveTo>
                    <a:pt x="4514" y="164"/>
                  </a:moveTo>
                  <a:cubicBezTo>
                    <a:pt x="4513" y="164"/>
                    <a:pt x="4512" y="164"/>
                    <a:pt x="4510" y="165"/>
                  </a:cubicBezTo>
                  <a:cubicBezTo>
                    <a:pt x="4505" y="167"/>
                    <a:pt x="4499" y="170"/>
                    <a:pt x="4496" y="173"/>
                  </a:cubicBezTo>
                  <a:cubicBezTo>
                    <a:pt x="4494" y="175"/>
                    <a:pt x="4494" y="176"/>
                    <a:pt x="4496" y="176"/>
                  </a:cubicBezTo>
                  <a:cubicBezTo>
                    <a:pt x="4497" y="176"/>
                    <a:pt x="4498" y="176"/>
                    <a:pt x="4500" y="175"/>
                  </a:cubicBezTo>
                  <a:cubicBezTo>
                    <a:pt x="4505" y="173"/>
                    <a:pt x="4512" y="170"/>
                    <a:pt x="4514" y="167"/>
                  </a:cubicBezTo>
                  <a:cubicBezTo>
                    <a:pt x="4516" y="165"/>
                    <a:pt x="4516" y="164"/>
                    <a:pt x="4514" y="164"/>
                  </a:cubicBezTo>
                  <a:moveTo>
                    <a:pt x="4580" y="141"/>
                  </a:moveTo>
                  <a:cubicBezTo>
                    <a:pt x="4579" y="141"/>
                    <a:pt x="4577" y="141"/>
                    <a:pt x="4575" y="142"/>
                  </a:cubicBezTo>
                  <a:cubicBezTo>
                    <a:pt x="4570" y="144"/>
                    <a:pt x="4564" y="148"/>
                    <a:pt x="4561" y="150"/>
                  </a:cubicBezTo>
                  <a:cubicBezTo>
                    <a:pt x="4560" y="152"/>
                    <a:pt x="4560" y="153"/>
                    <a:pt x="4561" y="153"/>
                  </a:cubicBezTo>
                  <a:cubicBezTo>
                    <a:pt x="4562" y="153"/>
                    <a:pt x="4564" y="153"/>
                    <a:pt x="4566" y="152"/>
                  </a:cubicBezTo>
                  <a:cubicBezTo>
                    <a:pt x="4571" y="150"/>
                    <a:pt x="4578" y="146"/>
                    <a:pt x="4580" y="144"/>
                  </a:cubicBezTo>
                  <a:cubicBezTo>
                    <a:pt x="4582" y="142"/>
                    <a:pt x="4582" y="141"/>
                    <a:pt x="4580" y="141"/>
                  </a:cubicBezTo>
                  <a:moveTo>
                    <a:pt x="4646" y="117"/>
                  </a:moveTo>
                  <a:cubicBezTo>
                    <a:pt x="4645" y="117"/>
                    <a:pt x="4644" y="118"/>
                    <a:pt x="4642" y="118"/>
                  </a:cubicBezTo>
                  <a:cubicBezTo>
                    <a:pt x="4636" y="120"/>
                    <a:pt x="4630" y="124"/>
                    <a:pt x="4628" y="127"/>
                  </a:cubicBezTo>
                  <a:cubicBezTo>
                    <a:pt x="4626" y="128"/>
                    <a:pt x="4626" y="129"/>
                    <a:pt x="4628" y="129"/>
                  </a:cubicBezTo>
                  <a:cubicBezTo>
                    <a:pt x="4629" y="129"/>
                    <a:pt x="4630" y="128"/>
                    <a:pt x="4632" y="128"/>
                  </a:cubicBezTo>
                  <a:cubicBezTo>
                    <a:pt x="4638" y="126"/>
                    <a:pt x="4644" y="122"/>
                    <a:pt x="4647" y="120"/>
                  </a:cubicBezTo>
                  <a:cubicBezTo>
                    <a:pt x="4648" y="118"/>
                    <a:pt x="4648" y="117"/>
                    <a:pt x="4646" y="117"/>
                  </a:cubicBezTo>
                  <a:moveTo>
                    <a:pt x="4713" y="93"/>
                  </a:moveTo>
                  <a:cubicBezTo>
                    <a:pt x="4712" y="93"/>
                    <a:pt x="4710" y="94"/>
                    <a:pt x="4708" y="94"/>
                  </a:cubicBezTo>
                  <a:cubicBezTo>
                    <a:pt x="4703" y="96"/>
                    <a:pt x="4697" y="100"/>
                    <a:pt x="4695" y="103"/>
                  </a:cubicBezTo>
                  <a:cubicBezTo>
                    <a:pt x="4693" y="104"/>
                    <a:pt x="4693" y="105"/>
                    <a:pt x="4695" y="105"/>
                  </a:cubicBezTo>
                  <a:cubicBezTo>
                    <a:pt x="4696" y="105"/>
                    <a:pt x="4697" y="104"/>
                    <a:pt x="4700" y="104"/>
                  </a:cubicBezTo>
                  <a:cubicBezTo>
                    <a:pt x="4705" y="102"/>
                    <a:pt x="4711" y="98"/>
                    <a:pt x="4714" y="96"/>
                  </a:cubicBezTo>
                  <a:cubicBezTo>
                    <a:pt x="4715" y="94"/>
                    <a:pt x="4715" y="93"/>
                    <a:pt x="4713" y="93"/>
                  </a:cubicBezTo>
                  <a:moveTo>
                    <a:pt x="4780" y="70"/>
                  </a:moveTo>
                  <a:cubicBezTo>
                    <a:pt x="4778" y="70"/>
                    <a:pt x="4777" y="71"/>
                    <a:pt x="4775" y="71"/>
                  </a:cubicBezTo>
                  <a:cubicBezTo>
                    <a:pt x="4770" y="73"/>
                    <a:pt x="4764" y="77"/>
                    <a:pt x="4761" y="79"/>
                  </a:cubicBezTo>
                  <a:cubicBezTo>
                    <a:pt x="4760" y="81"/>
                    <a:pt x="4760" y="82"/>
                    <a:pt x="4762" y="82"/>
                  </a:cubicBezTo>
                  <a:cubicBezTo>
                    <a:pt x="4763" y="82"/>
                    <a:pt x="4765" y="81"/>
                    <a:pt x="4767" y="81"/>
                  </a:cubicBezTo>
                  <a:cubicBezTo>
                    <a:pt x="4772" y="79"/>
                    <a:pt x="4778" y="76"/>
                    <a:pt x="4781" y="73"/>
                  </a:cubicBezTo>
                  <a:cubicBezTo>
                    <a:pt x="4782" y="71"/>
                    <a:pt x="4781" y="70"/>
                    <a:pt x="4780" y="70"/>
                  </a:cubicBezTo>
                  <a:moveTo>
                    <a:pt x="4846" y="49"/>
                  </a:moveTo>
                  <a:cubicBezTo>
                    <a:pt x="4845" y="49"/>
                    <a:pt x="4843" y="49"/>
                    <a:pt x="4841" y="50"/>
                  </a:cubicBezTo>
                  <a:cubicBezTo>
                    <a:pt x="4836" y="51"/>
                    <a:pt x="4830" y="55"/>
                    <a:pt x="4828" y="58"/>
                  </a:cubicBezTo>
                  <a:cubicBezTo>
                    <a:pt x="4827" y="59"/>
                    <a:pt x="4827" y="60"/>
                    <a:pt x="4829" y="60"/>
                  </a:cubicBezTo>
                  <a:cubicBezTo>
                    <a:pt x="4830" y="60"/>
                    <a:pt x="4832" y="60"/>
                    <a:pt x="4834" y="59"/>
                  </a:cubicBezTo>
                  <a:cubicBezTo>
                    <a:pt x="4839" y="58"/>
                    <a:pt x="4845" y="55"/>
                    <a:pt x="4847" y="52"/>
                  </a:cubicBezTo>
                  <a:cubicBezTo>
                    <a:pt x="4849" y="50"/>
                    <a:pt x="4848" y="49"/>
                    <a:pt x="4846" y="49"/>
                  </a:cubicBezTo>
                  <a:moveTo>
                    <a:pt x="4911" y="31"/>
                  </a:moveTo>
                  <a:cubicBezTo>
                    <a:pt x="4910" y="31"/>
                    <a:pt x="4909" y="31"/>
                    <a:pt x="4907" y="31"/>
                  </a:cubicBezTo>
                  <a:cubicBezTo>
                    <a:pt x="4902" y="32"/>
                    <a:pt x="4896" y="36"/>
                    <a:pt x="4895" y="39"/>
                  </a:cubicBezTo>
                  <a:cubicBezTo>
                    <a:pt x="4893" y="40"/>
                    <a:pt x="4894" y="41"/>
                    <a:pt x="4896" y="41"/>
                  </a:cubicBezTo>
                  <a:cubicBezTo>
                    <a:pt x="4897" y="41"/>
                    <a:pt x="4899" y="41"/>
                    <a:pt x="4900" y="41"/>
                  </a:cubicBezTo>
                  <a:cubicBezTo>
                    <a:pt x="4906" y="40"/>
                    <a:pt x="4911" y="36"/>
                    <a:pt x="4913" y="34"/>
                  </a:cubicBezTo>
                  <a:cubicBezTo>
                    <a:pt x="4915" y="32"/>
                    <a:pt x="4914" y="31"/>
                    <a:pt x="4911" y="31"/>
                  </a:cubicBezTo>
                  <a:moveTo>
                    <a:pt x="4975" y="16"/>
                  </a:moveTo>
                  <a:cubicBezTo>
                    <a:pt x="4974" y="16"/>
                    <a:pt x="4973" y="16"/>
                    <a:pt x="4972" y="16"/>
                  </a:cubicBezTo>
                  <a:cubicBezTo>
                    <a:pt x="4967" y="17"/>
                    <a:pt x="4962" y="20"/>
                    <a:pt x="4960" y="23"/>
                  </a:cubicBezTo>
                  <a:cubicBezTo>
                    <a:pt x="4959" y="25"/>
                    <a:pt x="4960" y="26"/>
                    <a:pt x="4963" y="26"/>
                  </a:cubicBezTo>
                  <a:cubicBezTo>
                    <a:pt x="4964" y="26"/>
                    <a:pt x="4965" y="26"/>
                    <a:pt x="4966" y="26"/>
                  </a:cubicBezTo>
                  <a:cubicBezTo>
                    <a:pt x="4971" y="25"/>
                    <a:pt x="4977" y="22"/>
                    <a:pt x="4978" y="19"/>
                  </a:cubicBezTo>
                  <a:cubicBezTo>
                    <a:pt x="4980" y="17"/>
                    <a:pt x="4978" y="16"/>
                    <a:pt x="4975" y="16"/>
                  </a:cubicBezTo>
                  <a:moveTo>
                    <a:pt x="5212" y="9"/>
                  </a:moveTo>
                  <a:cubicBezTo>
                    <a:pt x="5209" y="9"/>
                    <a:pt x="5206" y="10"/>
                    <a:pt x="5205" y="12"/>
                  </a:cubicBezTo>
                  <a:cubicBezTo>
                    <a:pt x="5204" y="15"/>
                    <a:pt x="5207" y="17"/>
                    <a:pt x="5212" y="18"/>
                  </a:cubicBezTo>
                  <a:cubicBezTo>
                    <a:pt x="5213" y="19"/>
                    <a:pt x="5214" y="19"/>
                    <a:pt x="5215" y="19"/>
                  </a:cubicBezTo>
                  <a:cubicBezTo>
                    <a:pt x="5218" y="19"/>
                    <a:pt x="5221" y="18"/>
                    <a:pt x="5221" y="16"/>
                  </a:cubicBezTo>
                  <a:cubicBezTo>
                    <a:pt x="5222" y="13"/>
                    <a:pt x="5219" y="10"/>
                    <a:pt x="5215" y="9"/>
                  </a:cubicBezTo>
                  <a:cubicBezTo>
                    <a:pt x="5214" y="9"/>
                    <a:pt x="5213" y="9"/>
                    <a:pt x="5212" y="9"/>
                  </a:cubicBezTo>
                  <a:moveTo>
                    <a:pt x="5037" y="5"/>
                  </a:moveTo>
                  <a:cubicBezTo>
                    <a:pt x="5037" y="5"/>
                    <a:pt x="5036" y="5"/>
                    <a:pt x="5036" y="5"/>
                  </a:cubicBezTo>
                  <a:cubicBezTo>
                    <a:pt x="5031" y="6"/>
                    <a:pt x="5025" y="9"/>
                    <a:pt x="5024" y="12"/>
                  </a:cubicBezTo>
                  <a:cubicBezTo>
                    <a:pt x="5023" y="14"/>
                    <a:pt x="5025" y="15"/>
                    <a:pt x="5028" y="15"/>
                  </a:cubicBezTo>
                  <a:cubicBezTo>
                    <a:pt x="5029" y="15"/>
                    <a:pt x="5030" y="15"/>
                    <a:pt x="5030" y="15"/>
                  </a:cubicBezTo>
                  <a:cubicBezTo>
                    <a:pt x="5035" y="15"/>
                    <a:pt x="5040" y="12"/>
                    <a:pt x="5042" y="9"/>
                  </a:cubicBezTo>
                  <a:cubicBezTo>
                    <a:pt x="5043" y="7"/>
                    <a:pt x="5041" y="5"/>
                    <a:pt x="5037" y="5"/>
                  </a:cubicBezTo>
                  <a:moveTo>
                    <a:pt x="5156" y="1"/>
                  </a:moveTo>
                  <a:cubicBezTo>
                    <a:pt x="5152" y="1"/>
                    <a:pt x="5148" y="3"/>
                    <a:pt x="5147" y="5"/>
                  </a:cubicBezTo>
                  <a:cubicBezTo>
                    <a:pt x="5146" y="8"/>
                    <a:pt x="5149" y="10"/>
                    <a:pt x="5153" y="11"/>
                  </a:cubicBezTo>
                  <a:cubicBezTo>
                    <a:pt x="5154" y="11"/>
                    <a:pt x="5154" y="11"/>
                    <a:pt x="5155" y="11"/>
                  </a:cubicBezTo>
                  <a:cubicBezTo>
                    <a:pt x="5159" y="11"/>
                    <a:pt x="5163" y="9"/>
                    <a:pt x="5164" y="7"/>
                  </a:cubicBezTo>
                  <a:cubicBezTo>
                    <a:pt x="5165" y="4"/>
                    <a:pt x="5162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098" y="0"/>
                  </a:moveTo>
                  <a:cubicBezTo>
                    <a:pt x="5098" y="0"/>
                    <a:pt x="5097" y="0"/>
                    <a:pt x="5097" y="0"/>
                  </a:cubicBezTo>
                  <a:cubicBezTo>
                    <a:pt x="5093" y="0"/>
                    <a:pt x="5088" y="3"/>
                    <a:pt x="5086" y="5"/>
                  </a:cubicBezTo>
                  <a:cubicBezTo>
                    <a:pt x="5085" y="8"/>
                    <a:pt x="5088" y="10"/>
                    <a:pt x="5092" y="10"/>
                  </a:cubicBezTo>
                  <a:cubicBezTo>
                    <a:pt x="5092" y="10"/>
                    <a:pt x="5093" y="10"/>
                    <a:pt x="5093" y="10"/>
                  </a:cubicBezTo>
                  <a:cubicBezTo>
                    <a:pt x="5098" y="10"/>
                    <a:pt x="5103" y="7"/>
                    <a:pt x="5104" y="5"/>
                  </a:cubicBezTo>
                  <a:cubicBezTo>
                    <a:pt x="5105" y="2"/>
                    <a:pt x="5102" y="0"/>
                    <a:pt x="50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67"/>
            <p:cNvSpPr/>
            <p:nvPr/>
          </p:nvSpPr>
          <p:spPr bwMode="auto">
            <a:xfrm>
              <a:off x="13238163" y="10556875"/>
              <a:ext cx="42863" cy="26988"/>
            </a:xfrm>
            <a:custGeom>
              <a:avLst/>
              <a:gdLst>
                <a:gd name="T0" fmla="*/ 5 w 16"/>
                <a:gd name="T1" fmla="*/ 0 h 10"/>
                <a:gd name="T2" fmla="*/ 5 w 16"/>
                <a:gd name="T3" fmla="*/ 0 h 10"/>
                <a:gd name="T4" fmla="*/ 5 w 16"/>
                <a:gd name="T5" fmla="*/ 0 h 10"/>
                <a:gd name="T6" fmla="*/ 4 w 16"/>
                <a:gd name="T7" fmla="*/ 0 h 10"/>
                <a:gd name="T8" fmla="*/ 1 w 16"/>
                <a:gd name="T9" fmla="*/ 2 h 10"/>
                <a:gd name="T10" fmla="*/ 2 w 16"/>
                <a:gd name="T11" fmla="*/ 6 h 10"/>
                <a:gd name="T12" fmla="*/ 7 w 16"/>
                <a:gd name="T13" fmla="*/ 9 h 10"/>
                <a:gd name="T14" fmla="*/ 12 w 16"/>
                <a:gd name="T15" fmla="*/ 10 h 10"/>
                <a:gd name="T16" fmla="*/ 13 w 16"/>
                <a:gd name="T17" fmla="*/ 10 h 10"/>
                <a:gd name="T18" fmla="*/ 16 w 16"/>
                <a:gd name="T19" fmla="*/ 8 h 10"/>
                <a:gd name="T20" fmla="*/ 14 w 16"/>
                <a:gd name="T21" fmla="*/ 4 h 10"/>
                <a:gd name="T22" fmla="*/ 8 w 16"/>
                <a:gd name="T23" fmla="*/ 0 h 10"/>
                <a:gd name="T24" fmla="*/ 6 w 16"/>
                <a:gd name="T25" fmla="*/ 0 h 10"/>
                <a:gd name="T26" fmla="*/ 5 w 16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7"/>
                    <a:pt x="5" y="8"/>
                    <a:pt x="7" y="9"/>
                  </a:cubicBezTo>
                  <a:cubicBezTo>
                    <a:pt x="9" y="10"/>
                    <a:pt x="10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0"/>
                    <a:pt x="15" y="9"/>
                    <a:pt x="16" y="8"/>
                  </a:cubicBezTo>
                  <a:cubicBezTo>
                    <a:pt x="16" y="7"/>
                    <a:pt x="15" y="5"/>
                    <a:pt x="14" y="4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68"/>
            <p:cNvSpPr/>
            <p:nvPr/>
          </p:nvSpPr>
          <p:spPr bwMode="auto">
            <a:xfrm>
              <a:off x="-995363" y="11545888"/>
              <a:ext cx="42863" cy="123825"/>
            </a:xfrm>
            <a:custGeom>
              <a:avLst/>
              <a:gdLst>
                <a:gd name="T0" fmla="*/ 5 w 16"/>
                <a:gd name="T1" fmla="*/ 0 h 46"/>
                <a:gd name="T2" fmla="*/ 0 w 16"/>
                <a:gd name="T3" fmla="*/ 10 h 46"/>
                <a:gd name="T4" fmla="*/ 1 w 16"/>
                <a:gd name="T5" fmla="*/ 27 h 46"/>
                <a:gd name="T6" fmla="*/ 6 w 16"/>
                <a:gd name="T7" fmla="*/ 42 h 46"/>
                <a:gd name="T8" fmla="*/ 9 w 16"/>
                <a:gd name="T9" fmla="*/ 46 h 46"/>
                <a:gd name="T10" fmla="*/ 11 w 16"/>
                <a:gd name="T11" fmla="*/ 46 h 46"/>
                <a:gd name="T12" fmla="*/ 12 w 16"/>
                <a:gd name="T13" fmla="*/ 46 h 46"/>
                <a:gd name="T14" fmla="*/ 14 w 16"/>
                <a:gd name="T15" fmla="*/ 42 h 46"/>
                <a:gd name="T16" fmla="*/ 16 w 16"/>
                <a:gd name="T17" fmla="*/ 36 h 46"/>
                <a:gd name="T18" fmla="*/ 15 w 16"/>
                <a:gd name="T19" fmla="*/ 19 h 46"/>
                <a:gd name="T20" fmla="*/ 14 w 16"/>
                <a:gd name="T21" fmla="*/ 15 h 46"/>
                <a:gd name="T22" fmla="*/ 13 w 16"/>
                <a:gd name="T23" fmla="*/ 11 h 46"/>
                <a:gd name="T24" fmla="*/ 12 w 16"/>
                <a:gd name="T25" fmla="*/ 7 h 46"/>
                <a:gd name="T26" fmla="*/ 10 w 16"/>
                <a:gd name="T27" fmla="*/ 4 h 46"/>
                <a:gd name="T28" fmla="*/ 9 w 16"/>
                <a:gd name="T29" fmla="*/ 2 h 46"/>
                <a:gd name="T30" fmla="*/ 7 w 16"/>
                <a:gd name="T31" fmla="*/ 1 h 46"/>
                <a:gd name="T32" fmla="*/ 5 w 16"/>
                <a:gd name="T33" fmla="*/ 0 h 46"/>
                <a:gd name="T34" fmla="*/ 5 w 1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6">
                  <a:moveTo>
                    <a:pt x="5" y="0"/>
                  </a:moveTo>
                  <a:cubicBezTo>
                    <a:pt x="3" y="0"/>
                    <a:pt x="1" y="4"/>
                    <a:pt x="0" y="10"/>
                  </a:cubicBezTo>
                  <a:cubicBezTo>
                    <a:pt x="0" y="15"/>
                    <a:pt x="0" y="21"/>
                    <a:pt x="1" y="27"/>
                  </a:cubicBezTo>
                  <a:cubicBezTo>
                    <a:pt x="2" y="33"/>
                    <a:pt x="4" y="39"/>
                    <a:pt x="6" y="42"/>
                  </a:cubicBezTo>
                  <a:cubicBezTo>
                    <a:pt x="7" y="44"/>
                    <a:pt x="8" y="45"/>
                    <a:pt x="9" y="46"/>
                  </a:cubicBezTo>
                  <a:cubicBezTo>
                    <a:pt x="10" y="46"/>
                    <a:pt x="10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3" y="45"/>
                    <a:pt x="14" y="44"/>
                    <a:pt x="14" y="42"/>
                  </a:cubicBezTo>
                  <a:cubicBezTo>
                    <a:pt x="15" y="41"/>
                    <a:pt x="15" y="39"/>
                    <a:pt x="16" y="36"/>
                  </a:cubicBezTo>
                  <a:cubicBezTo>
                    <a:pt x="16" y="31"/>
                    <a:pt x="16" y="25"/>
                    <a:pt x="15" y="19"/>
                  </a:cubicBezTo>
                  <a:cubicBezTo>
                    <a:pt x="15" y="18"/>
                    <a:pt x="14" y="16"/>
                    <a:pt x="14" y="15"/>
                  </a:cubicBezTo>
                  <a:cubicBezTo>
                    <a:pt x="14" y="13"/>
                    <a:pt x="13" y="12"/>
                    <a:pt x="13" y="11"/>
                  </a:cubicBezTo>
                  <a:cubicBezTo>
                    <a:pt x="13" y="10"/>
                    <a:pt x="12" y="8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69"/>
            <p:cNvSpPr>
              <a:spLocks noEditPoints="1"/>
            </p:cNvSpPr>
            <p:nvPr/>
          </p:nvSpPr>
          <p:spPr bwMode="auto">
            <a:xfrm>
              <a:off x="-863600" y="10574338"/>
              <a:ext cx="13966826" cy="1685925"/>
            </a:xfrm>
            <a:custGeom>
              <a:avLst/>
              <a:gdLst>
                <a:gd name="T0" fmla="*/ 3013 w 5188"/>
                <a:gd name="T1" fmla="*/ 615 h 626"/>
                <a:gd name="T2" fmla="*/ 3154 w 5188"/>
                <a:gd name="T3" fmla="*/ 621 h 626"/>
                <a:gd name="T4" fmla="*/ 2960 w 5188"/>
                <a:gd name="T5" fmla="*/ 599 h 626"/>
                <a:gd name="T6" fmla="*/ 2897 w 5188"/>
                <a:gd name="T7" fmla="*/ 586 h 626"/>
                <a:gd name="T8" fmla="*/ 3289 w 5188"/>
                <a:gd name="T9" fmla="*/ 591 h 626"/>
                <a:gd name="T10" fmla="*/ 2848 w 5188"/>
                <a:gd name="T11" fmla="*/ 582 h 626"/>
                <a:gd name="T12" fmla="*/ 3379 w 5188"/>
                <a:gd name="T13" fmla="*/ 561 h 626"/>
                <a:gd name="T14" fmla="*/ 3454 w 5188"/>
                <a:gd name="T15" fmla="*/ 541 h 626"/>
                <a:gd name="T16" fmla="*/ 2727 w 5188"/>
                <a:gd name="T17" fmla="*/ 544 h 626"/>
                <a:gd name="T18" fmla="*/ 3541 w 5188"/>
                <a:gd name="T19" fmla="*/ 527 h 626"/>
                <a:gd name="T20" fmla="*/ 3614 w 5188"/>
                <a:gd name="T21" fmla="*/ 493 h 626"/>
                <a:gd name="T22" fmla="*/ 2611 w 5188"/>
                <a:gd name="T23" fmla="*/ 487 h 626"/>
                <a:gd name="T24" fmla="*/ 3682 w 5188"/>
                <a:gd name="T25" fmla="*/ 491 h 626"/>
                <a:gd name="T26" fmla="*/ 2550 w 5188"/>
                <a:gd name="T27" fmla="*/ 438 h 626"/>
                <a:gd name="T28" fmla="*/ 2490 w 5188"/>
                <a:gd name="T29" fmla="*/ 416 h 626"/>
                <a:gd name="T30" fmla="*/ 3833 w 5188"/>
                <a:gd name="T31" fmla="*/ 434 h 626"/>
                <a:gd name="T32" fmla="*/ 2440 w 5188"/>
                <a:gd name="T33" fmla="*/ 383 h 626"/>
                <a:gd name="T34" fmla="*/ 2379 w 5188"/>
                <a:gd name="T35" fmla="*/ 358 h 626"/>
                <a:gd name="T36" fmla="*/ 3980 w 5188"/>
                <a:gd name="T37" fmla="*/ 363 h 626"/>
                <a:gd name="T38" fmla="*/ 2334 w 5188"/>
                <a:gd name="T39" fmla="*/ 349 h 626"/>
                <a:gd name="T40" fmla="*/ 7 w 5188"/>
                <a:gd name="T41" fmla="*/ 336 h 626"/>
                <a:gd name="T42" fmla="*/ 1141 w 5188"/>
                <a:gd name="T43" fmla="*/ 322 h 626"/>
                <a:gd name="T44" fmla="*/ 1094 w 5188"/>
                <a:gd name="T45" fmla="*/ 321 h 626"/>
                <a:gd name="T46" fmla="*/ 1294 w 5188"/>
                <a:gd name="T47" fmla="*/ 318 h 626"/>
                <a:gd name="T48" fmla="*/ 1007 w 5188"/>
                <a:gd name="T49" fmla="*/ 323 h 626"/>
                <a:gd name="T50" fmla="*/ 69 w 5188"/>
                <a:gd name="T51" fmla="*/ 360 h 626"/>
                <a:gd name="T52" fmla="*/ 1359 w 5188"/>
                <a:gd name="T53" fmla="*/ 316 h 626"/>
                <a:gd name="T54" fmla="*/ 1423 w 5188"/>
                <a:gd name="T55" fmla="*/ 315 h 626"/>
                <a:gd name="T56" fmla="*/ 940 w 5188"/>
                <a:gd name="T57" fmla="*/ 321 h 626"/>
                <a:gd name="T58" fmla="*/ 1491 w 5188"/>
                <a:gd name="T59" fmla="*/ 317 h 626"/>
                <a:gd name="T60" fmla="*/ 889 w 5188"/>
                <a:gd name="T61" fmla="*/ 309 h 626"/>
                <a:gd name="T62" fmla="*/ 1604 w 5188"/>
                <a:gd name="T63" fmla="*/ 315 h 626"/>
                <a:gd name="T64" fmla="*/ 2214 w 5188"/>
                <a:gd name="T65" fmla="*/ 318 h 626"/>
                <a:gd name="T66" fmla="*/ 1684 w 5188"/>
                <a:gd name="T67" fmla="*/ 307 h 626"/>
                <a:gd name="T68" fmla="*/ 794 w 5188"/>
                <a:gd name="T69" fmla="*/ 309 h 626"/>
                <a:gd name="T70" fmla="*/ 1812 w 5188"/>
                <a:gd name="T71" fmla="*/ 318 h 626"/>
                <a:gd name="T72" fmla="*/ 138 w 5188"/>
                <a:gd name="T73" fmla="*/ 321 h 626"/>
                <a:gd name="T74" fmla="*/ 2139 w 5188"/>
                <a:gd name="T75" fmla="*/ 301 h 626"/>
                <a:gd name="T76" fmla="*/ 1936 w 5188"/>
                <a:gd name="T77" fmla="*/ 309 h 626"/>
                <a:gd name="T78" fmla="*/ 2087 w 5188"/>
                <a:gd name="T79" fmla="*/ 309 h 626"/>
                <a:gd name="T80" fmla="*/ 2010 w 5188"/>
                <a:gd name="T81" fmla="*/ 300 h 626"/>
                <a:gd name="T82" fmla="*/ 638 w 5188"/>
                <a:gd name="T83" fmla="*/ 301 h 626"/>
                <a:gd name="T84" fmla="*/ 194 w 5188"/>
                <a:gd name="T85" fmla="*/ 331 h 626"/>
                <a:gd name="T86" fmla="*/ 578 w 5188"/>
                <a:gd name="T87" fmla="*/ 287 h 626"/>
                <a:gd name="T88" fmla="*/ 267 w 5188"/>
                <a:gd name="T89" fmla="*/ 285 h 626"/>
                <a:gd name="T90" fmla="*/ 488 w 5188"/>
                <a:gd name="T91" fmla="*/ 309 h 626"/>
                <a:gd name="T92" fmla="*/ 337 w 5188"/>
                <a:gd name="T93" fmla="*/ 315 h 626"/>
                <a:gd name="T94" fmla="*/ 418 w 5188"/>
                <a:gd name="T95" fmla="*/ 281 h 626"/>
                <a:gd name="T96" fmla="*/ 4264 w 5188"/>
                <a:gd name="T97" fmla="*/ 236 h 626"/>
                <a:gd name="T98" fmla="*/ 4307 w 5188"/>
                <a:gd name="T99" fmla="*/ 228 h 626"/>
                <a:gd name="T100" fmla="*/ 4387 w 5188"/>
                <a:gd name="T101" fmla="*/ 194 h 626"/>
                <a:gd name="T102" fmla="*/ 4519 w 5188"/>
                <a:gd name="T103" fmla="*/ 142 h 626"/>
                <a:gd name="T104" fmla="*/ 4565 w 5188"/>
                <a:gd name="T105" fmla="*/ 126 h 626"/>
                <a:gd name="T106" fmla="*/ 4638 w 5188"/>
                <a:gd name="T107" fmla="*/ 102 h 626"/>
                <a:gd name="T108" fmla="*/ 4724 w 5188"/>
                <a:gd name="T109" fmla="*/ 70 h 626"/>
                <a:gd name="T110" fmla="*/ 4857 w 5188"/>
                <a:gd name="T111" fmla="*/ 32 h 626"/>
                <a:gd name="T112" fmla="*/ 4912 w 5188"/>
                <a:gd name="T113" fmla="*/ 25 h 626"/>
                <a:gd name="T114" fmla="*/ 4998 w 5188"/>
                <a:gd name="T115" fmla="*/ 9 h 626"/>
                <a:gd name="T116" fmla="*/ 5058 w 5188"/>
                <a:gd name="T117" fmla="*/ 0 h 626"/>
                <a:gd name="T118" fmla="*/ 5115 w 5188"/>
                <a:gd name="T119" fmla="*/ 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88" h="626">
                  <a:moveTo>
                    <a:pt x="3089" y="605"/>
                  </a:moveTo>
                  <a:cubicBezTo>
                    <a:pt x="3088" y="605"/>
                    <a:pt x="3088" y="605"/>
                    <a:pt x="3088" y="605"/>
                  </a:cubicBezTo>
                  <a:cubicBezTo>
                    <a:pt x="3083" y="605"/>
                    <a:pt x="3078" y="610"/>
                    <a:pt x="3078" y="616"/>
                  </a:cubicBezTo>
                  <a:cubicBezTo>
                    <a:pt x="3078" y="621"/>
                    <a:pt x="3081" y="626"/>
                    <a:pt x="3087" y="626"/>
                  </a:cubicBezTo>
                  <a:cubicBezTo>
                    <a:pt x="3087" y="626"/>
                    <a:pt x="3087" y="626"/>
                    <a:pt x="3087" y="626"/>
                  </a:cubicBezTo>
                  <a:cubicBezTo>
                    <a:pt x="3092" y="626"/>
                    <a:pt x="3097" y="621"/>
                    <a:pt x="3097" y="615"/>
                  </a:cubicBezTo>
                  <a:cubicBezTo>
                    <a:pt x="3098" y="609"/>
                    <a:pt x="3094" y="605"/>
                    <a:pt x="3089" y="605"/>
                  </a:cubicBezTo>
                  <a:moveTo>
                    <a:pt x="3023" y="605"/>
                  </a:moveTo>
                  <a:cubicBezTo>
                    <a:pt x="3018" y="605"/>
                    <a:pt x="3013" y="609"/>
                    <a:pt x="3013" y="615"/>
                  </a:cubicBezTo>
                  <a:cubicBezTo>
                    <a:pt x="3013" y="620"/>
                    <a:pt x="3017" y="625"/>
                    <a:pt x="3022" y="626"/>
                  </a:cubicBezTo>
                  <a:cubicBezTo>
                    <a:pt x="3022" y="626"/>
                    <a:pt x="3022" y="626"/>
                    <a:pt x="3022" y="626"/>
                  </a:cubicBezTo>
                  <a:cubicBezTo>
                    <a:pt x="3027" y="626"/>
                    <a:pt x="3032" y="621"/>
                    <a:pt x="3032" y="616"/>
                  </a:cubicBezTo>
                  <a:cubicBezTo>
                    <a:pt x="3032" y="610"/>
                    <a:pt x="3028" y="605"/>
                    <a:pt x="3023" y="605"/>
                  </a:cubicBezTo>
                  <a:cubicBezTo>
                    <a:pt x="3023" y="605"/>
                    <a:pt x="3023" y="605"/>
                    <a:pt x="3023" y="605"/>
                  </a:cubicBezTo>
                  <a:moveTo>
                    <a:pt x="3158" y="600"/>
                  </a:moveTo>
                  <a:cubicBezTo>
                    <a:pt x="3157" y="600"/>
                    <a:pt x="3157" y="600"/>
                    <a:pt x="3157" y="600"/>
                  </a:cubicBezTo>
                  <a:cubicBezTo>
                    <a:pt x="3151" y="601"/>
                    <a:pt x="3146" y="606"/>
                    <a:pt x="3146" y="612"/>
                  </a:cubicBezTo>
                  <a:cubicBezTo>
                    <a:pt x="3145" y="617"/>
                    <a:pt x="3149" y="621"/>
                    <a:pt x="3154" y="621"/>
                  </a:cubicBezTo>
                  <a:cubicBezTo>
                    <a:pt x="3154" y="621"/>
                    <a:pt x="3155" y="621"/>
                    <a:pt x="3155" y="621"/>
                  </a:cubicBezTo>
                  <a:cubicBezTo>
                    <a:pt x="3161" y="621"/>
                    <a:pt x="3166" y="615"/>
                    <a:pt x="3166" y="610"/>
                  </a:cubicBezTo>
                  <a:cubicBezTo>
                    <a:pt x="3167" y="604"/>
                    <a:pt x="3163" y="600"/>
                    <a:pt x="3158" y="600"/>
                  </a:cubicBezTo>
                  <a:moveTo>
                    <a:pt x="2959" y="598"/>
                  </a:moveTo>
                  <a:cubicBezTo>
                    <a:pt x="2954" y="598"/>
                    <a:pt x="2951" y="602"/>
                    <a:pt x="2951" y="608"/>
                  </a:cubicBezTo>
                  <a:cubicBezTo>
                    <a:pt x="2950" y="613"/>
                    <a:pt x="2954" y="619"/>
                    <a:pt x="2959" y="619"/>
                  </a:cubicBezTo>
                  <a:cubicBezTo>
                    <a:pt x="2960" y="619"/>
                    <a:pt x="2960" y="619"/>
                    <a:pt x="2960" y="619"/>
                  </a:cubicBezTo>
                  <a:cubicBezTo>
                    <a:pt x="2965" y="619"/>
                    <a:pt x="2969" y="616"/>
                    <a:pt x="2969" y="610"/>
                  </a:cubicBezTo>
                  <a:cubicBezTo>
                    <a:pt x="2969" y="605"/>
                    <a:pt x="2965" y="599"/>
                    <a:pt x="2960" y="599"/>
                  </a:cubicBezTo>
                  <a:cubicBezTo>
                    <a:pt x="2960" y="599"/>
                    <a:pt x="2959" y="598"/>
                    <a:pt x="2959" y="598"/>
                  </a:cubicBezTo>
                  <a:moveTo>
                    <a:pt x="3229" y="591"/>
                  </a:moveTo>
                  <a:cubicBezTo>
                    <a:pt x="3229" y="591"/>
                    <a:pt x="3228" y="591"/>
                    <a:pt x="3228" y="591"/>
                  </a:cubicBezTo>
                  <a:cubicBezTo>
                    <a:pt x="3222" y="592"/>
                    <a:pt x="3217" y="597"/>
                    <a:pt x="3216" y="603"/>
                  </a:cubicBezTo>
                  <a:cubicBezTo>
                    <a:pt x="3216" y="609"/>
                    <a:pt x="3219" y="613"/>
                    <a:pt x="3224" y="613"/>
                  </a:cubicBezTo>
                  <a:cubicBezTo>
                    <a:pt x="3225" y="613"/>
                    <a:pt x="3225" y="613"/>
                    <a:pt x="3226" y="613"/>
                  </a:cubicBezTo>
                  <a:cubicBezTo>
                    <a:pt x="3232" y="612"/>
                    <a:pt x="3237" y="606"/>
                    <a:pt x="3238" y="600"/>
                  </a:cubicBezTo>
                  <a:cubicBezTo>
                    <a:pt x="3238" y="595"/>
                    <a:pt x="3235" y="591"/>
                    <a:pt x="3229" y="591"/>
                  </a:cubicBezTo>
                  <a:moveTo>
                    <a:pt x="2897" y="586"/>
                  </a:moveTo>
                  <a:cubicBezTo>
                    <a:pt x="2893" y="586"/>
                    <a:pt x="2890" y="589"/>
                    <a:pt x="2890" y="594"/>
                  </a:cubicBezTo>
                  <a:cubicBezTo>
                    <a:pt x="2890" y="600"/>
                    <a:pt x="2893" y="606"/>
                    <a:pt x="2898" y="607"/>
                  </a:cubicBezTo>
                  <a:cubicBezTo>
                    <a:pt x="2899" y="607"/>
                    <a:pt x="2900" y="607"/>
                    <a:pt x="2900" y="607"/>
                  </a:cubicBezTo>
                  <a:cubicBezTo>
                    <a:pt x="2904" y="607"/>
                    <a:pt x="2907" y="604"/>
                    <a:pt x="2908" y="599"/>
                  </a:cubicBezTo>
                  <a:cubicBezTo>
                    <a:pt x="2908" y="593"/>
                    <a:pt x="2904" y="588"/>
                    <a:pt x="2899" y="586"/>
                  </a:cubicBezTo>
                  <a:cubicBezTo>
                    <a:pt x="2898" y="586"/>
                    <a:pt x="2898" y="586"/>
                    <a:pt x="2897" y="586"/>
                  </a:cubicBezTo>
                  <a:moveTo>
                    <a:pt x="3304" y="578"/>
                  </a:moveTo>
                  <a:cubicBezTo>
                    <a:pt x="3303" y="578"/>
                    <a:pt x="3302" y="578"/>
                    <a:pt x="3301" y="578"/>
                  </a:cubicBezTo>
                  <a:cubicBezTo>
                    <a:pt x="3295" y="579"/>
                    <a:pt x="3290" y="585"/>
                    <a:pt x="3289" y="591"/>
                  </a:cubicBezTo>
                  <a:cubicBezTo>
                    <a:pt x="3289" y="596"/>
                    <a:pt x="3292" y="600"/>
                    <a:pt x="3297" y="600"/>
                  </a:cubicBezTo>
                  <a:cubicBezTo>
                    <a:pt x="3297" y="600"/>
                    <a:pt x="3298" y="600"/>
                    <a:pt x="3299" y="600"/>
                  </a:cubicBezTo>
                  <a:cubicBezTo>
                    <a:pt x="3305" y="599"/>
                    <a:pt x="3310" y="593"/>
                    <a:pt x="3311" y="587"/>
                  </a:cubicBezTo>
                  <a:cubicBezTo>
                    <a:pt x="3312" y="581"/>
                    <a:pt x="3308" y="578"/>
                    <a:pt x="3304" y="578"/>
                  </a:cubicBezTo>
                  <a:moveTo>
                    <a:pt x="2837" y="569"/>
                  </a:moveTo>
                  <a:cubicBezTo>
                    <a:pt x="2833" y="569"/>
                    <a:pt x="2831" y="572"/>
                    <a:pt x="2831" y="576"/>
                  </a:cubicBezTo>
                  <a:cubicBezTo>
                    <a:pt x="2830" y="582"/>
                    <a:pt x="2834" y="588"/>
                    <a:pt x="2839" y="589"/>
                  </a:cubicBezTo>
                  <a:cubicBezTo>
                    <a:pt x="2840" y="590"/>
                    <a:pt x="2841" y="590"/>
                    <a:pt x="2841" y="590"/>
                  </a:cubicBezTo>
                  <a:cubicBezTo>
                    <a:pt x="2845" y="590"/>
                    <a:pt x="2848" y="587"/>
                    <a:pt x="2848" y="582"/>
                  </a:cubicBezTo>
                  <a:cubicBezTo>
                    <a:pt x="2848" y="576"/>
                    <a:pt x="2844" y="571"/>
                    <a:pt x="2839" y="569"/>
                  </a:cubicBezTo>
                  <a:cubicBezTo>
                    <a:pt x="2838" y="569"/>
                    <a:pt x="2838" y="569"/>
                    <a:pt x="2837" y="569"/>
                  </a:cubicBezTo>
                  <a:moveTo>
                    <a:pt x="3379" y="561"/>
                  </a:moveTo>
                  <a:cubicBezTo>
                    <a:pt x="3379" y="561"/>
                    <a:pt x="3378" y="561"/>
                    <a:pt x="3377" y="561"/>
                  </a:cubicBezTo>
                  <a:cubicBezTo>
                    <a:pt x="3371" y="563"/>
                    <a:pt x="3365" y="569"/>
                    <a:pt x="3364" y="575"/>
                  </a:cubicBezTo>
                  <a:cubicBezTo>
                    <a:pt x="3363" y="581"/>
                    <a:pt x="3366" y="584"/>
                    <a:pt x="3371" y="584"/>
                  </a:cubicBezTo>
                  <a:cubicBezTo>
                    <a:pt x="3372" y="584"/>
                    <a:pt x="3373" y="584"/>
                    <a:pt x="3374" y="584"/>
                  </a:cubicBezTo>
                  <a:cubicBezTo>
                    <a:pt x="3380" y="583"/>
                    <a:pt x="3386" y="576"/>
                    <a:pt x="3386" y="570"/>
                  </a:cubicBezTo>
                  <a:cubicBezTo>
                    <a:pt x="3387" y="564"/>
                    <a:pt x="3384" y="561"/>
                    <a:pt x="3379" y="561"/>
                  </a:cubicBezTo>
                  <a:moveTo>
                    <a:pt x="2778" y="547"/>
                  </a:moveTo>
                  <a:cubicBezTo>
                    <a:pt x="2775" y="547"/>
                    <a:pt x="2772" y="550"/>
                    <a:pt x="2772" y="554"/>
                  </a:cubicBezTo>
                  <a:cubicBezTo>
                    <a:pt x="2772" y="560"/>
                    <a:pt x="2776" y="566"/>
                    <a:pt x="2781" y="568"/>
                  </a:cubicBezTo>
                  <a:cubicBezTo>
                    <a:pt x="2782" y="568"/>
                    <a:pt x="2783" y="568"/>
                    <a:pt x="2784" y="568"/>
                  </a:cubicBezTo>
                  <a:cubicBezTo>
                    <a:pt x="2787" y="568"/>
                    <a:pt x="2789" y="565"/>
                    <a:pt x="2789" y="561"/>
                  </a:cubicBezTo>
                  <a:cubicBezTo>
                    <a:pt x="2789" y="555"/>
                    <a:pt x="2785" y="549"/>
                    <a:pt x="2781" y="548"/>
                  </a:cubicBezTo>
                  <a:cubicBezTo>
                    <a:pt x="2780" y="547"/>
                    <a:pt x="2779" y="547"/>
                    <a:pt x="2778" y="547"/>
                  </a:cubicBezTo>
                  <a:moveTo>
                    <a:pt x="3457" y="541"/>
                  </a:moveTo>
                  <a:cubicBezTo>
                    <a:pt x="3456" y="541"/>
                    <a:pt x="3455" y="541"/>
                    <a:pt x="3454" y="541"/>
                  </a:cubicBezTo>
                  <a:cubicBezTo>
                    <a:pt x="3447" y="543"/>
                    <a:pt x="3442" y="550"/>
                    <a:pt x="3440" y="556"/>
                  </a:cubicBezTo>
                  <a:cubicBezTo>
                    <a:pt x="3440" y="562"/>
                    <a:pt x="3442" y="565"/>
                    <a:pt x="3447" y="565"/>
                  </a:cubicBezTo>
                  <a:cubicBezTo>
                    <a:pt x="3448" y="565"/>
                    <a:pt x="3449" y="565"/>
                    <a:pt x="3450" y="565"/>
                  </a:cubicBezTo>
                  <a:cubicBezTo>
                    <a:pt x="3456" y="563"/>
                    <a:pt x="3462" y="556"/>
                    <a:pt x="3463" y="550"/>
                  </a:cubicBezTo>
                  <a:cubicBezTo>
                    <a:pt x="3464" y="544"/>
                    <a:pt x="3461" y="541"/>
                    <a:pt x="3457" y="541"/>
                  </a:cubicBezTo>
                  <a:moveTo>
                    <a:pt x="2720" y="522"/>
                  </a:moveTo>
                  <a:cubicBezTo>
                    <a:pt x="2717" y="522"/>
                    <a:pt x="2715" y="525"/>
                    <a:pt x="2715" y="529"/>
                  </a:cubicBezTo>
                  <a:cubicBezTo>
                    <a:pt x="2715" y="534"/>
                    <a:pt x="2719" y="541"/>
                    <a:pt x="2724" y="543"/>
                  </a:cubicBezTo>
                  <a:cubicBezTo>
                    <a:pt x="2725" y="543"/>
                    <a:pt x="2726" y="544"/>
                    <a:pt x="2727" y="544"/>
                  </a:cubicBezTo>
                  <a:cubicBezTo>
                    <a:pt x="2730" y="544"/>
                    <a:pt x="2732" y="541"/>
                    <a:pt x="2732" y="537"/>
                  </a:cubicBezTo>
                  <a:cubicBezTo>
                    <a:pt x="2732" y="531"/>
                    <a:pt x="2728" y="525"/>
                    <a:pt x="2723" y="523"/>
                  </a:cubicBezTo>
                  <a:cubicBezTo>
                    <a:pt x="2722" y="522"/>
                    <a:pt x="2721" y="522"/>
                    <a:pt x="2720" y="522"/>
                  </a:cubicBezTo>
                  <a:moveTo>
                    <a:pt x="3535" y="518"/>
                  </a:moveTo>
                  <a:cubicBezTo>
                    <a:pt x="3534" y="518"/>
                    <a:pt x="3533" y="518"/>
                    <a:pt x="3532" y="519"/>
                  </a:cubicBezTo>
                  <a:cubicBezTo>
                    <a:pt x="3525" y="521"/>
                    <a:pt x="3519" y="527"/>
                    <a:pt x="3518" y="534"/>
                  </a:cubicBezTo>
                  <a:cubicBezTo>
                    <a:pt x="3517" y="540"/>
                    <a:pt x="3519" y="543"/>
                    <a:pt x="3524" y="543"/>
                  </a:cubicBezTo>
                  <a:cubicBezTo>
                    <a:pt x="3525" y="543"/>
                    <a:pt x="3526" y="543"/>
                    <a:pt x="3527" y="543"/>
                  </a:cubicBezTo>
                  <a:cubicBezTo>
                    <a:pt x="3533" y="541"/>
                    <a:pt x="3539" y="534"/>
                    <a:pt x="3541" y="527"/>
                  </a:cubicBezTo>
                  <a:cubicBezTo>
                    <a:pt x="3542" y="522"/>
                    <a:pt x="3539" y="518"/>
                    <a:pt x="3535" y="518"/>
                  </a:cubicBezTo>
                  <a:moveTo>
                    <a:pt x="2663" y="495"/>
                  </a:moveTo>
                  <a:cubicBezTo>
                    <a:pt x="2660" y="495"/>
                    <a:pt x="2658" y="497"/>
                    <a:pt x="2658" y="502"/>
                  </a:cubicBezTo>
                  <a:cubicBezTo>
                    <a:pt x="2659" y="507"/>
                    <a:pt x="2663" y="513"/>
                    <a:pt x="2667" y="516"/>
                  </a:cubicBezTo>
                  <a:cubicBezTo>
                    <a:pt x="2669" y="516"/>
                    <a:pt x="2670" y="516"/>
                    <a:pt x="2670" y="516"/>
                  </a:cubicBezTo>
                  <a:cubicBezTo>
                    <a:pt x="2673" y="516"/>
                    <a:pt x="2675" y="514"/>
                    <a:pt x="2675" y="510"/>
                  </a:cubicBezTo>
                  <a:cubicBezTo>
                    <a:pt x="2675" y="504"/>
                    <a:pt x="2671" y="498"/>
                    <a:pt x="2666" y="496"/>
                  </a:cubicBezTo>
                  <a:cubicBezTo>
                    <a:pt x="2665" y="495"/>
                    <a:pt x="2664" y="495"/>
                    <a:pt x="2663" y="495"/>
                  </a:cubicBezTo>
                  <a:moveTo>
                    <a:pt x="3614" y="493"/>
                  </a:moveTo>
                  <a:cubicBezTo>
                    <a:pt x="3613" y="493"/>
                    <a:pt x="3611" y="493"/>
                    <a:pt x="3610" y="493"/>
                  </a:cubicBezTo>
                  <a:cubicBezTo>
                    <a:pt x="3604" y="496"/>
                    <a:pt x="3597" y="503"/>
                    <a:pt x="3596" y="510"/>
                  </a:cubicBezTo>
                  <a:cubicBezTo>
                    <a:pt x="3595" y="515"/>
                    <a:pt x="3597" y="519"/>
                    <a:pt x="3601" y="519"/>
                  </a:cubicBezTo>
                  <a:cubicBezTo>
                    <a:pt x="3602" y="519"/>
                    <a:pt x="3603" y="519"/>
                    <a:pt x="3605" y="518"/>
                  </a:cubicBezTo>
                  <a:cubicBezTo>
                    <a:pt x="3611" y="516"/>
                    <a:pt x="3617" y="509"/>
                    <a:pt x="3619" y="502"/>
                  </a:cubicBezTo>
                  <a:cubicBezTo>
                    <a:pt x="3620" y="496"/>
                    <a:pt x="3618" y="493"/>
                    <a:pt x="3614" y="493"/>
                  </a:cubicBezTo>
                  <a:moveTo>
                    <a:pt x="2606" y="467"/>
                  </a:moveTo>
                  <a:cubicBezTo>
                    <a:pt x="2604" y="467"/>
                    <a:pt x="2602" y="469"/>
                    <a:pt x="2602" y="473"/>
                  </a:cubicBezTo>
                  <a:cubicBezTo>
                    <a:pt x="2603" y="478"/>
                    <a:pt x="2607" y="484"/>
                    <a:pt x="2611" y="487"/>
                  </a:cubicBezTo>
                  <a:cubicBezTo>
                    <a:pt x="2613" y="487"/>
                    <a:pt x="2614" y="488"/>
                    <a:pt x="2615" y="488"/>
                  </a:cubicBezTo>
                  <a:cubicBezTo>
                    <a:pt x="2617" y="488"/>
                    <a:pt x="2619" y="485"/>
                    <a:pt x="2619" y="481"/>
                  </a:cubicBezTo>
                  <a:cubicBezTo>
                    <a:pt x="2618" y="476"/>
                    <a:pt x="2614" y="470"/>
                    <a:pt x="2610" y="467"/>
                  </a:cubicBezTo>
                  <a:cubicBezTo>
                    <a:pt x="2608" y="467"/>
                    <a:pt x="2607" y="467"/>
                    <a:pt x="2606" y="467"/>
                  </a:cubicBezTo>
                  <a:moveTo>
                    <a:pt x="3692" y="466"/>
                  </a:moveTo>
                  <a:cubicBezTo>
                    <a:pt x="3691" y="466"/>
                    <a:pt x="3690" y="466"/>
                    <a:pt x="3689" y="466"/>
                  </a:cubicBezTo>
                  <a:cubicBezTo>
                    <a:pt x="3682" y="469"/>
                    <a:pt x="3676" y="476"/>
                    <a:pt x="3674" y="483"/>
                  </a:cubicBezTo>
                  <a:cubicBezTo>
                    <a:pt x="3673" y="489"/>
                    <a:pt x="3675" y="492"/>
                    <a:pt x="3679" y="492"/>
                  </a:cubicBezTo>
                  <a:cubicBezTo>
                    <a:pt x="3680" y="492"/>
                    <a:pt x="3681" y="492"/>
                    <a:pt x="3682" y="491"/>
                  </a:cubicBezTo>
                  <a:cubicBezTo>
                    <a:pt x="3689" y="489"/>
                    <a:pt x="3695" y="482"/>
                    <a:pt x="3697" y="475"/>
                  </a:cubicBezTo>
                  <a:cubicBezTo>
                    <a:pt x="3699" y="469"/>
                    <a:pt x="3696" y="466"/>
                    <a:pt x="3692" y="466"/>
                  </a:cubicBezTo>
                  <a:moveTo>
                    <a:pt x="2550" y="438"/>
                  </a:moveTo>
                  <a:cubicBezTo>
                    <a:pt x="2547" y="438"/>
                    <a:pt x="2546" y="440"/>
                    <a:pt x="2546" y="444"/>
                  </a:cubicBezTo>
                  <a:cubicBezTo>
                    <a:pt x="2547" y="449"/>
                    <a:pt x="2551" y="455"/>
                    <a:pt x="2555" y="458"/>
                  </a:cubicBezTo>
                  <a:cubicBezTo>
                    <a:pt x="2557" y="458"/>
                    <a:pt x="2558" y="459"/>
                    <a:pt x="2559" y="459"/>
                  </a:cubicBezTo>
                  <a:cubicBezTo>
                    <a:pt x="2561" y="459"/>
                    <a:pt x="2563" y="456"/>
                    <a:pt x="2563" y="452"/>
                  </a:cubicBezTo>
                  <a:cubicBezTo>
                    <a:pt x="2562" y="447"/>
                    <a:pt x="2558" y="441"/>
                    <a:pt x="2553" y="439"/>
                  </a:cubicBezTo>
                  <a:cubicBezTo>
                    <a:pt x="2552" y="438"/>
                    <a:pt x="2551" y="438"/>
                    <a:pt x="2550" y="438"/>
                  </a:cubicBezTo>
                  <a:moveTo>
                    <a:pt x="3771" y="437"/>
                  </a:moveTo>
                  <a:cubicBezTo>
                    <a:pt x="3770" y="437"/>
                    <a:pt x="3768" y="437"/>
                    <a:pt x="3767" y="438"/>
                  </a:cubicBezTo>
                  <a:cubicBezTo>
                    <a:pt x="3761" y="440"/>
                    <a:pt x="3754" y="448"/>
                    <a:pt x="3752" y="455"/>
                  </a:cubicBezTo>
                  <a:cubicBezTo>
                    <a:pt x="3751" y="460"/>
                    <a:pt x="3752" y="464"/>
                    <a:pt x="3756" y="464"/>
                  </a:cubicBezTo>
                  <a:cubicBezTo>
                    <a:pt x="3757" y="464"/>
                    <a:pt x="3759" y="463"/>
                    <a:pt x="3760" y="463"/>
                  </a:cubicBezTo>
                  <a:cubicBezTo>
                    <a:pt x="3766" y="461"/>
                    <a:pt x="3773" y="453"/>
                    <a:pt x="3775" y="446"/>
                  </a:cubicBezTo>
                  <a:cubicBezTo>
                    <a:pt x="3777" y="441"/>
                    <a:pt x="3775" y="437"/>
                    <a:pt x="3771" y="437"/>
                  </a:cubicBezTo>
                  <a:moveTo>
                    <a:pt x="2493" y="409"/>
                  </a:moveTo>
                  <a:cubicBezTo>
                    <a:pt x="2491" y="409"/>
                    <a:pt x="2489" y="412"/>
                    <a:pt x="2490" y="416"/>
                  </a:cubicBezTo>
                  <a:cubicBezTo>
                    <a:pt x="2491" y="421"/>
                    <a:pt x="2495" y="427"/>
                    <a:pt x="2499" y="429"/>
                  </a:cubicBezTo>
                  <a:cubicBezTo>
                    <a:pt x="2501" y="430"/>
                    <a:pt x="2502" y="430"/>
                    <a:pt x="2503" y="430"/>
                  </a:cubicBezTo>
                  <a:cubicBezTo>
                    <a:pt x="2505" y="430"/>
                    <a:pt x="2507" y="428"/>
                    <a:pt x="2506" y="424"/>
                  </a:cubicBezTo>
                  <a:cubicBezTo>
                    <a:pt x="2506" y="419"/>
                    <a:pt x="2501" y="413"/>
                    <a:pt x="2497" y="410"/>
                  </a:cubicBezTo>
                  <a:cubicBezTo>
                    <a:pt x="2495" y="410"/>
                    <a:pt x="2494" y="409"/>
                    <a:pt x="2493" y="409"/>
                  </a:cubicBezTo>
                  <a:moveTo>
                    <a:pt x="3848" y="407"/>
                  </a:moveTo>
                  <a:cubicBezTo>
                    <a:pt x="3847" y="407"/>
                    <a:pt x="3846" y="408"/>
                    <a:pt x="3845" y="408"/>
                  </a:cubicBezTo>
                  <a:cubicBezTo>
                    <a:pt x="3838" y="411"/>
                    <a:pt x="3831" y="418"/>
                    <a:pt x="3829" y="425"/>
                  </a:cubicBezTo>
                  <a:cubicBezTo>
                    <a:pt x="3828" y="430"/>
                    <a:pt x="3829" y="434"/>
                    <a:pt x="3833" y="434"/>
                  </a:cubicBezTo>
                  <a:cubicBezTo>
                    <a:pt x="3834" y="434"/>
                    <a:pt x="3835" y="434"/>
                    <a:pt x="3837" y="433"/>
                  </a:cubicBezTo>
                  <a:cubicBezTo>
                    <a:pt x="3843" y="430"/>
                    <a:pt x="3850" y="423"/>
                    <a:pt x="3852" y="416"/>
                  </a:cubicBezTo>
                  <a:cubicBezTo>
                    <a:pt x="3854" y="411"/>
                    <a:pt x="3852" y="407"/>
                    <a:pt x="3848" y="407"/>
                  </a:cubicBezTo>
                  <a:moveTo>
                    <a:pt x="2437" y="382"/>
                  </a:moveTo>
                  <a:cubicBezTo>
                    <a:pt x="2434" y="382"/>
                    <a:pt x="2432" y="385"/>
                    <a:pt x="2433" y="389"/>
                  </a:cubicBezTo>
                  <a:cubicBezTo>
                    <a:pt x="2434" y="394"/>
                    <a:pt x="2438" y="400"/>
                    <a:pt x="2443" y="402"/>
                  </a:cubicBezTo>
                  <a:cubicBezTo>
                    <a:pt x="2444" y="402"/>
                    <a:pt x="2445" y="402"/>
                    <a:pt x="2446" y="402"/>
                  </a:cubicBezTo>
                  <a:cubicBezTo>
                    <a:pt x="2449" y="402"/>
                    <a:pt x="2450" y="400"/>
                    <a:pt x="2450" y="396"/>
                  </a:cubicBezTo>
                  <a:cubicBezTo>
                    <a:pt x="2449" y="391"/>
                    <a:pt x="2444" y="385"/>
                    <a:pt x="2440" y="383"/>
                  </a:cubicBezTo>
                  <a:cubicBezTo>
                    <a:pt x="2439" y="383"/>
                    <a:pt x="2438" y="382"/>
                    <a:pt x="2437" y="382"/>
                  </a:cubicBezTo>
                  <a:moveTo>
                    <a:pt x="3924" y="377"/>
                  </a:moveTo>
                  <a:cubicBezTo>
                    <a:pt x="3923" y="377"/>
                    <a:pt x="3922" y="377"/>
                    <a:pt x="3921" y="378"/>
                  </a:cubicBezTo>
                  <a:cubicBezTo>
                    <a:pt x="3915" y="380"/>
                    <a:pt x="3908" y="388"/>
                    <a:pt x="3905" y="394"/>
                  </a:cubicBezTo>
                  <a:cubicBezTo>
                    <a:pt x="3904" y="400"/>
                    <a:pt x="3905" y="403"/>
                    <a:pt x="3908" y="403"/>
                  </a:cubicBezTo>
                  <a:cubicBezTo>
                    <a:pt x="3910" y="403"/>
                    <a:pt x="3911" y="402"/>
                    <a:pt x="3912" y="402"/>
                  </a:cubicBezTo>
                  <a:cubicBezTo>
                    <a:pt x="3918" y="399"/>
                    <a:pt x="3925" y="392"/>
                    <a:pt x="3928" y="385"/>
                  </a:cubicBezTo>
                  <a:cubicBezTo>
                    <a:pt x="3929" y="380"/>
                    <a:pt x="3928" y="377"/>
                    <a:pt x="3924" y="377"/>
                  </a:cubicBezTo>
                  <a:moveTo>
                    <a:pt x="2379" y="358"/>
                  </a:moveTo>
                  <a:cubicBezTo>
                    <a:pt x="2376" y="358"/>
                    <a:pt x="2375" y="360"/>
                    <a:pt x="2375" y="364"/>
                  </a:cubicBezTo>
                  <a:cubicBezTo>
                    <a:pt x="2377" y="369"/>
                    <a:pt x="2381" y="375"/>
                    <a:pt x="2386" y="377"/>
                  </a:cubicBezTo>
                  <a:cubicBezTo>
                    <a:pt x="2387" y="377"/>
                    <a:pt x="2388" y="377"/>
                    <a:pt x="2389" y="377"/>
                  </a:cubicBezTo>
                  <a:cubicBezTo>
                    <a:pt x="2392" y="377"/>
                    <a:pt x="2393" y="375"/>
                    <a:pt x="2393" y="371"/>
                  </a:cubicBezTo>
                  <a:cubicBezTo>
                    <a:pt x="2391" y="366"/>
                    <a:pt x="2387" y="360"/>
                    <a:pt x="2382" y="359"/>
                  </a:cubicBezTo>
                  <a:cubicBezTo>
                    <a:pt x="2381" y="358"/>
                    <a:pt x="2380" y="358"/>
                    <a:pt x="2379" y="358"/>
                  </a:cubicBezTo>
                  <a:moveTo>
                    <a:pt x="3999" y="346"/>
                  </a:moveTo>
                  <a:cubicBezTo>
                    <a:pt x="3998" y="346"/>
                    <a:pt x="3997" y="347"/>
                    <a:pt x="3995" y="347"/>
                  </a:cubicBezTo>
                  <a:cubicBezTo>
                    <a:pt x="3989" y="350"/>
                    <a:pt x="3983" y="357"/>
                    <a:pt x="3980" y="363"/>
                  </a:cubicBezTo>
                  <a:cubicBezTo>
                    <a:pt x="3978" y="368"/>
                    <a:pt x="3979" y="371"/>
                    <a:pt x="3982" y="371"/>
                  </a:cubicBezTo>
                  <a:cubicBezTo>
                    <a:pt x="3983" y="371"/>
                    <a:pt x="3985" y="371"/>
                    <a:pt x="3986" y="370"/>
                  </a:cubicBezTo>
                  <a:cubicBezTo>
                    <a:pt x="3992" y="367"/>
                    <a:pt x="3999" y="360"/>
                    <a:pt x="4002" y="354"/>
                  </a:cubicBezTo>
                  <a:cubicBezTo>
                    <a:pt x="4004" y="349"/>
                    <a:pt x="4002" y="346"/>
                    <a:pt x="3999" y="346"/>
                  </a:cubicBezTo>
                  <a:moveTo>
                    <a:pt x="2321" y="337"/>
                  </a:moveTo>
                  <a:cubicBezTo>
                    <a:pt x="2318" y="337"/>
                    <a:pt x="2316" y="339"/>
                    <a:pt x="2317" y="343"/>
                  </a:cubicBezTo>
                  <a:cubicBezTo>
                    <a:pt x="2318" y="348"/>
                    <a:pt x="2323" y="353"/>
                    <a:pt x="2328" y="355"/>
                  </a:cubicBezTo>
                  <a:cubicBezTo>
                    <a:pt x="2329" y="355"/>
                    <a:pt x="2330" y="355"/>
                    <a:pt x="2330" y="355"/>
                  </a:cubicBezTo>
                  <a:cubicBezTo>
                    <a:pt x="2334" y="355"/>
                    <a:pt x="2335" y="353"/>
                    <a:pt x="2334" y="349"/>
                  </a:cubicBezTo>
                  <a:cubicBezTo>
                    <a:pt x="2333" y="344"/>
                    <a:pt x="2328" y="339"/>
                    <a:pt x="2324" y="337"/>
                  </a:cubicBezTo>
                  <a:cubicBezTo>
                    <a:pt x="2323" y="337"/>
                    <a:pt x="2322" y="337"/>
                    <a:pt x="2321" y="337"/>
                  </a:cubicBezTo>
                  <a:moveTo>
                    <a:pt x="7" y="336"/>
                  </a:moveTo>
                  <a:cubicBezTo>
                    <a:pt x="7" y="336"/>
                    <a:pt x="6" y="336"/>
                    <a:pt x="6" y="337"/>
                  </a:cubicBezTo>
                  <a:cubicBezTo>
                    <a:pt x="2" y="338"/>
                    <a:pt x="0" y="350"/>
                    <a:pt x="2" y="362"/>
                  </a:cubicBezTo>
                  <a:cubicBezTo>
                    <a:pt x="3" y="373"/>
                    <a:pt x="8" y="382"/>
                    <a:pt x="12" y="382"/>
                  </a:cubicBezTo>
                  <a:cubicBezTo>
                    <a:pt x="12" y="382"/>
                    <a:pt x="13" y="381"/>
                    <a:pt x="13" y="381"/>
                  </a:cubicBezTo>
                  <a:cubicBezTo>
                    <a:pt x="17" y="379"/>
                    <a:pt x="19" y="368"/>
                    <a:pt x="17" y="355"/>
                  </a:cubicBezTo>
                  <a:cubicBezTo>
                    <a:pt x="16" y="344"/>
                    <a:pt x="11" y="336"/>
                    <a:pt x="7" y="336"/>
                  </a:cubicBezTo>
                  <a:moveTo>
                    <a:pt x="2262" y="320"/>
                  </a:moveTo>
                  <a:cubicBezTo>
                    <a:pt x="2258" y="320"/>
                    <a:pt x="2256" y="322"/>
                    <a:pt x="2257" y="327"/>
                  </a:cubicBezTo>
                  <a:cubicBezTo>
                    <a:pt x="2259" y="331"/>
                    <a:pt x="2264" y="336"/>
                    <a:pt x="2268" y="338"/>
                  </a:cubicBezTo>
                  <a:cubicBezTo>
                    <a:pt x="2269" y="338"/>
                    <a:pt x="2270" y="338"/>
                    <a:pt x="2271" y="338"/>
                  </a:cubicBezTo>
                  <a:cubicBezTo>
                    <a:pt x="2274" y="338"/>
                    <a:pt x="2276" y="335"/>
                    <a:pt x="2275" y="331"/>
                  </a:cubicBezTo>
                  <a:cubicBezTo>
                    <a:pt x="2274" y="326"/>
                    <a:pt x="2269" y="321"/>
                    <a:pt x="2264" y="320"/>
                  </a:cubicBezTo>
                  <a:cubicBezTo>
                    <a:pt x="2263" y="320"/>
                    <a:pt x="2262" y="320"/>
                    <a:pt x="2262" y="320"/>
                  </a:cubicBezTo>
                  <a:moveTo>
                    <a:pt x="1163" y="319"/>
                  </a:moveTo>
                  <a:cubicBezTo>
                    <a:pt x="1157" y="319"/>
                    <a:pt x="1148" y="320"/>
                    <a:pt x="1141" y="322"/>
                  </a:cubicBezTo>
                  <a:cubicBezTo>
                    <a:pt x="1134" y="323"/>
                    <a:pt x="1133" y="324"/>
                    <a:pt x="1138" y="325"/>
                  </a:cubicBezTo>
                  <a:cubicBezTo>
                    <a:pt x="1138" y="325"/>
                    <a:pt x="1138" y="325"/>
                    <a:pt x="1139" y="325"/>
                  </a:cubicBezTo>
                  <a:cubicBezTo>
                    <a:pt x="1144" y="325"/>
                    <a:pt x="1154" y="323"/>
                    <a:pt x="1160" y="322"/>
                  </a:cubicBezTo>
                  <a:cubicBezTo>
                    <a:pt x="1167" y="320"/>
                    <a:pt x="1168" y="319"/>
                    <a:pt x="1163" y="319"/>
                  </a:cubicBezTo>
                  <a:moveTo>
                    <a:pt x="1097" y="318"/>
                  </a:moveTo>
                  <a:cubicBezTo>
                    <a:pt x="1092" y="318"/>
                    <a:pt x="1082" y="320"/>
                    <a:pt x="1075" y="321"/>
                  </a:cubicBezTo>
                  <a:cubicBezTo>
                    <a:pt x="1068" y="323"/>
                    <a:pt x="1067" y="324"/>
                    <a:pt x="1072" y="324"/>
                  </a:cubicBezTo>
                  <a:cubicBezTo>
                    <a:pt x="1072" y="324"/>
                    <a:pt x="1072" y="324"/>
                    <a:pt x="1073" y="324"/>
                  </a:cubicBezTo>
                  <a:cubicBezTo>
                    <a:pt x="1078" y="324"/>
                    <a:pt x="1088" y="323"/>
                    <a:pt x="1094" y="321"/>
                  </a:cubicBezTo>
                  <a:cubicBezTo>
                    <a:pt x="1101" y="320"/>
                    <a:pt x="1103" y="319"/>
                    <a:pt x="1097" y="318"/>
                  </a:cubicBezTo>
                  <a:cubicBezTo>
                    <a:pt x="1097" y="318"/>
                    <a:pt x="1097" y="318"/>
                    <a:pt x="1097" y="318"/>
                  </a:cubicBezTo>
                  <a:moveTo>
                    <a:pt x="1228" y="318"/>
                  </a:moveTo>
                  <a:cubicBezTo>
                    <a:pt x="1228" y="318"/>
                    <a:pt x="1228" y="318"/>
                    <a:pt x="1228" y="318"/>
                  </a:cubicBezTo>
                  <a:cubicBezTo>
                    <a:pt x="1223" y="319"/>
                    <a:pt x="1213" y="320"/>
                    <a:pt x="1207" y="322"/>
                  </a:cubicBezTo>
                  <a:cubicBezTo>
                    <a:pt x="1200" y="323"/>
                    <a:pt x="1200" y="325"/>
                    <a:pt x="1205" y="325"/>
                  </a:cubicBezTo>
                  <a:cubicBezTo>
                    <a:pt x="1210" y="325"/>
                    <a:pt x="1220" y="323"/>
                    <a:pt x="1226" y="322"/>
                  </a:cubicBezTo>
                  <a:cubicBezTo>
                    <a:pt x="1232" y="320"/>
                    <a:pt x="1233" y="318"/>
                    <a:pt x="1228" y="318"/>
                  </a:cubicBezTo>
                  <a:moveTo>
                    <a:pt x="1294" y="318"/>
                  </a:moveTo>
                  <a:cubicBezTo>
                    <a:pt x="1293" y="318"/>
                    <a:pt x="1293" y="318"/>
                    <a:pt x="1293" y="318"/>
                  </a:cubicBezTo>
                  <a:cubicBezTo>
                    <a:pt x="1288" y="318"/>
                    <a:pt x="1279" y="319"/>
                    <a:pt x="1273" y="321"/>
                  </a:cubicBezTo>
                  <a:cubicBezTo>
                    <a:pt x="1267" y="323"/>
                    <a:pt x="1266" y="325"/>
                    <a:pt x="1272" y="325"/>
                  </a:cubicBezTo>
                  <a:cubicBezTo>
                    <a:pt x="1272" y="325"/>
                    <a:pt x="1272" y="325"/>
                    <a:pt x="1272" y="325"/>
                  </a:cubicBezTo>
                  <a:cubicBezTo>
                    <a:pt x="1277" y="325"/>
                    <a:pt x="1287" y="323"/>
                    <a:pt x="1292" y="321"/>
                  </a:cubicBezTo>
                  <a:cubicBezTo>
                    <a:pt x="1298" y="319"/>
                    <a:pt x="1298" y="318"/>
                    <a:pt x="1294" y="318"/>
                  </a:cubicBezTo>
                  <a:moveTo>
                    <a:pt x="1031" y="317"/>
                  </a:moveTo>
                  <a:cubicBezTo>
                    <a:pt x="1025" y="317"/>
                    <a:pt x="1016" y="318"/>
                    <a:pt x="1010" y="320"/>
                  </a:cubicBezTo>
                  <a:cubicBezTo>
                    <a:pt x="1003" y="321"/>
                    <a:pt x="1002" y="323"/>
                    <a:pt x="1007" y="323"/>
                  </a:cubicBezTo>
                  <a:cubicBezTo>
                    <a:pt x="1007" y="323"/>
                    <a:pt x="1008" y="323"/>
                    <a:pt x="1008" y="323"/>
                  </a:cubicBezTo>
                  <a:cubicBezTo>
                    <a:pt x="1013" y="323"/>
                    <a:pt x="1023" y="322"/>
                    <a:pt x="1029" y="320"/>
                  </a:cubicBezTo>
                  <a:cubicBezTo>
                    <a:pt x="1036" y="319"/>
                    <a:pt x="1038" y="317"/>
                    <a:pt x="1032" y="317"/>
                  </a:cubicBezTo>
                  <a:cubicBezTo>
                    <a:pt x="1032" y="317"/>
                    <a:pt x="1031" y="317"/>
                    <a:pt x="1031" y="317"/>
                  </a:cubicBezTo>
                  <a:moveTo>
                    <a:pt x="65" y="317"/>
                  </a:moveTo>
                  <a:cubicBezTo>
                    <a:pt x="64" y="317"/>
                    <a:pt x="64" y="317"/>
                    <a:pt x="64" y="317"/>
                  </a:cubicBezTo>
                  <a:cubicBezTo>
                    <a:pt x="59" y="318"/>
                    <a:pt x="56" y="329"/>
                    <a:pt x="57" y="341"/>
                  </a:cubicBezTo>
                  <a:cubicBezTo>
                    <a:pt x="59" y="352"/>
                    <a:pt x="63" y="360"/>
                    <a:pt x="68" y="360"/>
                  </a:cubicBezTo>
                  <a:cubicBezTo>
                    <a:pt x="68" y="360"/>
                    <a:pt x="68" y="360"/>
                    <a:pt x="69" y="360"/>
                  </a:cubicBezTo>
                  <a:cubicBezTo>
                    <a:pt x="74" y="359"/>
                    <a:pt x="76" y="348"/>
                    <a:pt x="75" y="336"/>
                  </a:cubicBezTo>
                  <a:cubicBezTo>
                    <a:pt x="74" y="325"/>
                    <a:pt x="69" y="317"/>
                    <a:pt x="65" y="317"/>
                  </a:cubicBezTo>
                  <a:moveTo>
                    <a:pt x="1359" y="316"/>
                  </a:moveTo>
                  <a:cubicBezTo>
                    <a:pt x="1359" y="316"/>
                    <a:pt x="1358" y="316"/>
                    <a:pt x="1358" y="316"/>
                  </a:cubicBezTo>
                  <a:cubicBezTo>
                    <a:pt x="1353" y="316"/>
                    <a:pt x="1344" y="318"/>
                    <a:pt x="1339" y="320"/>
                  </a:cubicBezTo>
                  <a:cubicBezTo>
                    <a:pt x="1334" y="322"/>
                    <a:pt x="1334" y="324"/>
                    <a:pt x="1339" y="324"/>
                  </a:cubicBezTo>
                  <a:cubicBezTo>
                    <a:pt x="1339" y="324"/>
                    <a:pt x="1339" y="324"/>
                    <a:pt x="1339" y="324"/>
                  </a:cubicBezTo>
                  <a:cubicBezTo>
                    <a:pt x="1345" y="324"/>
                    <a:pt x="1353" y="322"/>
                    <a:pt x="1358" y="320"/>
                  </a:cubicBezTo>
                  <a:cubicBezTo>
                    <a:pt x="1363" y="318"/>
                    <a:pt x="1364" y="316"/>
                    <a:pt x="1359" y="316"/>
                  </a:cubicBezTo>
                  <a:moveTo>
                    <a:pt x="4072" y="316"/>
                  </a:moveTo>
                  <a:cubicBezTo>
                    <a:pt x="4071" y="316"/>
                    <a:pt x="4069" y="316"/>
                    <a:pt x="4068" y="317"/>
                  </a:cubicBezTo>
                  <a:cubicBezTo>
                    <a:pt x="4062" y="319"/>
                    <a:pt x="4055" y="326"/>
                    <a:pt x="4053" y="332"/>
                  </a:cubicBezTo>
                  <a:cubicBezTo>
                    <a:pt x="4051" y="336"/>
                    <a:pt x="4051" y="339"/>
                    <a:pt x="4054" y="339"/>
                  </a:cubicBezTo>
                  <a:cubicBezTo>
                    <a:pt x="4055" y="339"/>
                    <a:pt x="4056" y="338"/>
                    <a:pt x="4058" y="338"/>
                  </a:cubicBezTo>
                  <a:cubicBezTo>
                    <a:pt x="4064" y="335"/>
                    <a:pt x="4071" y="328"/>
                    <a:pt x="4073" y="323"/>
                  </a:cubicBezTo>
                  <a:cubicBezTo>
                    <a:pt x="4076" y="318"/>
                    <a:pt x="4075" y="316"/>
                    <a:pt x="4072" y="316"/>
                  </a:cubicBezTo>
                  <a:moveTo>
                    <a:pt x="1424" y="315"/>
                  </a:moveTo>
                  <a:cubicBezTo>
                    <a:pt x="1424" y="315"/>
                    <a:pt x="1424" y="315"/>
                    <a:pt x="1423" y="315"/>
                  </a:cubicBezTo>
                  <a:cubicBezTo>
                    <a:pt x="1418" y="315"/>
                    <a:pt x="1410" y="317"/>
                    <a:pt x="1405" y="319"/>
                  </a:cubicBezTo>
                  <a:cubicBezTo>
                    <a:pt x="1401" y="322"/>
                    <a:pt x="1401" y="323"/>
                    <a:pt x="1406" y="323"/>
                  </a:cubicBezTo>
                  <a:cubicBezTo>
                    <a:pt x="1406" y="323"/>
                    <a:pt x="1406" y="323"/>
                    <a:pt x="1407" y="323"/>
                  </a:cubicBezTo>
                  <a:cubicBezTo>
                    <a:pt x="1412" y="323"/>
                    <a:pt x="1420" y="321"/>
                    <a:pt x="1425" y="319"/>
                  </a:cubicBezTo>
                  <a:cubicBezTo>
                    <a:pt x="1429" y="317"/>
                    <a:pt x="1429" y="315"/>
                    <a:pt x="1424" y="315"/>
                  </a:cubicBezTo>
                  <a:moveTo>
                    <a:pt x="961" y="314"/>
                  </a:moveTo>
                  <a:cubicBezTo>
                    <a:pt x="956" y="314"/>
                    <a:pt x="947" y="315"/>
                    <a:pt x="941" y="317"/>
                  </a:cubicBezTo>
                  <a:cubicBezTo>
                    <a:pt x="935" y="319"/>
                    <a:pt x="934" y="321"/>
                    <a:pt x="939" y="321"/>
                  </a:cubicBezTo>
                  <a:cubicBezTo>
                    <a:pt x="940" y="321"/>
                    <a:pt x="940" y="321"/>
                    <a:pt x="940" y="321"/>
                  </a:cubicBezTo>
                  <a:cubicBezTo>
                    <a:pt x="946" y="321"/>
                    <a:pt x="955" y="320"/>
                    <a:pt x="962" y="318"/>
                  </a:cubicBezTo>
                  <a:cubicBezTo>
                    <a:pt x="968" y="316"/>
                    <a:pt x="969" y="314"/>
                    <a:pt x="963" y="314"/>
                  </a:cubicBezTo>
                  <a:cubicBezTo>
                    <a:pt x="963" y="314"/>
                    <a:pt x="962" y="314"/>
                    <a:pt x="961" y="314"/>
                  </a:cubicBezTo>
                  <a:moveTo>
                    <a:pt x="1489" y="313"/>
                  </a:moveTo>
                  <a:cubicBezTo>
                    <a:pt x="1489" y="313"/>
                    <a:pt x="1489" y="313"/>
                    <a:pt x="1489" y="313"/>
                  </a:cubicBezTo>
                  <a:cubicBezTo>
                    <a:pt x="1483" y="313"/>
                    <a:pt x="1476" y="315"/>
                    <a:pt x="1472" y="318"/>
                  </a:cubicBezTo>
                  <a:cubicBezTo>
                    <a:pt x="1468" y="320"/>
                    <a:pt x="1469" y="323"/>
                    <a:pt x="1474" y="323"/>
                  </a:cubicBezTo>
                  <a:cubicBezTo>
                    <a:pt x="1474" y="323"/>
                    <a:pt x="1474" y="323"/>
                    <a:pt x="1474" y="323"/>
                  </a:cubicBezTo>
                  <a:cubicBezTo>
                    <a:pt x="1480" y="322"/>
                    <a:pt x="1487" y="320"/>
                    <a:pt x="1491" y="317"/>
                  </a:cubicBezTo>
                  <a:cubicBezTo>
                    <a:pt x="1495" y="315"/>
                    <a:pt x="1494" y="313"/>
                    <a:pt x="1489" y="313"/>
                  </a:cubicBezTo>
                  <a:moveTo>
                    <a:pt x="1554" y="311"/>
                  </a:moveTo>
                  <a:cubicBezTo>
                    <a:pt x="1554" y="311"/>
                    <a:pt x="1554" y="311"/>
                    <a:pt x="1554" y="311"/>
                  </a:cubicBezTo>
                  <a:cubicBezTo>
                    <a:pt x="1548" y="311"/>
                    <a:pt x="1541" y="313"/>
                    <a:pt x="1538" y="316"/>
                  </a:cubicBezTo>
                  <a:cubicBezTo>
                    <a:pt x="1535" y="319"/>
                    <a:pt x="1536" y="322"/>
                    <a:pt x="1542" y="322"/>
                  </a:cubicBezTo>
                  <a:cubicBezTo>
                    <a:pt x="1542" y="322"/>
                    <a:pt x="1542" y="322"/>
                    <a:pt x="1542" y="322"/>
                  </a:cubicBezTo>
                  <a:cubicBezTo>
                    <a:pt x="1547" y="321"/>
                    <a:pt x="1554" y="319"/>
                    <a:pt x="1558" y="316"/>
                  </a:cubicBezTo>
                  <a:cubicBezTo>
                    <a:pt x="1561" y="313"/>
                    <a:pt x="1559" y="311"/>
                    <a:pt x="1554" y="311"/>
                  </a:cubicBezTo>
                  <a:moveTo>
                    <a:pt x="889" y="309"/>
                  </a:moveTo>
                  <a:cubicBezTo>
                    <a:pt x="883" y="309"/>
                    <a:pt x="874" y="311"/>
                    <a:pt x="869" y="313"/>
                  </a:cubicBezTo>
                  <a:cubicBezTo>
                    <a:pt x="863" y="316"/>
                    <a:pt x="863" y="318"/>
                    <a:pt x="868" y="319"/>
                  </a:cubicBezTo>
                  <a:cubicBezTo>
                    <a:pt x="869" y="319"/>
                    <a:pt x="869" y="319"/>
                    <a:pt x="869" y="319"/>
                  </a:cubicBezTo>
                  <a:cubicBezTo>
                    <a:pt x="875" y="319"/>
                    <a:pt x="884" y="317"/>
                    <a:pt x="890" y="314"/>
                  </a:cubicBezTo>
                  <a:cubicBezTo>
                    <a:pt x="896" y="312"/>
                    <a:pt x="897" y="309"/>
                    <a:pt x="891" y="309"/>
                  </a:cubicBezTo>
                  <a:cubicBezTo>
                    <a:pt x="890" y="309"/>
                    <a:pt x="889" y="309"/>
                    <a:pt x="889" y="309"/>
                  </a:cubicBezTo>
                  <a:moveTo>
                    <a:pt x="1619" y="309"/>
                  </a:moveTo>
                  <a:cubicBezTo>
                    <a:pt x="1619" y="309"/>
                    <a:pt x="1619" y="309"/>
                    <a:pt x="1619" y="309"/>
                  </a:cubicBezTo>
                  <a:cubicBezTo>
                    <a:pt x="1613" y="309"/>
                    <a:pt x="1607" y="312"/>
                    <a:pt x="1604" y="315"/>
                  </a:cubicBezTo>
                  <a:cubicBezTo>
                    <a:pt x="1602" y="318"/>
                    <a:pt x="1604" y="320"/>
                    <a:pt x="1609" y="320"/>
                  </a:cubicBezTo>
                  <a:cubicBezTo>
                    <a:pt x="1609" y="320"/>
                    <a:pt x="1609" y="320"/>
                    <a:pt x="1610" y="320"/>
                  </a:cubicBezTo>
                  <a:cubicBezTo>
                    <a:pt x="1615" y="320"/>
                    <a:pt x="1621" y="318"/>
                    <a:pt x="1624" y="314"/>
                  </a:cubicBezTo>
                  <a:cubicBezTo>
                    <a:pt x="1626" y="311"/>
                    <a:pt x="1624" y="309"/>
                    <a:pt x="1619" y="309"/>
                  </a:cubicBezTo>
                  <a:moveTo>
                    <a:pt x="2201" y="307"/>
                  </a:moveTo>
                  <a:cubicBezTo>
                    <a:pt x="2197" y="307"/>
                    <a:pt x="2195" y="311"/>
                    <a:pt x="2196" y="315"/>
                  </a:cubicBezTo>
                  <a:cubicBezTo>
                    <a:pt x="2197" y="320"/>
                    <a:pt x="2203" y="324"/>
                    <a:pt x="2208" y="325"/>
                  </a:cubicBezTo>
                  <a:cubicBezTo>
                    <a:pt x="2208" y="325"/>
                    <a:pt x="2209" y="325"/>
                    <a:pt x="2209" y="325"/>
                  </a:cubicBezTo>
                  <a:cubicBezTo>
                    <a:pt x="2213" y="325"/>
                    <a:pt x="2215" y="322"/>
                    <a:pt x="2214" y="318"/>
                  </a:cubicBezTo>
                  <a:cubicBezTo>
                    <a:pt x="2213" y="313"/>
                    <a:pt x="2208" y="308"/>
                    <a:pt x="2203" y="308"/>
                  </a:cubicBezTo>
                  <a:cubicBezTo>
                    <a:pt x="2202" y="308"/>
                    <a:pt x="2202" y="307"/>
                    <a:pt x="2201" y="307"/>
                  </a:cubicBezTo>
                  <a:moveTo>
                    <a:pt x="1684" y="307"/>
                  </a:moveTo>
                  <a:cubicBezTo>
                    <a:pt x="1684" y="307"/>
                    <a:pt x="1684" y="307"/>
                    <a:pt x="1684" y="307"/>
                  </a:cubicBezTo>
                  <a:cubicBezTo>
                    <a:pt x="1679" y="307"/>
                    <a:pt x="1673" y="310"/>
                    <a:pt x="1671" y="313"/>
                  </a:cubicBezTo>
                  <a:cubicBezTo>
                    <a:pt x="1669" y="317"/>
                    <a:pt x="1672" y="319"/>
                    <a:pt x="1677" y="319"/>
                  </a:cubicBezTo>
                  <a:cubicBezTo>
                    <a:pt x="1677" y="319"/>
                    <a:pt x="1677" y="319"/>
                    <a:pt x="1677" y="319"/>
                  </a:cubicBezTo>
                  <a:cubicBezTo>
                    <a:pt x="1683" y="319"/>
                    <a:pt x="1689" y="316"/>
                    <a:pt x="1690" y="313"/>
                  </a:cubicBezTo>
                  <a:cubicBezTo>
                    <a:pt x="1692" y="309"/>
                    <a:pt x="1689" y="307"/>
                    <a:pt x="1684" y="307"/>
                  </a:cubicBezTo>
                  <a:moveTo>
                    <a:pt x="1749" y="305"/>
                  </a:moveTo>
                  <a:cubicBezTo>
                    <a:pt x="1749" y="305"/>
                    <a:pt x="1749" y="305"/>
                    <a:pt x="1749" y="305"/>
                  </a:cubicBezTo>
                  <a:cubicBezTo>
                    <a:pt x="1744" y="305"/>
                    <a:pt x="1738" y="308"/>
                    <a:pt x="1737" y="312"/>
                  </a:cubicBezTo>
                  <a:cubicBezTo>
                    <a:pt x="1736" y="316"/>
                    <a:pt x="1739" y="319"/>
                    <a:pt x="1745" y="319"/>
                  </a:cubicBezTo>
                  <a:cubicBezTo>
                    <a:pt x="1745" y="319"/>
                    <a:pt x="1745" y="319"/>
                    <a:pt x="1745" y="319"/>
                  </a:cubicBezTo>
                  <a:cubicBezTo>
                    <a:pt x="1750" y="318"/>
                    <a:pt x="1756" y="315"/>
                    <a:pt x="1757" y="311"/>
                  </a:cubicBezTo>
                  <a:cubicBezTo>
                    <a:pt x="1758" y="308"/>
                    <a:pt x="1754" y="305"/>
                    <a:pt x="1749" y="305"/>
                  </a:cubicBezTo>
                  <a:moveTo>
                    <a:pt x="813" y="303"/>
                  </a:moveTo>
                  <a:cubicBezTo>
                    <a:pt x="807" y="303"/>
                    <a:pt x="799" y="306"/>
                    <a:pt x="794" y="309"/>
                  </a:cubicBezTo>
                  <a:cubicBezTo>
                    <a:pt x="788" y="312"/>
                    <a:pt x="789" y="315"/>
                    <a:pt x="795" y="316"/>
                  </a:cubicBezTo>
                  <a:cubicBezTo>
                    <a:pt x="795" y="316"/>
                    <a:pt x="795" y="316"/>
                    <a:pt x="796" y="316"/>
                  </a:cubicBezTo>
                  <a:cubicBezTo>
                    <a:pt x="802" y="316"/>
                    <a:pt x="811" y="313"/>
                    <a:pt x="816" y="310"/>
                  </a:cubicBezTo>
                  <a:cubicBezTo>
                    <a:pt x="822" y="307"/>
                    <a:pt x="821" y="304"/>
                    <a:pt x="815" y="303"/>
                  </a:cubicBezTo>
                  <a:cubicBezTo>
                    <a:pt x="814" y="303"/>
                    <a:pt x="814" y="303"/>
                    <a:pt x="813" y="303"/>
                  </a:cubicBezTo>
                  <a:moveTo>
                    <a:pt x="1814" y="303"/>
                  </a:moveTo>
                  <a:cubicBezTo>
                    <a:pt x="1814" y="303"/>
                    <a:pt x="1814" y="303"/>
                    <a:pt x="1814" y="303"/>
                  </a:cubicBezTo>
                  <a:cubicBezTo>
                    <a:pt x="1809" y="303"/>
                    <a:pt x="1804" y="307"/>
                    <a:pt x="1803" y="311"/>
                  </a:cubicBezTo>
                  <a:cubicBezTo>
                    <a:pt x="1803" y="315"/>
                    <a:pt x="1807" y="318"/>
                    <a:pt x="1812" y="318"/>
                  </a:cubicBezTo>
                  <a:cubicBezTo>
                    <a:pt x="1812" y="318"/>
                    <a:pt x="1812" y="318"/>
                    <a:pt x="1812" y="318"/>
                  </a:cubicBezTo>
                  <a:cubicBezTo>
                    <a:pt x="1818" y="318"/>
                    <a:pt x="1823" y="314"/>
                    <a:pt x="1823" y="310"/>
                  </a:cubicBezTo>
                  <a:cubicBezTo>
                    <a:pt x="1823" y="306"/>
                    <a:pt x="1819" y="303"/>
                    <a:pt x="1814" y="303"/>
                  </a:cubicBezTo>
                  <a:moveTo>
                    <a:pt x="127" y="302"/>
                  </a:moveTo>
                  <a:cubicBezTo>
                    <a:pt x="127" y="302"/>
                    <a:pt x="127" y="302"/>
                    <a:pt x="127" y="302"/>
                  </a:cubicBezTo>
                  <a:cubicBezTo>
                    <a:pt x="121" y="303"/>
                    <a:pt x="118" y="313"/>
                    <a:pt x="119" y="325"/>
                  </a:cubicBezTo>
                  <a:cubicBezTo>
                    <a:pt x="120" y="335"/>
                    <a:pt x="124" y="344"/>
                    <a:pt x="129" y="344"/>
                  </a:cubicBezTo>
                  <a:cubicBezTo>
                    <a:pt x="129" y="344"/>
                    <a:pt x="130" y="344"/>
                    <a:pt x="130" y="344"/>
                  </a:cubicBezTo>
                  <a:cubicBezTo>
                    <a:pt x="135" y="342"/>
                    <a:pt x="138" y="332"/>
                    <a:pt x="138" y="321"/>
                  </a:cubicBezTo>
                  <a:cubicBezTo>
                    <a:pt x="137" y="310"/>
                    <a:pt x="132" y="302"/>
                    <a:pt x="127" y="302"/>
                  </a:cubicBezTo>
                  <a:moveTo>
                    <a:pt x="1879" y="302"/>
                  </a:moveTo>
                  <a:cubicBezTo>
                    <a:pt x="1879" y="302"/>
                    <a:pt x="1879" y="302"/>
                    <a:pt x="1879" y="302"/>
                  </a:cubicBezTo>
                  <a:cubicBezTo>
                    <a:pt x="1874" y="302"/>
                    <a:pt x="1870" y="305"/>
                    <a:pt x="1870" y="310"/>
                  </a:cubicBezTo>
                  <a:cubicBezTo>
                    <a:pt x="1870" y="314"/>
                    <a:pt x="1874" y="317"/>
                    <a:pt x="1880" y="317"/>
                  </a:cubicBezTo>
                  <a:cubicBezTo>
                    <a:pt x="1880" y="317"/>
                    <a:pt x="1880" y="317"/>
                    <a:pt x="1880" y="317"/>
                  </a:cubicBezTo>
                  <a:cubicBezTo>
                    <a:pt x="1885" y="317"/>
                    <a:pt x="1889" y="314"/>
                    <a:pt x="1889" y="309"/>
                  </a:cubicBezTo>
                  <a:cubicBezTo>
                    <a:pt x="1889" y="305"/>
                    <a:pt x="1885" y="302"/>
                    <a:pt x="1879" y="302"/>
                  </a:cubicBezTo>
                  <a:moveTo>
                    <a:pt x="2139" y="301"/>
                  </a:moveTo>
                  <a:cubicBezTo>
                    <a:pt x="2134" y="301"/>
                    <a:pt x="2132" y="305"/>
                    <a:pt x="2133" y="310"/>
                  </a:cubicBezTo>
                  <a:cubicBezTo>
                    <a:pt x="2134" y="315"/>
                    <a:pt x="2140" y="319"/>
                    <a:pt x="2145" y="319"/>
                  </a:cubicBezTo>
                  <a:cubicBezTo>
                    <a:pt x="2145" y="319"/>
                    <a:pt x="2145" y="319"/>
                    <a:pt x="2145" y="319"/>
                  </a:cubicBezTo>
                  <a:cubicBezTo>
                    <a:pt x="2150" y="319"/>
                    <a:pt x="2153" y="315"/>
                    <a:pt x="2152" y="311"/>
                  </a:cubicBezTo>
                  <a:cubicBezTo>
                    <a:pt x="2150" y="306"/>
                    <a:pt x="2145" y="302"/>
                    <a:pt x="2140" y="301"/>
                  </a:cubicBezTo>
                  <a:cubicBezTo>
                    <a:pt x="2140" y="301"/>
                    <a:pt x="2139" y="301"/>
                    <a:pt x="2139" y="301"/>
                  </a:cubicBezTo>
                  <a:moveTo>
                    <a:pt x="1944" y="301"/>
                  </a:moveTo>
                  <a:cubicBezTo>
                    <a:pt x="1944" y="301"/>
                    <a:pt x="1944" y="301"/>
                    <a:pt x="1944" y="301"/>
                  </a:cubicBezTo>
                  <a:cubicBezTo>
                    <a:pt x="1939" y="301"/>
                    <a:pt x="1935" y="304"/>
                    <a:pt x="1936" y="309"/>
                  </a:cubicBezTo>
                  <a:cubicBezTo>
                    <a:pt x="1936" y="313"/>
                    <a:pt x="1941" y="317"/>
                    <a:pt x="1947" y="317"/>
                  </a:cubicBezTo>
                  <a:cubicBezTo>
                    <a:pt x="1947" y="317"/>
                    <a:pt x="1947" y="317"/>
                    <a:pt x="1947" y="317"/>
                  </a:cubicBezTo>
                  <a:cubicBezTo>
                    <a:pt x="1952" y="317"/>
                    <a:pt x="1956" y="313"/>
                    <a:pt x="1955" y="309"/>
                  </a:cubicBezTo>
                  <a:cubicBezTo>
                    <a:pt x="1955" y="304"/>
                    <a:pt x="1950" y="301"/>
                    <a:pt x="1944" y="301"/>
                  </a:cubicBezTo>
                  <a:moveTo>
                    <a:pt x="2075" y="300"/>
                  </a:moveTo>
                  <a:cubicBezTo>
                    <a:pt x="2070" y="300"/>
                    <a:pt x="2066" y="304"/>
                    <a:pt x="2068" y="309"/>
                  </a:cubicBezTo>
                  <a:cubicBezTo>
                    <a:pt x="2069" y="314"/>
                    <a:pt x="2074" y="318"/>
                    <a:pt x="2080" y="318"/>
                  </a:cubicBezTo>
                  <a:cubicBezTo>
                    <a:pt x="2080" y="318"/>
                    <a:pt x="2080" y="318"/>
                    <a:pt x="2080" y="318"/>
                  </a:cubicBezTo>
                  <a:cubicBezTo>
                    <a:pt x="2085" y="318"/>
                    <a:pt x="2088" y="314"/>
                    <a:pt x="2087" y="309"/>
                  </a:cubicBezTo>
                  <a:cubicBezTo>
                    <a:pt x="2086" y="304"/>
                    <a:pt x="2080" y="300"/>
                    <a:pt x="2075" y="300"/>
                  </a:cubicBezTo>
                  <a:cubicBezTo>
                    <a:pt x="2075" y="300"/>
                    <a:pt x="2075" y="300"/>
                    <a:pt x="2075" y="300"/>
                  </a:cubicBezTo>
                  <a:moveTo>
                    <a:pt x="2010" y="300"/>
                  </a:moveTo>
                  <a:cubicBezTo>
                    <a:pt x="2010" y="300"/>
                    <a:pt x="2010" y="300"/>
                    <a:pt x="2010" y="300"/>
                  </a:cubicBezTo>
                  <a:cubicBezTo>
                    <a:pt x="2004" y="300"/>
                    <a:pt x="2001" y="304"/>
                    <a:pt x="2002" y="309"/>
                  </a:cubicBezTo>
                  <a:cubicBezTo>
                    <a:pt x="2003" y="313"/>
                    <a:pt x="2008" y="317"/>
                    <a:pt x="2013" y="317"/>
                  </a:cubicBezTo>
                  <a:cubicBezTo>
                    <a:pt x="2013" y="317"/>
                    <a:pt x="2013" y="317"/>
                    <a:pt x="2013" y="317"/>
                  </a:cubicBezTo>
                  <a:cubicBezTo>
                    <a:pt x="2019" y="317"/>
                    <a:pt x="2022" y="313"/>
                    <a:pt x="2021" y="309"/>
                  </a:cubicBezTo>
                  <a:cubicBezTo>
                    <a:pt x="2020" y="304"/>
                    <a:pt x="2015" y="300"/>
                    <a:pt x="2010" y="300"/>
                  </a:cubicBezTo>
                  <a:moveTo>
                    <a:pt x="736" y="297"/>
                  </a:moveTo>
                  <a:cubicBezTo>
                    <a:pt x="729" y="297"/>
                    <a:pt x="721" y="300"/>
                    <a:pt x="717" y="305"/>
                  </a:cubicBezTo>
                  <a:cubicBezTo>
                    <a:pt x="712" y="309"/>
                    <a:pt x="713" y="313"/>
                    <a:pt x="719" y="313"/>
                  </a:cubicBezTo>
                  <a:cubicBezTo>
                    <a:pt x="719" y="313"/>
                    <a:pt x="719" y="313"/>
                    <a:pt x="720" y="313"/>
                  </a:cubicBezTo>
                  <a:cubicBezTo>
                    <a:pt x="726" y="313"/>
                    <a:pt x="735" y="310"/>
                    <a:pt x="739" y="306"/>
                  </a:cubicBezTo>
                  <a:cubicBezTo>
                    <a:pt x="744" y="302"/>
                    <a:pt x="743" y="298"/>
                    <a:pt x="737" y="297"/>
                  </a:cubicBezTo>
                  <a:cubicBezTo>
                    <a:pt x="737" y="297"/>
                    <a:pt x="736" y="297"/>
                    <a:pt x="736" y="297"/>
                  </a:cubicBezTo>
                  <a:moveTo>
                    <a:pt x="657" y="292"/>
                  </a:moveTo>
                  <a:cubicBezTo>
                    <a:pt x="650" y="292"/>
                    <a:pt x="642" y="296"/>
                    <a:pt x="638" y="301"/>
                  </a:cubicBezTo>
                  <a:cubicBezTo>
                    <a:pt x="634" y="306"/>
                    <a:pt x="636" y="310"/>
                    <a:pt x="642" y="311"/>
                  </a:cubicBezTo>
                  <a:cubicBezTo>
                    <a:pt x="642" y="311"/>
                    <a:pt x="642" y="311"/>
                    <a:pt x="643" y="311"/>
                  </a:cubicBezTo>
                  <a:cubicBezTo>
                    <a:pt x="649" y="311"/>
                    <a:pt x="657" y="307"/>
                    <a:pt x="661" y="302"/>
                  </a:cubicBezTo>
                  <a:cubicBezTo>
                    <a:pt x="666" y="297"/>
                    <a:pt x="664" y="292"/>
                    <a:pt x="658" y="292"/>
                  </a:cubicBezTo>
                  <a:cubicBezTo>
                    <a:pt x="657" y="292"/>
                    <a:pt x="657" y="292"/>
                    <a:pt x="657" y="292"/>
                  </a:cubicBezTo>
                  <a:moveTo>
                    <a:pt x="195" y="291"/>
                  </a:moveTo>
                  <a:cubicBezTo>
                    <a:pt x="195" y="291"/>
                    <a:pt x="195" y="291"/>
                    <a:pt x="194" y="291"/>
                  </a:cubicBezTo>
                  <a:cubicBezTo>
                    <a:pt x="189" y="292"/>
                    <a:pt x="184" y="301"/>
                    <a:pt x="185" y="312"/>
                  </a:cubicBezTo>
                  <a:cubicBezTo>
                    <a:pt x="185" y="323"/>
                    <a:pt x="189" y="331"/>
                    <a:pt x="194" y="331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201" y="330"/>
                    <a:pt x="205" y="320"/>
                    <a:pt x="205" y="310"/>
                  </a:cubicBezTo>
                  <a:cubicBezTo>
                    <a:pt x="205" y="299"/>
                    <a:pt x="200" y="291"/>
                    <a:pt x="195" y="291"/>
                  </a:cubicBezTo>
                  <a:moveTo>
                    <a:pt x="577" y="287"/>
                  </a:moveTo>
                  <a:cubicBezTo>
                    <a:pt x="570" y="287"/>
                    <a:pt x="563" y="291"/>
                    <a:pt x="560" y="298"/>
                  </a:cubicBezTo>
                  <a:cubicBezTo>
                    <a:pt x="556" y="304"/>
                    <a:pt x="559" y="309"/>
                    <a:pt x="565" y="309"/>
                  </a:cubicBezTo>
                  <a:cubicBezTo>
                    <a:pt x="565" y="309"/>
                    <a:pt x="565" y="309"/>
                    <a:pt x="565" y="309"/>
                  </a:cubicBezTo>
                  <a:cubicBezTo>
                    <a:pt x="571" y="309"/>
                    <a:pt x="579" y="304"/>
                    <a:pt x="583" y="298"/>
                  </a:cubicBezTo>
                  <a:cubicBezTo>
                    <a:pt x="586" y="292"/>
                    <a:pt x="584" y="287"/>
                    <a:pt x="578" y="287"/>
                  </a:cubicBezTo>
                  <a:cubicBezTo>
                    <a:pt x="577" y="287"/>
                    <a:pt x="577" y="287"/>
                    <a:pt x="577" y="287"/>
                  </a:cubicBezTo>
                  <a:moveTo>
                    <a:pt x="4142" y="286"/>
                  </a:moveTo>
                  <a:cubicBezTo>
                    <a:pt x="4141" y="286"/>
                    <a:pt x="4139" y="286"/>
                    <a:pt x="4138" y="287"/>
                  </a:cubicBezTo>
                  <a:cubicBezTo>
                    <a:pt x="4132" y="289"/>
                    <a:pt x="4126" y="295"/>
                    <a:pt x="4123" y="301"/>
                  </a:cubicBezTo>
                  <a:cubicBezTo>
                    <a:pt x="4121" y="304"/>
                    <a:pt x="4121" y="306"/>
                    <a:pt x="4123" y="306"/>
                  </a:cubicBezTo>
                  <a:cubicBezTo>
                    <a:pt x="4124" y="306"/>
                    <a:pt x="4126" y="306"/>
                    <a:pt x="4127" y="305"/>
                  </a:cubicBezTo>
                  <a:cubicBezTo>
                    <a:pt x="4133" y="303"/>
                    <a:pt x="4140" y="296"/>
                    <a:pt x="4143" y="291"/>
                  </a:cubicBezTo>
                  <a:cubicBezTo>
                    <a:pt x="4145" y="288"/>
                    <a:pt x="4144" y="286"/>
                    <a:pt x="4142" y="286"/>
                  </a:cubicBezTo>
                  <a:moveTo>
                    <a:pt x="267" y="285"/>
                  </a:moveTo>
                  <a:cubicBezTo>
                    <a:pt x="266" y="285"/>
                    <a:pt x="266" y="285"/>
                    <a:pt x="266" y="285"/>
                  </a:cubicBezTo>
                  <a:cubicBezTo>
                    <a:pt x="260" y="285"/>
                    <a:pt x="255" y="294"/>
                    <a:pt x="255" y="304"/>
                  </a:cubicBezTo>
                  <a:cubicBezTo>
                    <a:pt x="254" y="314"/>
                    <a:pt x="258" y="321"/>
                    <a:pt x="264" y="321"/>
                  </a:cubicBezTo>
                  <a:cubicBezTo>
                    <a:pt x="264" y="321"/>
                    <a:pt x="264" y="321"/>
                    <a:pt x="265" y="321"/>
                  </a:cubicBezTo>
                  <a:cubicBezTo>
                    <a:pt x="270" y="321"/>
                    <a:pt x="275" y="312"/>
                    <a:pt x="276" y="302"/>
                  </a:cubicBezTo>
                  <a:cubicBezTo>
                    <a:pt x="276" y="292"/>
                    <a:pt x="272" y="285"/>
                    <a:pt x="267" y="285"/>
                  </a:cubicBezTo>
                  <a:moveTo>
                    <a:pt x="497" y="283"/>
                  </a:moveTo>
                  <a:cubicBezTo>
                    <a:pt x="491" y="283"/>
                    <a:pt x="484" y="289"/>
                    <a:pt x="481" y="296"/>
                  </a:cubicBezTo>
                  <a:cubicBezTo>
                    <a:pt x="479" y="303"/>
                    <a:pt x="481" y="309"/>
                    <a:pt x="488" y="309"/>
                  </a:cubicBezTo>
                  <a:cubicBezTo>
                    <a:pt x="488" y="309"/>
                    <a:pt x="488" y="309"/>
                    <a:pt x="488" y="309"/>
                  </a:cubicBezTo>
                  <a:cubicBezTo>
                    <a:pt x="494" y="309"/>
                    <a:pt x="501" y="303"/>
                    <a:pt x="504" y="296"/>
                  </a:cubicBezTo>
                  <a:cubicBezTo>
                    <a:pt x="507" y="289"/>
                    <a:pt x="504" y="283"/>
                    <a:pt x="498" y="283"/>
                  </a:cubicBezTo>
                  <a:cubicBezTo>
                    <a:pt x="497" y="283"/>
                    <a:pt x="497" y="283"/>
                    <a:pt x="497" y="283"/>
                  </a:cubicBezTo>
                  <a:moveTo>
                    <a:pt x="341" y="282"/>
                  </a:moveTo>
                  <a:cubicBezTo>
                    <a:pt x="341" y="282"/>
                    <a:pt x="341" y="282"/>
                    <a:pt x="341" y="282"/>
                  </a:cubicBezTo>
                  <a:cubicBezTo>
                    <a:pt x="335" y="282"/>
                    <a:pt x="329" y="289"/>
                    <a:pt x="328" y="299"/>
                  </a:cubicBezTo>
                  <a:cubicBezTo>
                    <a:pt x="327" y="308"/>
                    <a:pt x="331" y="315"/>
                    <a:pt x="336" y="315"/>
                  </a:cubicBezTo>
                  <a:cubicBezTo>
                    <a:pt x="336" y="315"/>
                    <a:pt x="337" y="315"/>
                    <a:pt x="337" y="315"/>
                  </a:cubicBezTo>
                  <a:cubicBezTo>
                    <a:pt x="343" y="314"/>
                    <a:pt x="349" y="307"/>
                    <a:pt x="350" y="298"/>
                  </a:cubicBezTo>
                  <a:cubicBezTo>
                    <a:pt x="351" y="289"/>
                    <a:pt x="347" y="282"/>
                    <a:pt x="341" y="282"/>
                  </a:cubicBezTo>
                  <a:moveTo>
                    <a:pt x="418" y="281"/>
                  </a:moveTo>
                  <a:cubicBezTo>
                    <a:pt x="412" y="281"/>
                    <a:pt x="405" y="288"/>
                    <a:pt x="404" y="296"/>
                  </a:cubicBezTo>
                  <a:cubicBezTo>
                    <a:pt x="402" y="304"/>
                    <a:pt x="405" y="311"/>
                    <a:pt x="411" y="311"/>
                  </a:cubicBezTo>
                  <a:cubicBezTo>
                    <a:pt x="411" y="311"/>
                    <a:pt x="411" y="311"/>
                    <a:pt x="411" y="311"/>
                  </a:cubicBezTo>
                  <a:cubicBezTo>
                    <a:pt x="418" y="311"/>
                    <a:pt x="424" y="304"/>
                    <a:pt x="426" y="296"/>
                  </a:cubicBezTo>
                  <a:cubicBezTo>
                    <a:pt x="428" y="288"/>
                    <a:pt x="425" y="281"/>
                    <a:pt x="419" y="281"/>
                  </a:cubicBezTo>
                  <a:cubicBezTo>
                    <a:pt x="419" y="281"/>
                    <a:pt x="418" y="281"/>
                    <a:pt x="418" y="281"/>
                  </a:cubicBezTo>
                  <a:moveTo>
                    <a:pt x="4209" y="257"/>
                  </a:moveTo>
                  <a:cubicBezTo>
                    <a:pt x="4208" y="257"/>
                    <a:pt x="4207" y="257"/>
                    <a:pt x="4205" y="258"/>
                  </a:cubicBezTo>
                  <a:cubicBezTo>
                    <a:pt x="4200" y="260"/>
                    <a:pt x="4193" y="265"/>
                    <a:pt x="4190" y="270"/>
                  </a:cubicBezTo>
                  <a:cubicBezTo>
                    <a:pt x="4188" y="273"/>
                    <a:pt x="4188" y="274"/>
                    <a:pt x="4190" y="274"/>
                  </a:cubicBezTo>
                  <a:cubicBezTo>
                    <a:pt x="4191" y="274"/>
                    <a:pt x="4192" y="274"/>
                    <a:pt x="4194" y="273"/>
                  </a:cubicBezTo>
                  <a:cubicBezTo>
                    <a:pt x="4199" y="271"/>
                    <a:pt x="4206" y="265"/>
                    <a:pt x="4209" y="261"/>
                  </a:cubicBezTo>
                  <a:cubicBezTo>
                    <a:pt x="4211" y="258"/>
                    <a:pt x="4211" y="257"/>
                    <a:pt x="4209" y="257"/>
                  </a:cubicBezTo>
                  <a:moveTo>
                    <a:pt x="4267" y="236"/>
                  </a:moveTo>
                  <a:cubicBezTo>
                    <a:pt x="4266" y="236"/>
                    <a:pt x="4265" y="236"/>
                    <a:pt x="4264" y="236"/>
                  </a:cubicBezTo>
                  <a:cubicBezTo>
                    <a:pt x="4259" y="238"/>
                    <a:pt x="4253" y="242"/>
                    <a:pt x="4250" y="246"/>
                  </a:cubicBezTo>
                  <a:cubicBezTo>
                    <a:pt x="4247" y="248"/>
                    <a:pt x="4247" y="250"/>
                    <a:pt x="4249" y="250"/>
                  </a:cubicBezTo>
                  <a:cubicBezTo>
                    <a:pt x="4250" y="250"/>
                    <a:pt x="4251" y="250"/>
                    <a:pt x="4252" y="249"/>
                  </a:cubicBezTo>
                  <a:cubicBezTo>
                    <a:pt x="4257" y="247"/>
                    <a:pt x="4263" y="243"/>
                    <a:pt x="4266" y="240"/>
                  </a:cubicBezTo>
                  <a:cubicBezTo>
                    <a:pt x="4269" y="237"/>
                    <a:pt x="4269" y="236"/>
                    <a:pt x="4267" y="236"/>
                  </a:cubicBezTo>
                  <a:moveTo>
                    <a:pt x="4326" y="215"/>
                  </a:moveTo>
                  <a:cubicBezTo>
                    <a:pt x="4325" y="215"/>
                    <a:pt x="4324" y="215"/>
                    <a:pt x="4323" y="216"/>
                  </a:cubicBezTo>
                  <a:cubicBezTo>
                    <a:pt x="4318" y="218"/>
                    <a:pt x="4311" y="221"/>
                    <a:pt x="4308" y="225"/>
                  </a:cubicBezTo>
                  <a:cubicBezTo>
                    <a:pt x="4306" y="227"/>
                    <a:pt x="4305" y="228"/>
                    <a:pt x="4307" y="228"/>
                  </a:cubicBezTo>
                  <a:cubicBezTo>
                    <a:pt x="4307" y="228"/>
                    <a:pt x="4309" y="227"/>
                    <a:pt x="4310" y="227"/>
                  </a:cubicBezTo>
                  <a:cubicBezTo>
                    <a:pt x="4315" y="225"/>
                    <a:pt x="4322" y="221"/>
                    <a:pt x="4325" y="218"/>
                  </a:cubicBezTo>
                  <a:cubicBezTo>
                    <a:pt x="4328" y="216"/>
                    <a:pt x="4328" y="215"/>
                    <a:pt x="4326" y="215"/>
                  </a:cubicBezTo>
                  <a:moveTo>
                    <a:pt x="4388" y="192"/>
                  </a:moveTo>
                  <a:cubicBezTo>
                    <a:pt x="4388" y="192"/>
                    <a:pt x="4386" y="192"/>
                    <a:pt x="4384" y="193"/>
                  </a:cubicBezTo>
                  <a:cubicBezTo>
                    <a:pt x="4379" y="195"/>
                    <a:pt x="4372" y="199"/>
                    <a:pt x="4369" y="201"/>
                  </a:cubicBezTo>
                  <a:cubicBezTo>
                    <a:pt x="4367" y="203"/>
                    <a:pt x="4366" y="204"/>
                    <a:pt x="4367" y="204"/>
                  </a:cubicBezTo>
                  <a:cubicBezTo>
                    <a:pt x="4368" y="204"/>
                    <a:pt x="4370" y="203"/>
                    <a:pt x="4372" y="203"/>
                  </a:cubicBezTo>
                  <a:cubicBezTo>
                    <a:pt x="4377" y="201"/>
                    <a:pt x="4384" y="197"/>
                    <a:pt x="4387" y="194"/>
                  </a:cubicBezTo>
                  <a:cubicBezTo>
                    <a:pt x="4389" y="193"/>
                    <a:pt x="4390" y="192"/>
                    <a:pt x="4388" y="192"/>
                  </a:cubicBezTo>
                  <a:moveTo>
                    <a:pt x="4453" y="168"/>
                  </a:moveTo>
                  <a:cubicBezTo>
                    <a:pt x="4452" y="168"/>
                    <a:pt x="4450" y="168"/>
                    <a:pt x="4448" y="169"/>
                  </a:cubicBezTo>
                  <a:cubicBezTo>
                    <a:pt x="4443" y="171"/>
                    <a:pt x="4436" y="174"/>
                    <a:pt x="4432" y="177"/>
                  </a:cubicBezTo>
                  <a:cubicBezTo>
                    <a:pt x="4430" y="178"/>
                    <a:pt x="4430" y="179"/>
                    <a:pt x="4431" y="179"/>
                  </a:cubicBezTo>
                  <a:cubicBezTo>
                    <a:pt x="4432" y="179"/>
                    <a:pt x="4433" y="178"/>
                    <a:pt x="4436" y="177"/>
                  </a:cubicBezTo>
                  <a:cubicBezTo>
                    <a:pt x="4441" y="175"/>
                    <a:pt x="4448" y="172"/>
                    <a:pt x="4452" y="169"/>
                  </a:cubicBezTo>
                  <a:cubicBezTo>
                    <a:pt x="4453" y="168"/>
                    <a:pt x="4454" y="168"/>
                    <a:pt x="4453" y="168"/>
                  </a:cubicBezTo>
                  <a:moveTo>
                    <a:pt x="4519" y="142"/>
                  </a:moveTo>
                  <a:cubicBezTo>
                    <a:pt x="4518" y="142"/>
                    <a:pt x="4517" y="143"/>
                    <a:pt x="4514" y="144"/>
                  </a:cubicBezTo>
                  <a:cubicBezTo>
                    <a:pt x="4509" y="146"/>
                    <a:pt x="4501" y="149"/>
                    <a:pt x="4498" y="152"/>
                  </a:cubicBezTo>
                  <a:cubicBezTo>
                    <a:pt x="4496" y="153"/>
                    <a:pt x="4496" y="153"/>
                    <a:pt x="4497" y="153"/>
                  </a:cubicBezTo>
                  <a:cubicBezTo>
                    <a:pt x="4497" y="153"/>
                    <a:pt x="4499" y="153"/>
                    <a:pt x="4502" y="152"/>
                  </a:cubicBezTo>
                  <a:cubicBezTo>
                    <a:pt x="4507" y="150"/>
                    <a:pt x="4514" y="146"/>
                    <a:pt x="4518" y="144"/>
                  </a:cubicBezTo>
                  <a:cubicBezTo>
                    <a:pt x="4520" y="143"/>
                    <a:pt x="4520" y="142"/>
                    <a:pt x="4519" y="142"/>
                  </a:cubicBezTo>
                  <a:moveTo>
                    <a:pt x="4587" y="117"/>
                  </a:moveTo>
                  <a:cubicBezTo>
                    <a:pt x="4586" y="117"/>
                    <a:pt x="4584" y="118"/>
                    <a:pt x="4581" y="119"/>
                  </a:cubicBezTo>
                  <a:cubicBezTo>
                    <a:pt x="4576" y="121"/>
                    <a:pt x="4569" y="124"/>
                    <a:pt x="4565" y="126"/>
                  </a:cubicBezTo>
                  <a:cubicBezTo>
                    <a:pt x="4564" y="127"/>
                    <a:pt x="4563" y="128"/>
                    <a:pt x="4564" y="128"/>
                  </a:cubicBezTo>
                  <a:cubicBezTo>
                    <a:pt x="4565" y="128"/>
                    <a:pt x="4567" y="127"/>
                    <a:pt x="4569" y="126"/>
                  </a:cubicBezTo>
                  <a:cubicBezTo>
                    <a:pt x="4575" y="124"/>
                    <a:pt x="4582" y="121"/>
                    <a:pt x="4586" y="119"/>
                  </a:cubicBezTo>
                  <a:cubicBezTo>
                    <a:pt x="4587" y="118"/>
                    <a:pt x="4588" y="117"/>
                    <a:pt x="4587" y="117"/>
                  </a:cubicBezTo>
                  <a:moveTo>
                    <a:pt x="4655" y="93"/>
                  </a:moveTo>
                  <a:cubicBezTo>
                    <a:pt x="4654" y="93"/>
                    <a:pt x="4653" y="93"/>
                    <a:pt x="4650" y="94"/>
                  </a:cubicBezTo>
                  <a:cubicBezTo>
                    <a:pt x="4644" y="96"/>
                    <a:pt x="4637" y="100"/>
                    <a:pt x="4634" y="102"/>
                  </a:cubicBezTo>
                  <a:cubicBezTo>
                    <a:pt x="4632" y="103"/>
                    <a:pt x="4632" y="103"/>
                    <a:pt x="4633" y="103"/>
                  </a:cubicBezTo>
                  <a:cubicBezTo>
                    <a:pt x="4634" y="103"/>
                    <a:pt x="4636" y="103"/>
                    <a:pt x="4638" y="102"/>
                  </a:cubicBezTo>
                  <a:cubicBezTo>
                    <a:pt x="4644" y="100"/>
                    <a:pt x="4651" y="96"/>
                    <a:pt x="4654" y="95"/>
                  </a:cubicBezTo>
                  <a:cubicBezTo>
                    <a:pt x="4656" y="94"/>
                    <a:pt x="4656" y="93"/>
                    <a:pt x="4655" y="93"/>
                  </a:cubicBezTo>
                  <a:moveTo>
                    <a:pt x="4724" y="70"/>
                  </a:moveTo>
                  <a:cubicBezTo>
                    <a:pt x="4723" y="70"/>
                    <a:pt x="4721" y="70"/>
                    <a:pt x="4719" y="71"/>
                  </a:cubicBezTo>
                  <a:cubicBezTo>
                    <a:pt x="4713" y="73"/>
                    <a:pt x="4706" y="76"/>
                    <a:pt x="4703" y="78"/>
                  </a:cubicBezTo>
                  <a:cubicBezTo>
                    <a:pt x="4702" y="79"/>
                    <a:pt x="4702" y="80"/>
                    <a:pt x="4703" y="80"/>
                  </a:cubicBezTo>
                  <a:cubicBezTo>
                    <a:pt x="4703" y="80"/>
                    <a:pt x="4705" y="79"/>
                    <a:pt x="4708" y="78"/>
                  </a:cubicBezTo>
                  <a:cubicBezTo>
                    <a:pt x="4714" y="77"/>
                    <a:pt x="4721" y="74"/>
                    <a:pt x="4724" y="72"/>
                  </a:cubicBezTo>
                  <a:cubicBezTo>
                    <a:pt x="4725" y="71"/>
                    <a:pt x="4725" y="70"/>
                    <a:pt x="4724" y="70"/>
                  </a:cubicBezTo>
                  <a:moveTo>
                    <a:pt x="4793" y="49"/>
                  </a:moveTo>
                  <a:cubicBezTo>
                    <a:pt x="4792" y="49"/>
                    <a:pt x="4790" y="50"/>
                    <a:pt x="4788" y="50"/>
                  </a:cubicBezTo>
                  <a:cubicBezTo>
                    <a:pt x="4782" y="52"/>
                    <a:pt x="4776" y="55"/>
                    <a:pt x="4773" y="57"/>
                  </a:cubicBezTo>
                  <a:cubicBezTo>
                    <a:pt x="4771" y="58"/>
                    <a:pt x="4771" y="58"/>
                    <a:pt x="4773" y="58"/>
                  </a:cubicBezTo>
                  <a:cubicBezTo>
                    <a:pt x="4774" y="58"/>
                    <a:pt x="4775" y="58"/>
                    <a:pt x="4778" y="57"/>
                  </a:cubicBezTo>
                  <a:cubicBezTo>
                    <a:pt x="4784" y="56"/>
                    <a:pt x="4791" y="53"/>
                    <a:pt x="4793" y="51"/>
                  </a:cubicBezTo>
                  <a:cubicBezTo>
                    <a:pt x="4795" y="50"/>
                    <a:pt x="4795" y="49"/>
                    <a:pt x="4793" y="49"/>
                  </a:cubicBezTo>
                  <a:moveTo>
                    <a:pt x="4862" y="31"/>
                  </a:moveTo>
                  <a:cubicBezTo>
                    <a:pt x="4860" y="31"/>
                    <a:pt x="4859" y="31"/>
                    <a:pt x="4857" y="32"/>
                  </a:cubicBezTo>
                  <a:cubicBezTo>
                    <a:pt x="4851" y="33"/>
                    <a:pt x="4845" y="36"/>
                    <a:pt x="4842" y="38"/>
                  </a:cubicBezTo>
                  <a:cubicBezTo>
                    <a:pt x="4841" y="39"/>
                    <a:pt x="4841" y="40"/>
                    <a:pt x="4843" y="40"/>
                  </a:cubicBezTo>
                  <a:cubicBezTo>
                    <a:pt x="4844" y="40"/>
                    <a:pt x="4846" y="39"/>
                    <a:pt x="4848" y="39"/>
                  </a:cubicBezTo>
                  <a:cubicBezTo>
                    <a:pt x="4853" y="38"/>
                    <a:pt x="4860" y="35"/>
                    <a:pt x="4862" y="33"/>
                  </a:cubicBezTo>
                  <a:cubicBezTo>
                    <a:pt x="4864" y="32"/>
                    <a:pt x="4863" y="31"/>
                    <a:pt x="4862" y="31"/>
                  </a:cubicBezTo>
                  <a:moveTo>
                    <a:pt x="4929" y="17"/>
                  </a:moveTo>
                  <a:cubicBezTo>
                    <a:pt x="4928" y="17"/>
                    <a:pt x="4926" y="17"/>
                    <a:pt x="4925" y="17"/>
                  </a:cubicBezTo>
                  <a:cubicBezTo>
                    <a:pt x="4919" y="18"/>
                    <a:pt x="4913" y="21"/>
                    <a:pt x="4911" y="23"/>
                  </a:cubicBezTo>
                  <a:cubicBezTo>
                    <a:pt x="4909" y="24"/>
                    <a:pt x="4910" y="25"/>
                    <a:pt x="4912" y="25"/>
                  </a:cubicBezTo>
                  <a:cubicBezTo>
                    <a:pt x="4913" y="25"/>
                    <a:pt x="4915" y="24"/>
                    <a:pt x="4917" y="24"/>
                  </a:cubicBezTo>
                  <a:cubicBezTo>
                    <a:pt x="4922" y="23"/>
                    <a:pt x="4929" y="21"/>
                    <a:pt x="4931" y="19"/>
                  </a:cubicBezTo>
                  <a:cubicBezTo>
                    <a:pt x="4932" y="17"/>
                    <a:pt x="4931" y="17"/>
                    <a:pt x="4929" y="17"/>
                  </a:cubicBezTo>
                  <a:moveTo>
                    <a:pt x="4994" y="6"/>
                  </a:moveTo>
                  <a:cubicBezTo>
                    <a:pt x="4994" y="6"/>
                    <a:pt x="4993" y="6"/>
                    <a:pt x="4992" y="6"/>
                  </a:cubicBezTo>
                  <a:cubicBezTo>
                    <a:pt x="4986" y="7"/>
                    <a:pt x="4980" y="9"/>
                    <a:pt x="4978" y="11"/>
                  </a:cubicBezTo>
                  <a:cubicBezTo>
                    <a:pt x="4977" y="13"/>
                    <a:pt x="4978" y="13"/>
                    <a:pt x="4981" y="13"/>
                  </a:cubicBezTo>
                  <a:cubicBezTo>
                    <a:pt x="4982" y="13"/>
                    <a:pt x="4983" y="13"/>
                    <a:pt x="4985" y="13"/>
                  </a:cubicBezTo>
                  <a:cubicBezTo>
                    <a:pt x="4990" y="12"/>
                    <a:pt x="4996" y="10"/>
                    <a:pt x="4998" y="9"/>
                  </a:cubicBezTo>
                  <a:cubicBezTo>
                    <a:pt x="4999" y="7"/>
                    <a:pt x="4998" y="6"/>
                    <a:pt x="4994" y="6"/>
                  </a:cubicBezTo>
                  <a:moveTo>
                    <a:pt x="5176" y="6"/>
                  </a:moveTo>
                  <a:cubicBezTo>
                    <a:pt x="5173" y="6"/>
                    <a:pt x="5170" y="6"/>
                    <a:pt x="5169" y="8"/>
                  </a:cubicBezTo>
                  <a:cubicBezTo>
                    <a:pt x="5168" y="9"/>
                    <a:pt x="5171" y="11"/>
                    <a:pt x="5176" y="11"/>
                  </a:cubicBezTo>
                  <a:cubicBezTo>
                    <a:pt x="5177" y="12"/>
                    <a:pt x="5179" y="12"/>
                    <a:pt x="5180" y="12"/>
                  </a:cubicBezTo>
                  <a:cubicBezTo>
                    <a:pt x="5183" y="12"/>
                    <a:pt x="5186" y="11"/>
                    <a:pt x="5187" y="10"/>
                  </a:cubicBezTo>
                  <a:cubicBezTo>
                    <a:pt x="5188" y="9"/>
                    <a:pt x="5185" y="7"/>
                    <a:pt x="5180" y="6"/>
                  </a:cubicBezTo>
                  <a:cubicBezTo>
                    <a:pt x="5179" y="6"/>
                    <a:pt x="5177" y="6"/>
                    <a:pt x="5176" y="6"/>
                  </a:cubicBezTo>
                  <a:moveTo>
                    <a:pt x="5058" y="0"/>
                  </a:moveTo>
                  <a:cubicBezTo>
                    <a:pt x="5057" y="0"/>
                    <a:pt x="5057" y="0"/>
                    <a:pt x="5057" y="0"/>
                  </a:cubicBezTo>
                  <a:cubicBezTo>
                    <a:pt x="5051" y="1"/>
                    <a:pt x="5046" y="3"/>
                    <a:pt x="5044" y="4"/>
                  </a:cubicBezTo>
                  <a:cubicBezTo>
                    <a:pt x="5043" y="6"/>
                    <a:pt x="5045" y="7"/>
                    <a:pt x="5049" y="7"/>
                  </a:cubicBezTo>
                  <a:cubicBezTo>
                    <a:pt x="5049" y="7"/>
                    <a:pt x="5050" y="7"/>
                    <a:pt x="5051" y="7"/>
                  </a:cubicBezTo>
                  <a:cubicBezTo>
                    <a:pt x="5056" y="7"/>
                    <a:pt x="5062" y="5"/>
                    <a:pt x="5063" y="3"/>
                  </a:cubicBezTo>
                  <a:cubicBezTo>
                    <a:pt x="5065" y="2"/>
                    <a:pt x="5062" y="0"/>
                    <a:pt x="5058" y="0"/>
                  </a:cubicBezTo>
                  <a:moveTo>
                    <a:pt x="5118" y="0"/>
                  </a:moveTo>
                  <a:cubicBezTo>
                    <a:pt x="5114" y="0"/>
                    <a:pt x="5109" y="1"/>
                    <a:pt x="5108" y="3"/>
                  </a:cubicBezTo>
                  <a:cubicBezTo>
                    <a:pt x="5106" y="5"/>
                    <a:pt x="5109" y="6"/>
                    <a:pt x="5115" y="6"/>
                  </a:cubicBezTo>
                  <a:cubicBezTo>
                    <a:pt x="5115" y="6"/>
                    <a:pt x="5115" y="6"/>
                    <a:pt x="5116" y="6"/>
                  </a:cubicBezTo>
                  <a:cubicBezTo>
                    <a:pt x="5120" y="6"/>
                    <a:pt x="5125" y="5"/>
                    <a:pt x="5126" y="4"/>
                  </a:cubicBezTo>
                  <a:cubicBezTo>
                    <a:pt x="5128" y="2"/>
                    <a:pt x="5125" y="0"/>
                    <a:pt x="5120" y="0"/>
                  </a:cubicBezTo>
                  <a:cubicBezTo>
                    <a:pt x="5119" y="0"/>
                    <a:pt x="5119" y="0"/>
                    <a:pt x="5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0"/>
            <p:cNvSpPr/>
            <p:nvPr/>
          </p:nvSpPr>
          <p:spPr bwMode="auto">
            <a:xfrm>
              <a:off x="13208000" y="10621963"/>
              <a:ext cx="46038" cy="15875"/>
            </a:xfrm>
            <a:custGeom>
              <a:avLst/>
              <a:gdLst>
                <a:gd name="T0" fmla="*/ 4 w 17"/>
                <a:gd name="T1" fmla="*/ 0 h 6"/>
                <a:gd name="T2" fmla="*/ 4 w 17"/>
                <a:gd name="T3" fmla="*/ 0 h 6"/>
                <a:gd name="T4" fmla="*/ 4 w 17"/>
                <a:gd name="T5" fmla="*/ 0 h 6"/>
                <a:gd name="T6" fmla="*/ 3 w 17"/>
                <a:gd name="T7" fmla="*/ 0 h 6"/>
                <a:gd name="T8" fmla="*/ 2 w 17"/>
                <a:gd name="T9" fmla="*/ 0 h 6"/>
                <a:gd name="T10" fmla="*/ 1 w 17"/>
                <a:gd name="T11" fmla="*/ 0 h 6"/>
                <a:gd name="T12" fmla="*/ 0 w 17"/>
                <a:gd name="T13" fmla="*/ 1 h 6"/>
                <a:gd name="T14" fmla="*/ 2 w 17"/>
                <a:gd name="T15" fmla="*/ 3 h 6"/>
                <a:gd name="T16" fmla="*/ 7 w 17"/>
                <a:gd name="T17" fmla="*/ 5 h 6"/>
                <a:gd name="T18" fmla="*/ 10 w 17"/>
                <a:gd name="T19" fmla="*/ 6 h 6"/>
                <a:gd name="T20" fmla="*/ 13 w 17"/>
                <a:gd name="T21" fmla="*/ 6 h 6"/>
                <a:gd name="T22" fmla="*/ 14 w 17"/>
                <a:gd name="T23" fmla="*/ 6 h 6"/>
                <a:gd name="T24" fmla="*/ 17 w 17"/>
                <a:gd name="T25" fmla="*/ 6 h 6"/>
                <a:gd name="T26" fmla="*/ 17 w 17"/>
                <a:gd name="T27" fmla="*/ 5 h 6"/>
                <a:gd name="T28" fmla="*/ 17 w 17"/>
                <a:gd name="T29" fmla="*/ 5 h 6"/>
                <a:gd name="T30" fmla="*/ 16 w 17"/>
                <a:gd name="T31" fmla="*/ 4 h 6"/>
                <a:gd name="T32" fmla="*/ 16 w 17"/>
                <a:gd name="T33" fmla="*/ 3 h 6"/>
                <a:gd name="T34" fmla="*/ 15 w 17"/>
                <a:gd name="T35" fmla="*/ 3 h 6"/>
                <a:gd name="T36" fmla="*/ 13 w 17"/>
                <a:gd name="T37" fmla="*/ 2 h 6"/>
                <a:gd name="T38" fmla="*/ 12 w 17"/>
                <a:gd name="T39" fmla="*/ 1 h 6"/>
                <a:gd name="T40" fmla="*/ 9 w 17"/>
                <a:gd name="T41" fmla="*/ 0 h 6"/>
                <a:gd name="T42" fmla="*/ 7 w 17"/>
                <a:gd name="T43" fmla="*/ 0 h 6"/>
                <a:gd name="T44" fmla="*/ 5 w 17"/>
                <a:gd name="T45" fmla="*/ 0 h 6"/>
                <a:gd name="T46" fmla="*/ 4 w 17"/>
                <a:gd name="T4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5"/>
                    <a:pt x="7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1"/>
            <p:cNvSpPr/>
            <p:nvPr/>
          </p:nvSpPr>
          <p:spPr bwMode="auto">
            <a:xfrm>
              <a:off x="-911225" y="11996738"/>
              <a:ext cx="42863" cy="131763"/>
            </a:xfrm>
            <a:custGeom>
              <a:avLst/>
              <a:gdLst>
                <a:gd name="T0" fmla="*/ 5 w 16"/>
                <a:gd name="T1" fmla="*/ 0 h 49"/>
                <a:gd name="T2" fmla="*/ 2 w 16"/>
                <a:gd name="T3" fmla="*/ 2 h 49"/>
                <a:gd name="T4" fmla="*/ 1 w 16"/>
                <a:gd name="T5" fmla="*/ 4 h 49"/>
                <a:gd name="T6" fmla="*/ 1 w 16"/>
                <a:gd name="T7" fmla="*/ 7 h 49"/>
                <a:gd name="T8" fmla="*/ 0 w 16"/>
                <a:gd name="T9" fmla="*/ 11 h 49"/>
                <a:gd name="T10" fmla="*/ 1 w 16"/>
                <a:gd name="T11" fmla="*/ 29 h 49"/>
                <a:gd name="T12" fmla="*/ 4 w 16"/>
                <a:gd name="T13" fmla="*/ 38 h 49"/>
                <a:gd name="T14" fmla="*/ 7 w 16"/>
                <a:gd name="T15" fmla="*/ 45 h 49"/>
                <a:gd name="T16" fmla="*/ 11 w 16"/>
                <a:gd name="T17" fmla="*/ 49 h 49"/>
                <a:gd name="T18" fmla="*/ 12 w 16"/>
                <a:gd name="T19" fmla="*/ 49 h 49"/>
                <a:gd name="T20" fmla="*/ 15 w 16"/>
                <a:gd name="T21" fmla="*/ 45 h 49"/>
                <a:gd name="T22" fmla="*/ 16 w 16"/>
                <a:gd name="T23" fmla="*/ 39 h 49"/>
                <a:gd name="T24" fmla="*/ 16 w 16"/>
                <a:gd name="T25" fmla="*/ 30 h 49"/>
                <a:gd name="T26" fmla="*/ 15 w 16"/>
                <a:gd name="T27" fmla="*/ 20 h 49"/>
                <a:gd name="T28" fmla="*/ 10 w 16"/>
                <a:gd name="T29" fmla="*/ 5 h 49"/>
                <a:gd name="T30" fmla="*/ 8 w 16"/>
                <a:gd name="T31" fmla="*/ 2 h 49"/>
                <a:gd name="T32" fmla="*/ 6 w 16"/>
                <a:gd name="T33" fmla="*/ 1 h 49"/>
                <a:gd name="T34" fmla="*/ 5 w 16"/>
                <a:gd name="T35" fmla="*/ 0 h 49"/>
                <a:gd name="T36" fmla="*/ 5 w 16"/>
                <a:gd name="T3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49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0" y="16"/>
                    <a:pt x="0" y="23"/>
                    <a:pt x="1" y="29"/>
                  </a:cubicBezTo>
                  <a:cubicBezTo>
                    <a:pt x="2" y="32"/>
                    <a:pt x="3" y="35"/>
                    <a:pt x="4" y="38"/>
                  </a:cubicBezTo>
                  <a:cubicBezTo>
                    <a:pt x="5" y="41"/>
                    <a:pt x="6" y="43"/>
                    <a:pt x="7" y="45"/>
                  </a:cubicBezTo>
                  <a:cubicBezTo>
                    <a:pt x="8" y="48"/>
                    <a:pt x="10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8"/>
                    <a:pt x="14" y="47"/>
                    <a:pt x="15" y="45"/>
                  </a:cubicBezTo>
                  <a:cubicBezTo>
                    <a:pt x="15" y="44"/>
                    <a:pt x="16" y="42"/>
                    <a:pt x="16" y="39"/>
                  </a:cubicBezTo>
                  <a:cubicBezTo>
                    <a:pt x="16" y="36"/>
                    <a:pt x="16" y="33"/>
                    <a:pt x="16" y="30"/>
                  </a:cubicBezTo>
                  <a:cubicBezTo>
                    <a:pt x="16" y="27"/>
                    <a:pt x="15" y="24"/>
                    <a:pt x="15" y="20"/>
                  </a:cubicBezTo>
                  <a:cubicBezTo>
                    <a:pt x="14" y="14"/>
                    <a:pt x="12" y="8"/>
                    <a:pt x="10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72"/>
            <p:cNvSpPr>
              <a:spLocks noEditPoints="1"/>
            </p:cNvSpPr>
            <p:nvPr/>
          </p:nvSpPr>
          <p:spPr bwMode="auto">
            <a:xfrm>
              <a:off x="-790575" y="10628313"/>
              <a:ext cx="13854113" cy="1836738"/>
            </a:xfrm>
            <a:custGeom>
              <a:avLst/>
              <a:gdLst>
                <a:gd name="T0" fmla="*/ 2982 w 5146"/>
                <a:gd name="T1" fmla="*/ 671 h 682"/>
                <a:gd name="T2" fmla="*/ 3121 w 5146"/>
                <a:gd name="T3" fmla="*/ 679 h 682"/>
                <a:gd name="T4" fmla="*/ 2930 w 5146"/>
                <a:gd name="T5" fmla="*/ 654 h 682"/>
                <a:gd name="T6" fmla="*/ 2868 w 5146"/>
                <a:gd name="T7" fmla="*/ 641 h 682"/>
                <a:gd name="T8" fmla="*/ 3252 w 5146"/>
                <a:gd name="T9" fmla="*/ 651 h 682"/>
                <a:gd name="T10" fmla="*/ 3334 w 5146"/>
                <a:gd name="T11" fmla="*/ 647 h 682"/>
                <a:gd name="T12" fmla="*/ 2809 w 5146"/>
                <a:gd name="T13" fmla="*/ 622 h 682"/>
                <a:gd name="T14" fmla="*/ 2746 w 5146"/>
                <a:gd name="T15" fmla="*/ 607 h 682"/>
                <a:gd name="T16" fmla="*/ 3479 w 5146"/>
                <a:gd name="T17" fmla="*/ 611 h 682"/>
                <a:gd name="T18" fmla="*/ 2699 w 5146"/>
                <a:gd name="T19" fmla="*/ 575 h 682"/>
                <a:gd name="T20" fmla="*/ 2640 w 5146"/>
                <a:gd name="T21" fmla="*/ 546 h 682"/>
                <a:gd name="T22" fmla="*/ 3623 w 5146"/>
                <a:gd name="T23" fmla="*/ 553 h 682"/>
                <a:gd name="T24" fmla="*/ 2598 w 5146"/>
                <a:gd name="T25" fmla="*/ 532 h 682"/>
                <a:gd name="T26" fmla="*/ 3717 w 5146"/>
                <a:gd name="T27" fmla="*/ 507 h 682"/>
                <a:gd name="T28" fmla="*/ 5 w 5146"/>
                <a:gd name="T29" fmla="*/ 482 h 682"/>
                <a:gd name="T30" fmla="*/ 3775 w 5146"/>
                <a:gd name="T31" fmla="*/ 503 h 682"/>
                <a:gd name="T32" fmla="*/ 68 w 5146"/>
                <a:gd name="T33" fmla="*/ 477 h 682"/>
                <a:gd name="T34" fmla="*/ 3865 w 5146"/>
                <a:gd name="T35" fmla="*/ 443 h 682"/>
                <a:gd name="T36" fmla="*/ 106 w 5146"/>
                <a:gd name="T37" fmla="*/ 461 h 682"/>
                <a:gd name="T38" fmla="*/ 2435 w 5146"/>
                <a:gd name="T39" fmla="*/ 443 h 682"/>
                <a:gd name="T40" fmla="*/ 173 w 5146"/>
                <a:gd name="T41" fmla="*/ 416 h 682"/>
                <a:gd name="T42" fmla="*/ 2363 w 5146"/>
                <a:gd name="T43" fmla="*/ 410 h 682"/>
                <a:gd name="T44" fmla="*/ 232 w 5146"/>
                <a:gd name="T45" fmla="*/ 438 h 682"/>
                <a:gd name="T46" fmla="*/ 308 w 5146"/>
                <a:gd name="T47" fmla="*/ 399 h 682"/>
                <a:gd name="T48" fmla="*/ 368 w 5146"/>
                <a:gd name="T49" fmla="*/ 371 h 682"/>
                <a:gd name="T50" fmla="*/ 3987 w 5146"/>
                <a:gd name="T51" fmla="*/ 389 h 682"/>
                <a:gd name="T52" fmla="*/ 2266 w 5146"/>
                <a:gd name="T53" fmla="*/ 375 h 682"/>
                <a:gd name="T54" fmla="*/ 437 w 5146"/>
                <a:gd name="T55" fmla="*/ 359 h 682"/>
                <a:gd name="T56" fmla="*/ 506 w 5146"/>
                <a:gd name="T57" fmla="*/ 350 h 682"/>
                <a:gd name="T58" fmla="*/ 2138 w 5146"/>
                <a:gd name="T59" fmla="*/ 362 h 682"/>
                <a:gd name="T60" fmla="*/ 2066 w 5146"/>
                <a:gd name="T61" fmla="*/ 342 h 682"/>
                <a:gd name="T62" fmla="*/ 1997 w 5146"/>
                <a:gd name="T63" fmla="*/ 341 h 682"/>
                <a:gd name="T64" fmla="*/ 1929 w 5146"/>
                <a:gd name="T65" fmla="*/ 356 h 682"/>
                <a:gd name="T66" fmla="*/ 1866 w 5146"/>
                <a:gd name="T67" fmla="*/ 346 h 682"/>
                <a:gd name="T68" fmla="*/ 1781 w 5146"/>
                <a:gd name="T69" fmla="*/ 336 h 682"/>
                <a:gd name="T70" fmla="*/ 1695 w 5146"/>
                <a:gd name="T71" fmla="*/ 341 h 682"/>
                <a:gd name="T72" fmla="*/ 1629 w 5146"/>
                <a:gd name="T73" fmla="*/ 346 h 682"/>
                <a:gd name="T74" fmla="*/ 4076 w 5146"/>
                <a:gd name="T75" fmla="*/ 336 h 682"/>
                <a:gd name="T76" fmla="*/ 1484 w 5146"/>
                <a:gd name="T77" fmla="*/ 330 h 682"/>
                <a:gd name="T78" fmla="*/ 696 w 5146"/>
                <a:gd name="T79" fmla="*/ 337 h 682"/>
                <a:gd name="T80" fmla="*/ 1415 w 5146"/>
                <a:gd name="T81" fmla="*/ 333 h 682"/>
                <a:gd name="T82" fmla="*/ 1336 w 5146"/>
                <a:gd name="T83" fmla="*/ 326 h 682"/>
                <a:gd name="T84" fmla="*/ 1242 w 5146"/>
                <a:gd name="T85" fmla="*/ 329 h 682"/>
                <a:gd name="T86" fmla="*/ 1171 w 5146"/>
                <a:gd name="T87" fmla="*/ 331 h 682"/>
                <a:gd name="T88" fmla="*/ 850 w 5146"/>
                <a:gd name="T89" fmla="*/ 325 h 682"/>
                <a:gd name="T90" fmla="*/ 1048 w 5146"/>
                <a:gd name="T91" fmla="*/ 320 h 682"/>
                <a:gd name="T92" fmla="*/ 894 w 5146"/>
                <a:gd name="T93" fmla="*/ 323 h 682"/>
                <a:gd name="T94" fmla="*/ 978 w 5146"/>
                <a:gd name="T95" fmla="*/ 322 h 682"/>
                <a:gd name="T96" fmla="*/ 4142 w 5146"/>
                <a:gd name="T97" fmla="*/ 291 h 682"/>
                <a:gd name="T98" fmla="*/ 4250 w 5146"/>
                <a:gd name="T99" fmla="*/ 234 h 682"/>
                <a:gd name="T100" fmla="*/ 4292 w 5146"/>
                <a:gd name="T101" fmla="*/ 218 h 682"/>
                <a:gd name="T102" fmla="*/ 4378 w 5146"/>
                <a:gd name="T103" fmla="*/ 178 h 682"/>
                <a:gd name="T104" fmla="*/ 4516 w 5146"/>
                <a:gd name="T105" fmla="*/ 122 h 682"/>
                <a:gd name="T106" fmla="*/ 4563 w 5146"/>
                <a:gd name="T107" fmla="*/ 106 h 682"/>
                <a:gd name="T108" fmla="*/ 4641 w 5146"/>
                <a:gd name="T109" fmla="*/ 82 h 682"/>
                <a:gd name="T110" fmla="*/ 4730 w 5146"/>
                <a:gd name="T111" fmla="*/ 53 h 682"/>
                <a:gd name="T112" fmla="*/ 4868 w 5146"/>
                <a:gd name="T113" fmla="*/ 20 h 682"/>
                <a:gd name="T114" fmla="*/ 4927 w 5146"/>
                <a:gd name="T115" fmla="*/ 16 h 682"/>
                <a:gd name="T116" fmla="*/ 5137 w 5146"/>
                <a:gd name="T117" fmla="*/ 3 h 682"/>
                <a:gd name="T118" fmla="*/ 5074 w 5146"/>
                <a:gd name="T11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6" h="682">
                  <a:moveTo>
                    <a:pt x="3057" y="661"/>
                  </a:moveTo>
                  <a:cubicBezTo>
                    <a:pt x="3057" y="661"/>
                    <a:pt x="3056" y="661"/>
                    <a:pt x="3056" y="661"/>
                  </a:cubicBezTo>
                  <a:cubicBezTo>
                    <a:pt x="3051" y="661"/>
                    <a:pt x="3046" y="666"/>
                    <a:pt x="3046" y="672"/>
                  </a:cubicBezTo>
                  <a:cubicBezTo>
                    <a:pt x="3045" y="678"/>
                    <a:pt x="3049" y="682"/>
                    <a:pt x="3055" y="682"/>
                  </a:cubicBezTo>
                  <a:cubicBezTo>
                    <a:pt x="3055" y="682"/>
                    <a:pt x="3055" y="682"/>
                    <a:pt x="3055" y="682"/>
                  </a:cubicBezTo>
                  <a:cubicBezTo>
                    <a:pt x="3060" y="682"/>
                    <a:pt x="3065" y="677"/>
                    <a:pt x="3066" y="671"/>
                  </a:cubicBezTo>
                  <a:cubicBezTo>
                    <a:pt x="3066" y="665"/>
                    <a:pt x="3062" y="661"/>
                    <a:pt x="3057" y="661"/>
                  </a:cubicBezTo>
                  <a:moveTo>
                    <a:pt x="2991" y="661"/>
                  </a:moveTo>
                  <a:cubicBezTo>
                    <a:pt x="2986" y="661"/>
                    <a:pt x="2982" y="665"/>
                    <a:pt x="2982" y="671"/>
                  </a:cubicBezTo>
                  <a:cubicBezTo>
                    <a:pt x="2981" y="677"/>
                    <a:pt x="2985" y="682"/>
                    <a:pt x="2991" y="682"/>
                  </a:cubicBezTo>
                  <a:cubicBezTo>
                    <a:pt x="2991" y="682"/>
                    <a:pt x="2991" y="682"/>
                    <a:pt x="2991" y="682"/>
                  </a:cubicBezTo>
                  <a:cubicBezTo>
                    <a:pt x="2996" y="682"/>
                    <a:pt x="3001" y="678"/>
                    <a:pt x="3001" y="672"/>
                  </a:cubicBezTo>
                  <a:cubicBezTo>
                    <a:pt x="3001" y="666"/>
                    <a:pt x="2997" y="661"/>
                    <a:pt x="2992" y="661"/>
                  </a:cubicBezTo>
                  <a:cubicBezTo>
                    <a:pt x="2992" y="661"/>
                    <a:pt x="2992" y="661"/>
                    <a:pt x="2991" y="661"/>
                  </a:cubicBezTo>
                  <a:moveTo>
                    <a:pt x="3124" y="657"/>
                  </a:moveTo>
                  <a:cubicBezTo>
                    <a:pt x="3124" y="657"/>
                    <a:pt x="3124" y="657"/>
                    <a:pt x="3123" y="657"/>
                  </a:cubicBezTo>
                  <a:cubicBezTo>
                    <a:pt x="3118" y="657"/>
                    <a:pt x="3113" y="662"/>
                    <a:pt x="3112" y="668"/>
                  </a:cubicBezTo>
                  <a:cubicBezTo>
                    <a:pt x="3112" y="674"/>
                    <a:pt x="3116" y="679"/>
                    <a:pt x="3121" y="679"/>
                  </a:cubicBezTo>
                  <a:cubicBezTo>
                    <a:pt x="3121" y="679"/>
                    <a:pt x="3121" y="679"/>
                    <a:pt x="3122" y="679"/>
                  </a:cubicBezTo>
                  <a:cubicBezTo>
                    <a:pt x="3127" y="678"/>
                    <a:pt x="3132" y="673"/>
                    <a:pt x="3133" y="667"/>
                  </a:cubicBezTo>
                  <a:cubicBezTo>
                    <a:pt x="3133" y="661"/>
                    <a:pt x="3130" y="657"/>
                    <a:pt x="3124" y="657"/>
                  </a:cubicBezTo>
                  <a:moveTo>
                    <a:pt x="2928" y="654"/>
                  </a:moveTo>
                  <a:cubicBezTo>
                    <a:pt x="2924" y="654"/>
                    <a:pt x="2920" y="658"/>
                    <a:pt x="2920" y="663"/>
                  </a:cubicBezTo>
                  <a:cubicBezTo>
                    <a:pt x="2920" y="669"/>
                    <a:pt x="2924" y="675"/>
                    <a:pt x="2929" y="675"/>
                  </a:cubicBezTo>
                  <a:cubicBezTo>
                    <a:pt x="2929" y="676"/>
                    <a:pt x="2930" y="676"/>
                    <a:pt x="2930" y="676"/>
                  </a:cubicBezTo>
                  <a:cubicBezTo>
                    <a:pt x="2935" y="676"/>
                    <a:pt x="2938" y="672"/>
                    <a:pt x="2939" y="666"/>
                  </a:cubicBezTo>
                  <a:cubicBezTo>
                    <a:pt x="2939" y="660"/>
                    <a:pt x="2935" y="655"/>
                    <a:pt x="2930" y="654"/>
                  </a:cubicBezTo>
                  <a:cubicBezTo>
                    <a:pt x="2929" y="654"/>
                    <a:pt x="2929" y="654"/>
                    <a:pt x="2928" y="654"/>
                  </a:cubicBezTo>
                  <a:moveTo>
                    <a:pt x="3194" y="649"/>
                  </a:moveTo>
                  <a:cubicBezTo>
                    <a:pt x="3194" y="649"/>
                    <a:pt x="3193" y="649"/>
                    <a:pt x="3193" y="649"/>
                  </a:cubicBezTo>
                  <a:cubicBezTo>
                    <a:pt x="3187" y="650"/>
                    <a:pt x="3182" y="655"/>
                    <a:pt x="3181" y="662"/>
                  </a:cubicBezTo>
                  <a:cubicBezTo>
                    <a:pt x="3181" y="667"/>
                    <a:pt x="3184" y="671"/>
                    <a:pt x="3189" y="671"/>
                  </a:cubicBezTo>
                  <a:cubicBezTo>
                    <a:pt x="3190" y="671"/>
                    <a:pt x="3190" y="671"/>
                    <a:pt x="3191" y="671"/>
                  </a:cubicBezTo>
                  <a:cubicBezTo>
                    <a:pt x="3196" y="671"/>
                    <a:pt x="3202" y="665"/>
                    <a:pt x="3202" y="659"/>
                  </a:cubicBezTo>
                  <a:cubicBezTo>
                    <a:pt x="3203" y="653"/>
                    <a:pt x="3199" y="649"/>
                    <a:pt x="3194" y="649"/>
                  </a:cubicBezTo>
                  <a:moveTo>
                    <a:pt x="2868" y="641"/>
                  </a:moveTo>
                  <a:cubicBezTo>
                    <a:pt x="2864" y="641"/>
                    <a:pt x="2861" y="644"/>
                    <a:pt x="2860" y="649"/>
                  </a:cubicBezTo>
                  <a:cubicBezTo>
                    <a:pt x="2860" y="655"/>
                    <a:pt x="2864" y="661"/>
                    <a:pt x="2869" y="662"/>
                  </a:cubicBezTo>
                  <a:cubicBezTo>
                    <a:pt x="2870" y="663"/>
                    <a:pt x="2870" y="663"/>
                    <a:pt x="2871" y="663"/>
                  </a:cubicBezTo>
                  <a:cubicBezTo>
                    <a:pt x="2875" y="663"/>
                    <a:pt x="2878" y="659"/>
                    <a:pt x="2878" y="654"/>
                  </a:cubicBezTo>
                  <a:cubicBezTo>
                    <a:pt x="2879" y="648"/>
                    <a:pt x="2875" y="642"/>
                    <a:pt x="2870" y="641"/>
                  </a:cubicBezTo>
                  <a:cubicBezTo>
                    <a:pt x="2869" y="641"/>
                    <a:pt x="2868" y="641"/>
                    <a:pt x="2868" y="641"/>
                  </a:cubicBezTo>
                  <a:moveTo>
                    <a:pt x="3266" y="638"/>
                  </a:moveTo>
                  <a:cubicBezTo>
                    <a:pt x="3266" y="638"/>
                    <a:pt x="3265" y="638"/>
                    <a:pt x="3264" y="638"/>
                  </a:cubicBezTo>
                  <a:cubicBezTo>
                    <a:pt x="3258" y="639"/>
                    <a:pt x="3253" y="645"/>
                    <a:pt x="3252" y="651"/>
                  </a:cubicBezTo>
                  <a:cubicBezTo>
                    <a:pt x="3251" y="657"/>
                    <a:pt x="3255" y="661"/>
                    <a:pt x="3260" y="661"/>
                  </a:cubicBezTo>
                  <a:cubicBezTo>
                    <a:pt x="3260" y="661"/>
                    <a:pt x="3261" y="661"/>
                    <a:pt x="3261" y="661"/>
                  </a:cubicBezTo>
                  <a:cubicBezTo>
                    <a:pt x="3267" y="660"/>
                    <a:pt x="3273" y="654"/>
                    <a:pt x="3274" y="648"/>
                  </a:cubicBezTo>
                  <a:cubicBezTo>
                    <a:pt x="3275" y="642"/>
                    <a:pt x="3271" y="638"/>
                    <a:pt x="3266" y="638"/>
                  </a:cubicBezTo>
                  <a:moveTo>
                    <a:pt x="3340" y="623"/>
                  </a:moveTo>
                  <a:cubicBezTo>
                    <a:pt x="3339" y="623"/>
                    <a:pt x="3338" y="623"/>
                    <a:pt x="3337" y="624"/>
                  </a:cubicBezTo>
                  <a:cubicBezTo>
                    <a:pt x="3331" y="625"/>
                    <a:pt x="3325" y="631"/>
                    <a:pt x="3324" y="638"/>
                  </a:cubicBezTo>
                  <a:cubicBezTo>
                    <a:pt x="3324" y="644"/>
                    <a:pt x="3327" y="648"/>
                    <a:pt x="3332" y="648"/>
                  </a:cubicBezTo>
                  <a:cubicBezTo>
                    <a:pt x="3332" y="648"/>
                    <a:pt x="3333" y="647"/>
                    <a:pt x="3334" y="647"/>
                  </a:cubicBezTo>
                  <a:cubicBezTo>
                    <a:pt x="3340" y="646"/>
                    <a:pt x="3346" y="640"/>
                    <a:pt x="3347" y="633"/>
                  </a:cubicBezTo>
                  <a:cubicBezTo>
                    <a:pt x="3348" y="627"/>
                    <a:pt x="3345" y="623"/>
                    <a:pt x="3340" y="623"/>
                  </a:cubicBezTo>
                  <a:moveTo>
                    <a:pt x="2809" y="622"/>
                  </a:moveTo>
                  <a:cubicBezTo>
                    <a:pt x="2805" y="622"/>
                    <a:pt x="2803" y="626"/>
                    <a:pt x="2803" y="630"/>
                  </a:cubicBezTo>
                  <a:cubicBezTo>
                    <a:pt x="2803" y="636"/>
                    <a:pt x="2806" y="642"/>
                    <a:pt x="2811" y="644"/>
                  </a:cubicBezTo>
                  <a:cubicBezTo>
                    <a:pt x="2812" y="644"/>
                    <a:pt x="2813" y="645"/>
                    <a:pt x="2814" y="645"/>
                  </a:cubicBezTo>
                  <a:cubicBezTo>
                    <a:pt x="2817" y="645"/>
                    <a:pt x="2820" y="641"/>
                    <a:pt x="2820" y="637"/>
                  </a:cubicBezTo>
                  <a:cubicBezTo>
                    <a:pt x="2820" y="631"/>
                    <a:pt x="2816" y="625"/>
                    <a:pt x="2811" y="623"/>
                  </a:cubicBezTo>
                  <a:cubicBezTo>
                    <a:pt x="2811" y="623"/>
                    <a:pt x="2810" y="622"/>
                    <a:pt x="2809" y="622"/>
                  </a:cubicBezTo>
                  <a:moveTo>
                    <a:pt x="3414" y="606"/>
                  </a:moveTo>
                  <a:cubicBezTo>
                    <a:pt x="3413" y="606"/>
                    <a:pt x="3413" y="606"/>
                    <a:pt x="3412" y="606"/>
                  </a:cubicBezTo>
                  <a:cubicBezTo>
                    <a:pt x="3405" y="608"/>
                    <a:pt x="3399" y="614"/>
                    <a:pt x="3398" y="621"/>
                  </a:cubicBezTo>
                  <a:cubicBezTo>
                    <a:pt x="3397" y="627"/>
                    <a:pt x="3400" y="631"/>
                    <a:pt x="3405" y="631"/>
                  </a:cubicBezTo>
                  <a:cubicBezTo>
                    <a:pt x="3405" y="631"/>
                    <a:pt x="3406" y="631"/>
                    <a:pt x="3407" y="630"/>
                  </a:cubicBezTo>
                  <a:cubicBezTo>
                    <a:pt x="3413" y="629"/>
                    <a:pt x="3419" y="622"/>
                    <a:pt x="3421" y="615"/>
                  </a:cubicBezTo>
                  <a:cubicBezTo>
                    <a:pt x="3422" y="610"/>
                    <a:pt x="3419" y="606"/>
                    <a:pt x="3414" y="606"/>
                  </a:cubicBezTo>
                  <a:moveTo>
                    <a:pt x="2752" y="600"/>
                  </a:moveTo>
                  <a:cubicBezTo>
                    <a:pt x="2748" y="600"/>
                    <a:pt x="2746" y="603"/>
                    <a:pt x="2746" y="607"/>
                  </a:cubicBezTo>
                  <a:cubicBezTo>
                    <a:pt x="2746" y="613"/>
                    <a:pt x="2750" y="619"/>
                    <a:pt x="2755" y="622"/>
                  </a:cubicBezTo>
                  <a:cubicBezTo>
                    <a:pt x="2756" y="622"/>
                    <a:pt x="2757" y="622"/>
                    <a:pt x="2758" y="622"/>
                  </a:cubicBezTo>
                  <a:cubicBezTo>
                    <a:pt x="2761" y="622"/>
                    <a:pt x="2763" y="619"/>
                    <a:pt x="2763" y="615"/>
                  </a:cubicBezTo>
                  <a:cubicBezTo>
                    <a:pt x="2763" y="609"/>
                    <a:pt x="2759" y="603"/>
                    <a:pt x="2755" y="601"/>
                  </a:cubicBezTo>
                  <a:cubicBezTo>
                    <a:pt x="2753" y="600"/>
                    <a:pt x="2753" y="600"/>
                    <a:pt x="2752" y="600"/>
                  </a:cubicBezTo>
                  <a:moveTo>
                    <a:pt x="3489" y="585"/>
                  </a:moveTo>
                  <a:cubicBezTo>
                    <a:pt x="3489" y="585"/>
                    <a:pt x="3488" y="585"/>
                    <a:pt x="3487" y="586"/>
                  </a:cubicBezTo>
                  <a:cubicBezTo>
                    <a:pt x="3480" y="588"/>
                    <a:pt x="3474" y="595"/>
                    <a:pt x="3473" y="601"/>
                  </a:cubicBezTo>
                  <a:cubicBezTo>
                    <a:pt x="3471" y="607"/>
                    <a:pt x="3474" y="611"/>
                    <a:pt x="3479" y="611"/>
                  </a:cubicBezTo>
                  <a:cubicBezTo>
                    <a:pt x="3479" y="611"/>
                    <a:pt x="3480" y="611"/>
                    <a:pt x="3481" y="611"/>
                  </a:cubicBezTo>
                  <a:cubicBezTo>
                    <a:pt x="3488" y="609"/>
                    <a:pt x="3494" y="602"/>
                    <a:pt x="3495" y="595"/>
                  </a:cubicBezTo>
                  <a:cubicBezTo>
                    <a:pt x="3497" y="589"/>
                    <a:pt x="3494" y="585"/>
                    <a:pt x="3489" y="585"/>
                  </a:cubicBezTo>
                  <a:moveTo>
                    <a:pt x="2696" y="574"/>
                  </a:moveTo>
                  <a:cubicBezTo>
                    <a:pt x="2693" y="574"/>
                    <a:pt x="2690" y="577"/>
                    <a:pt x="2691" y="581"/>
                  </a:cubicBezTo>
                  <a:cubicBezTo>
                    <a:pt x="2691" y="587"/>
                    <a:pt x="2695" y="593"/>
                    <a:pt x="2699" y="596"/>
                  </a:cubicBezTo>
                  <a:cubicBezTo>
                    <a:pt x="2701" y="596"/>
                    <a:pt x="2702" y="596"/>
                    <a:pt x="2703" y="596"/>
                  </a:cubicBezTo>
                  <a:cubicBezTo>
                    <a:pt x="2706" y="596"/>
                    <a:pt x="2708" y="594"/>
                    <a:pt x="2707" y="589"/>
                  </a:cubicBezTo>
                  <a:cubicBezTo>
                    <a:pt x="2707" y="584"/>
                    <a:pt x="2703" y="577"/>
                    <a:pt x="2699" y="575"/>
                  </a:cubicBezTo>
                  <a:cubicBezTo>
                    <a:pt x="2698" y="574"/>
                    <a:pt x="2697" y="574"/>
                    <a:pt x="2696" y="574"/>
                  </a:cubicBezTo>
                  <a:moveTo>
                    <a:pt x="3565" y="562"/>
                  </a:moveTo>
                  <a:cubicBezTo>
                    <a:pt x="3564" y="562"/>
                    <a:pt x="3563" y="562"/>
                    <a:pt x="3562" y="562"/>
                  </a:cubicBezTo>
                  <a:cubicBezTo>
                    <a:pt x="3556" y="564"/>
                    <a:pt x="3549" y="572"/>
                    <a:pt x="3548" y="579"/>
                  </a:cubicBezTo>
                  <a:cubicBezTo>
                    <a:pt x="3546" y="585"/>
                    <a:pt x="3549" y="588"/>
                    <a:pt x="3553" y="588"/>
                  </a:cubicBezTo>
                  <a:cubicBezTo>
                    <a:pt x="3554" y="588"/>
                    <a:pt x="3555" y="588"/>
                    <a:pt x="3556" y="588"/>
                  </a:cubicBezTo>
                  <a:cubicBezTo>
                    <a:pt x="3562" y="586"/>
                    <a:pt x="3569" y="578"/>
                    <a:pt x="3570" y="571"/>
                  </a:cubicBezTo>
                  <a:cubicBezTo>
                    <a:pt x="3572" y="566"/>
                    <a:pt x="3570" y="562"/>
                    <a:pt x="3565" y="562"/>
                  </a:cubicBezTo>
                  <a:moveTo>
                    <a:pt x="2640" y="546"/>
                  </a:moveTo>
                  <a:cubicBezTo>
                    <a:pt x="2638" y="546"/>
                    <a:pt x="2636" y="548"/>
                    <a:pt x="2636" y="553"/>
                  </a:cubicBezTo>
                  <a:cubicBezTo>
                    <a:pt x="2636" y="558"/>
                    <a:pt x="2640" y="565"/>
                    <a:pt x="2645" y="567"/>
                  </a:cubicBezTo>
                  <a:cubicBezTo>
                    <a:pt x="2646" y="568"/>
                    <a:pt x="2647" y="568"/>
                    <a:pt x="2648" y="568"/>
                  </a:cubicBezTo>
                  <a:cubicBezTo>
                    <a:pt x="2651" y="568"/>
                    <a:pt x="2653" y="566"/>
                    <a:pt x="2653" y="561"/>
                  </a:cubicBezTo>
                  <a:cubicBezTo>
                    <a:pt x="2652" y="556"/>
                    <a:pt x="2648" y="549"/>
                    <a:pt x="2644" y="547"/>
                  </a:cubicBezTo>
                  <a:cubicBezTo>
                    <a:pt x="2642" y="546"/>
                    <a:pt x="2641" y="546"/>
                    <a:pt x="2640" y="546"/>
                  </a:cubicBezTo>
                  <a:moveTo>
                    <a:pt x="3641" y="536"/>
                  </a:moveTo>
                  <a:cubicBezTo>
                    <a:pt x="3640" y="536"/>
                    <a:pt x="3639" y="536"/>
                    <a:pt x="3638" y="536"/>
                  </a:cubicBezTo>
                  <a:cubicBezTo>
                    <a:pt x="3631" y="539"/>
                    <a:pt x="3625" y="546"/>
                    <a:pt x="3623" y="553"/>
                  </a:cubicBezTo>
                  <a:cubicBezTo>
                    <a:pt x="3621" y="559"/>
                    <a:pt x="3623" y="563"/>
                    <a:pt x="3627" y="563"/>
                  </a:cubicBezTo>
                  <a:cubicBezTo>
                    <a:pt x="3628" y="563"/>
                    <a:pt x="3629" y="563"/>
                    <a:pt x="3631" y="562"/>
                  </a:cubicBezTo>
                  <a:cubicBezTo>
                    <a:pt x="3637" y="560"/>
                    <a:pt x="3644" y="552"/>
                    <a:pt x="3646" y="545"/>
                  </a:cubicBezTo>
                  <a:cubicBezTo>
                    <a:pt x="3647" y="539"/>
                    <a:pt x="3645" y="536"/>
                    <a:pt x="3641" y="536"/>
                  </a:cubicBezTo>
                  <a:moveTo>
                    <a:pt x="2586" y="516"/>
                  </a:moveTo>
                  <a:cubicBezTo>
                    <a:pt x="2583" y="516"/>
                    <a:pt x="2581" y="519"/>
                    <a:pt x="2582" y="523"/>
                  </a:cubicBezTo>
                  <a:cubicBezTo>
                    <a:pt x="2582" y="528"/>
                    <a:pt x="2586" y="535"/>
                    <a:pt x="2591" y="537"/>
                  </a:cubicBezTo>
                  <a:cubicBezTo>
                    <a:pt x="2592" y="538"/>
                    <a:pt x="2593" y="538"/>
                    <a:pt x="2594" y="538"/>
                  </a:cubicBezTo>
                  <a:cubicBezTo>
                    <a:pt x="2597" y="538"/>
                    <a:pt x="2599" y="536"/>
                    <a:pt x="2598" y="532"/>
                  </a:cubicBezTo>
                  <a:cubicBezTo>
                    <a:pt x="2598" y="526"/>
                    <a:pt x="2594" y="520"/>
                    <a:pt x="2589" y="517"/>
                  </a:cubicBezTo>
                  <a:cubicBezTo>
                    <a:pt x="2588" y="517"/>
                    <a:pt x="2587" y="516"/>
                    <a:pt x="2586" y="516"/>
                  </a:cubicBezTo>
                  <a:moveTo>
                    <a:pt x="3717" y="507"/>
                  </a:moveTo>
                  <a:cubicBezTo>
                    <a:pt x="3715" y="507"/>
                    <a:pt x="3714" y="507"/>
                    <a:pt x="3713" y="508"/>
                  </a:cubicBezTo>
                  <a:cubicBezTo>
                    <a:pt x="3707" y="510"/>
                    <a:pt x="3700" y="518"/>
                    <a:pt x="3698" y="525"/>
                  </a:cubicBezTo>
                  <a:cubicBezTo>
                    <a:pt x="3696" y="531"/>
                    <a:pt x="3698" y="534"/>
                    <a:pt x="3701" y="534"/>
                  </a:cubicBezTo>
                  <a:cubicBezTo>
                    <a:pt x="3703" y="534"/>
                    <a:pt x="3704" y="534"/>
                    <a:pt x="3705" y="534"/>
                  </a:cubicBezTo>
                  <a:cubicBezTo>
                    <a:pt x="3711" y="531"/>
                    <a:pt x="3718" y="523"/>
                    <a:pt x="3720" y="516"/>
                  </a:cubicBezTo>
                  <a:cubicBezTo>
                    <a:pt x="3722" y="511"/>
                    <a:pt x="3720" y="507"/>
                    <a:pt x="3717" y="507"/>
                  </a:cubicBezTo>
                  <a:moveTo>
                    <a:pt x="2531" y="486"/>
                  </a:moveTo>
                  <a:cubicBezTo>
                    <a:pt x="2529" y="486"/>
                    <a:pt x="2527" y="489"/>
                    <a:pt x="2528" y="493"/>
                  </a:cubicBezTo>
                  <a:cubicBezTo>
                    <a:pt x="2528" y="498"/>
                    <a:pt x="2533" y="504"/>
                    <a:pt x="2537" y="507"/>
                  </a:cubicBezTo>
                  <a:cubicBezTo>
                    <a:pt x="2538" y="508"/>
                    <a:pt x="2540" y="508"/>
                    <a:pt x="2541" y="508"/>
                  </a:cubicBezTo>
                  <a:cubicBezTo>
                    <a:pt x="2543" y="508"/>
                    <a:pt x="2545" y="506"/>
                    <a:pt x="2544" y="502"/>
                  </a:cubicBezTo>
                  <a:cubicBezTo>
                    <a:pt x="2543" y="496"/>
                    <a:pt x="2539" y="490"/>
                    <a:pt x="2535" y="487"/>
                  </a:cubicBezTo>
                  <a:cubicBezTo>
                    <a:pt x="2533" y="487"/>
                    <a:pt x="2532" y="486"/>
                    <a:pt x="2531" y="486"/>
                  </a:cubicBezTo>
                  <a:moveTo>
                    <a:pt x="6" y="481"/>
                  </a:moveTo>
                  <a:cubicBezTo>
                    <a:pt x="6" y="481"/>
                    <a:pt x="6" y="481"/>
                    <a:pt x="5" y="482"/>
                  </a:cubicBezTo>
                  <a:cubicBezTo>
                    <a:pt x="1" y="484"/>
                    <a:pt x="0" y="496"/>
                    <a:pt x="2" y="510"/>
                  </a:cubicBezTo>
                  <a:cubicBezTo>
                    <a:pt x="4" y="522"/>
                    <a:pt x="8" y="530"/>
                    <a:pt x="12" y="530"/>
                  </a:cubicBezTo>
                  <a:cubicBezTo>
                    <a:pt x="12" y="530"/>
                    <a:pt x="13" y="530"/>
                    <a:pt x="13" y="530"/>
                  </a:cubicBezTo>
                  <a:cubicBezTo>
                    <a:pt x="17" y="527"/>
                    <a:pt x="19" y="515"/>
                    <a:pt x="17" y="502"/>
                  </a:cubicBezTo>
                  <a:cubicBezTo>
                    <a:pt x="15" y="490"/>
                    <a:pt x="10" y="481"/>
                    <a:pt x="6" y="481"/>
                  </a:cubicBezTo>
                  <a:moveTo>
                    <a:pt x="3791" y="476"/>
                  </a:moveTo>
                  <a:cubicBezTo>
                    <a:pt x="3790" y="476"/>
                    <a:pt x="3789" y="476"/>
                    <a:pt x="3788" y="477"/>
                  </a:cubicBezTo>
                  <a:cubicBezTo>
                    <a:pt x="3781" y="480"/>
                    <a:pt x="3774" y="488"/>
                    <a:pt x="3772" y="495"/>
                  </a:cubicBezTo>
                  <a:cubicBezTo>
                    <a:pt x="3770" y="500"/>
                    <a:pt x="3771" y="503"/>
                    <a:pt x="3775" y="503"/>
                  </a:cubicBezTo>
                  <a:cubicBezTo>
                    <a:pt x="3776" y="503"/>
                    <a:pt x="3777" y="503"/>
                    <a:pt x="3779" y="503"/>
                  </a:cubicBezTo>
                  <a:cubicBezTo>
                    <a:pt x="3785" y="500"/>
                    <a:pt x="3792" y="492"/>
                    <a:pt x="3794" y="485"/>
                  </a:cubicBezTo>
                  <a:cubicBezTo>
                    <a:pt x="3796" y="480"/>
                    <a:pt x="3795" y="476"/>
                    <a:pt x="3791" y="476"/>
                  </a:cubicBezTo>
                  <a:moveTo>
                    <a:pt x="58" y="457"/>
                  </a:moveTo>
                  <a:cubicBezTo>
                    <a:pt x="58" y="457"/>
                    <a:pt x="57" y="457"/>
                    <a:pt x="57" y="457"/>
                  </a:cubicBezTo>
                  <a:cubicBezTo>
                    <a:pt x="52" y="459"/>
                    <a:pt x="50" y="471"/>
                    <a:pt x="52" y="484"/>
                  </a:cubicBezTo>
                  <a:cubicBezTo>
                    <a:pt x="53" y="496"/>
                    <a:pt x="58" y="504"/>
                    <a:pt x="62" y="504"/>
                  </a:cubicBezTo>
                  <a:cubicBezTo>
                    <a:pt x="62" y="504"/>
                    <a:pt x="62" y="504"/>
                    <a:pt x="63" y="504"/>
                  </a:cubicBezTo>
                  <a:cubicBezTo>
                    <a:pt x="67" y="502"/>
                    <a:pt x="70" y="490"/>
                    <a:pt x="68" y="477"/>
                  </a:cubicBezTo>
                  <a:cubicBezTo>
                    <a:pt x="66" y="466"/>
                    <a:pt x="62" y="457"/>
                    <a:pt x="58" y="457"/>
                  </a:cubicBezTo>
                  <a:moveTo>
                    <a:pt x="2477" y="457"/>
                  </a:moveTo>
                  <a:cubicBezTo>
                    <a:pt x="2474" y="457"/>
                    <a:pt x="2473" y="459"/>
                    <a:pt x="2473" y="463"/>
                  </a:cubicBezTo>
                  <a:cubicBezTo>
                    <a:pt x="2474" y="468"/>
                    <a:pt x="2479" y="475"/>
                    <a:pt x="2483" y="477"/>
                  </a:cubicBezTo>
                  <a:cubicBezTo>
                    <a:pt x="2484" y="478"/>
                    <a:pt x="2486" y="478"/>
                    <a:pt x="2487" y="478"/>
                  </a:cubicBezTo>
                  <a:cubicBezTo>
                    <a:pt x="2489" y="478"/>
                    <a:pt x="2491" y="476"/>
                    <a:pt x="2490" y="472"/>
                  </a:cubicBezTo>
                  <a:cubicBezTo>
                    <a:pt x="2489" y="467"/>
                    <a:pt x="2485" y="460"/>
                    <a:pt x="2480" y="458"/>
                  </a:cubicBezTo>
                  <a:cubicBezTo>
                    <a:pt x="2479" y="457"/>
                    <a:pt x="2478" y="457"/>
                    <a:pt x="2477" y="457"/>
                  </a:cubicBezTo>
                  <a:moveTo>
                    <a:pt x="3865" y="443"/>
                  </a:moveTo>
                  <a:cubicBezTo>
                    <a:pt x="3864" y="443"/>
                    <a:pt x="3863" y="443"/>
                    <a:pt x="3861" y="444"/>
                  </a:cubicBezTo>
                  <a:cubicBezTo>
                    <a:pt x="3855" y="447"/>
                    <a:pt x="3848" y="455"/>
                    <a:pt x="3845" y="462"/>
                  </a:cubicBezTo>
                  <a:cubicBezTo>
                    <a:pt x="3843" y="467"/>
                    <a:pt x="3844" y="470"/>
                    <a:pt x="3847" y="470"/>
                  </a:cubicBezTo>
                  <a:cubicBezTo>
                    <a:pt x="3849" y="470"/>
                    <a:pt x="3850" y="469"/>
                    <a:pt x="3851" y="469"/>
                  </a:cubicBezTo>
                  <a:cubicBezTo>
                    <a:pt x="3858" y="466"/>
                    <a:pt x="3865" y="458"/>
                    <a:pt x="3867" y="451"/>
                  </a:cubicBezTo>
                  <a:cubicBezTo>
                    <a:pt x="3869" y="446"/>
                    <a:pt x="3868" y="443"/>
                    <a:pt x="3865" y="443"/>
                  </a:cubicBezTo>
                  <a:moveTo>
                    <a:pt x="114" y="435"/>
                  </a:moveTo>
                  <a:cubicBezTo>
                    <a:pt x="113" y="435"/>
                    <a:pt x="113" y="435"/>
                    <a:pt x="112" y="436"/>
                  </a:cubicBezTo>
                  <a:cubicBezTo>
                    <a:pt x="108" y="437"/>
                    <a:pt x="105" y="449"/>
                    <a:pt x="106" y="461"/>
                  </a:cubicBezTo>
                  <a:cubicBezTo>
                    <a:pt x="107" y="473"/>
                    <a:pt x="111" y="481"/>
                    <a:pt x="115" y="481"/>
                  </a:cubicBezTo>
                  <a:cubicBezTo>
                    <a:pt x="116" y="481"/>
                    <a:pt x="116" y="481"/>
                    <a:pt x="117" y="480"/>
                  </a:cubicBezTo>
                  <a:cubicBezTo>
                    <a:pt x="121" y="478"/>
                    <a:pt x="124" y="467"/>
                    <a:pt x="123" y="455"/>
                  </a:cubicBezTo>
                  <a:cubicBezTo>
                    <a:pt x="122" y="444"/>
                    <a:pt x="118" y="435"/>
                    <a:pt x="114" y="435"/>
                  </a:cubicBezTo>
                  <a:moveTo>
                    <a:pt x="2422" y="429"/>
                  </a:moveTo>
                  <a:cubicBezTo>
                    <a:pt x="2419" y="429"/>
                    <a:pt x="2418" y="431"/>
                    <a:pt x="2418" y="435"/>
                  </a:cubicBezTo>
                  <a:cubicBezTo>
                    <a:pt x="2420" y="440"/>
                    <a:pt x="2424" y="446"/>
                    <a:pt x="2429" y="449"/>
                  </a:cubicBezTo>
                  <a:cubicBezTo>
                    <a:pt x="2430" y="449"/>
                    <a:pt x="2431" y="450"/>
                    <a:pt x="2432" y="450"/>
                  </a:cubicBezTo>
                  <a:cubicBezTo>
                    <a:pt x="2435" y="450"/>
                    <a:pt x="2436" y="447"/>
                    <a:pt x="2435" y="443"/>
                  </a:cubicBezTo>
                  <a:cubicBezTo>
                    <a:pt x="2434" y="438"/>
                    <a:pt x="2430" y="432"/>
                    <a:pt x="2425" y="430"/>
                  </a:cubicBezTo>
                  <a:cubicBezTo>
                    <a:pt x="2424" y="429"/>
                    <a:pt x="2423" y="429"/>
                    <a:pt x="2422" y="429"/>
                  </a:cubicBezTo>
                  <a:moveTo>
                    <a:pt x="173" y="416"/>
                  </a:moveTo>
                  <a:cubicBezTo>
                    <a:pt x="173" y="416"/>
                    <a:pt x="172" y="416"/>
                    <a:pt x="172" y="416"/>
                  </a:cubicBezTo>
                  <a:cubicBezTo>
                    <a:pt x="167" y="418"/>
                    <a:pt x="163" y="429"/>
                    <a:pt x="164" y="440"/>
                  </a:cubicBezTo>
                  <a:cubicBezTo>
                    <a:pt x="164" y="451"/>
                    <a:pt x="168" y="459"/>
                    <a:pt x="172" y="459"/>
                  </a:cubicBezTo>
                  <a:cubicBezTo>
                    <a:pt x="173" y="459"/>
                    <a:pt x="173" y="459"/>
                    <a:pt x="174" y="458"/>
                  </a:cubicBezTo>
                  <a:cubicBezTo>
                    <a:pt x="179" y="457"/>
                    <a:pt x="182" y="446"/>
                    <a:pt x="182" y="434"/>
                  </a:cubicBezTo>
                  <a:cubicBezTo>
                    <a:pt x="182" y="424"/>
                    <a:pt x="178" y="416"/>
                    <a:pt x="173" y="416"/>
                  </a:cubicBezTo>
                  <a:moveTo>
                    <a:pt x="3937" y="408"/>
                  </a:moveTo>
                  <a:cubicBezTo>
                    <a:pt x="3936" y="408"/>
                    <a:pt x="3935" y="408"/>
                    <a:pt x="3933" y="409"/>
                  </a:cubicBezTo>
                  <a:cubicBezTo>
                    <a:pt x="3927" y="412"/>
                    <a:pt x="3920" y="420"/>
                    <a:pt x="3917" y="426"/>
                  </a:cubicBezTo>
                  <a:cubicBezTo>
                    <a:pt x="3915" y="431"/>
                    <a:pt x="3916" y="434"/>
                    <a:pt x="3919" y="434"/>
                  </a:cubicBezTo>
                  <a:cubicBezTo>
                    <a:pt x="3920" y="434"/>
                    <a:pt x="3921" y="433"/>
                    <a:pt x="3923" y="432"/>
                  </a:cubicBezTo>
                  <a:cubicBezTo>
                    <a:pt x="3929" y="429"/>
                    <a:pt x="3936" y="421"/>
                    <a:pt x="3939" y="415"/>
                  </a:cubicBezTo>
                  <a:cubicBezTo>
                    <a:pt x="3941" y="410"/>
                    <a:pt x="3940" y="408"/>
                    <a:pt x="3937" y="408"/>
                  </a:cubicBezTo>
                  <a:moveTo>
                    <a:pt x="2366" y="403"/>
                  </a:moveTo>
                  <a:cubicBezTo>
                    <a:pt x="2363" y="403"/>
                    <a:pt x="2362" y="406"/>
                    <a:pt x="2363" y="410"/>
                  </a:cubicBezTo>
                  <a:cubicBezTo>
                    <a:pt x="2364" y="415"/>
                    <a:pt x="2369" y="421"/>
                    <a:pt x="2373" y="423"/>
                  </a:cubicBezTo>
                  <a:cubicBezTo>
                    <a:pt x="2375" y="423"/>
                    <a:pt x="2376" y="423"/>
                    <a:pt x="2376" y="423"/>
                  </a:cubicBezTo>
                  <a:cubicBezTo>
                    <a:pt x="2379" y="423"/>
                    <a:pt x="2381" y="421"/>
                    <a:pt x="2380" y="417"/>
                  </a:cubicBezTo>
                  <a:cubicBezTo>
                    <a:pt x="2379" y="412"/>
                    <a:pt x="2374" y="406"/>
                    <a:pt x="2369" y="404"/>
                  </a:cubicBezTo>
                  <a:cubicBezTo>
                    <a:pt x="2368" y="404"/>
                    <a:pt x="2367" y="403"/>
                    <a:pt x="2366" y="403"/>
                  </a:cubicBezTo>
                  <a:moveTo>
                    <a:pt x="236" y="399"/>
                  </a:moveTo>
                  <a:cubicBezTo>
                    <a:pt x="235" y="399"/>
                    <a:pt x="235" y="399"/>
                    <a:pt x="235" y="399"/>
                  </a:cubicBezTo>
                  <a:cubicBezTo>
                    <a:pt x="229" y="400"/>
                    <a:pt x="225" y="410"/>
                    <a:pt x="225" y="421"/>
                  </a:cubicBezTo>
                  <a:cubicBezTo>
                    <a:pt x="224" y="431"/>
                    <a:pt x="228" y="438"/>
                    <a:pt x="232" y="438"/>
                  </a:cubicBezTo>
                  <a:cubicBezTo>
                    <a:pt x="233" y="438"/>
                    <a:pt x="233" y="438"/>
                    <a:pt x="234" y="438"/>
                  </a:cubicBezTo>
                  <a:cubicBezTo>
                    <a:pt x="239" y="436"/>
                    <a:pt x="243" y="427"/>
                    <a:pt x="244" y="416"/>
                  </a:cubicBezTo>
                  <a:cubicBezTo>
                    <a:pt x="244" y="406"/>
                    <a:pt x="240" y="399"/>
                    <a:pt x="236" y="399"/>
                  </a:cubicBezTo>
                  <a:moveTo>
                    <a:pt x="301" y="384"/>
                  </a:moveTo>
                  <a:cubicBezTo>
                    <a:pt x="301" y="384"/>
                    <a:pt x="300" y="384"/>
                    <a:pt x="300" y="384"/>
                  </a:cubicBezTo>
                  <a:cubicBezTo>
                    <a:pt x="294" y="385"/>
                    <a:pt x="289" y="394"/>
                    <a:pt x="288" y="404"/>
                  </a:cubicBezTo>
                  <a:cubicBezTo>
                    <a:pt x="287" y="413"/>
                    <a:pt x="290" y="420"/>
                    <a:pt x="295" y="420"/>
                  </a:cubicBezTo>
                  <a:cubicBezTo>
                    <a:pt x="295" y="420"/>
                    <a:pt x="296" y="420"/>
                    <a:pt x="296" y="420"/>
                  </a:cubicBezTo>
                  <a:cubicBezTo>
                    <a:pt x="302" y="418"/>
                    <a:pt x="307" y="409"/>
                    <a:pt x="308" y="399"/>
                  </a:cubicBezTo>
                  <a:cubicBezTo>
                    <a:pt x="309" y="390"/>
                    <a:pt x="306" y="384"/>
                    <a:pt x="301" y="384"/>
                  </a:cubicBezTo>
                  <a:moveTo>
                    <a:pt x="2310" y="381"/>
                  </a:moveTo>
                  <a:cubicBezTo>
                    <a:pt x="2307" y="381"/>
                    <a:pt x="2305" y="384"/>
                    <a:pt x="2306" y="388"/>
                  </a:cubicBezTo>
                  <a:cubicBezTo>
                    <a:pt x="2307" y="393"/>
                    <a:pt x="2312" y="398"/>
                    <a:pt x="2317" y="400"/>
                  </a:cubicBezTo>
                  <a:cubicBezTo>
                    <a:pt x="2318" y="400"/>
                    <a:pt x="2319" y="401"/>
                    <a:pt x="2320" y="401"/>
                  </a:cubicBezTo>
                  <a:cubicBezTo>
                    <a:pt x="2323" y="401"/>
                    <a:pt x="2324" y="398"/>
                    <a:pt x="2323" y="394"/>
                  </a:cubicBezTo>
                  <a:cubicBezTo>
                    <a:pt x="2322" y="389"/>
                    <a:pt x="2317" y="383"/>
                    <a:pt x="2312" y="382"/>
                  </a:cubicBezTo>
                  <a:cubicBezTo>
                    <a:pt x="2311" y="381"/>
                    <a:pt x="2310" y="381"/>
                    <a:pt x="2310" y="381"/>
                  </a:cubicBezTo>
                  <a:moveTo>
                    <a:pt x="368" y="371"/>
                  </a:moveTo>
                  <a:cubicBezTo>
                    <a:pt x="368" y="371"/>
                    <a:pt x="367" y="371"/>
                    <a:pt x="367" y="371"/>
                  </a:cubicBezTo>
                  <a:cubicBezTo>
                    <a:pt x="361" y="372"/>
                    <a:pt x="355" y="380"/>
                    <a:pt x="354" y="389"/>
                  </a:cubicBezTo>
                  <a:cubicBezTo>
                    <a:pt x="352" y="397"/>
                    <a:pt x="355" y="403"/>
                    <a:pt x="359" y="403"/>
                  </a:cubicBezTo>
                  <a:cubicBezTo>
                    <a:pt x="360" y="403"/>
                    <a:pt x="360" y="403"/>
                    <a:pt x="361" y="403"/>
                  </a:cubicBezTo>
                  <a:cubicBezTo>
                    <a:pt x="366" y="401"/>
                    <a:pt x="372" y="393"/>
                    <a:pt x="374" y="385"/>
                  </a:cubicBezTo>
                  <a:cubicBezTo>
                    <a:pt x="376" y="377"/>
                    <a:pt x="373" y="371"/>
                    <a:pt x="368" y="371"/>
                  </a:cubicBezTo>
                  <a:moveTo>
                    <a:pt x="4008" y="370"/>
                  </a:moveTo>
                  <a:cubicBezTo>
                    <a:pt x="4007" y="370"/>
                    <a:pt x="4005" y="371"/>
                    <a:pt x="4003" y="372"/>
                  </a:cubicBezTo>
                  <a:cubicBezTo>
                    <a:pt x="3998" y="375"/>
                    <a:pt x="3990" y="383"/>
                    <a:pt x="3987" y="389"/>
                  </a:cubicBezTo>
                  <a:cubicBezTo>
                    <a:pt x="3985" y="393"/>
                    <a:pt x="3986" y="395"/>
                    <a:pt x="3988" y="395"/>
                  </a:cubicBezTo>
                  <a:cubicBezTo>
                    <a:pt x="3989" y="395"/>
                    <a:pt x="3990" y="394"/>
                    <a:pt x="3992" y="393"/>
                  </a:cubicBezTo>
                  <a:cubicBezTo>
                    <a:pt x="3998" y="390"/>
                    <a:pt x="4005" y="383"/>
                    <a:pt x="4008" y="377"/>
                  </a:cubicBezTo>
                  <a:cubicBezTo>
                    <a:pt x="4010" y="373"/>
                    <a:pt x="4010" y="370"/>
                    <a:pt x="4008" y="370"/>
                  </a:cubicBezTo>
                  <a:moveTo>
                    <a:pt x="2252" y="363"/>
                  </a:moveTo>
                  <a:cubicBezTo>
                    <a:pt x="2248" y="363"/>
                    <a:pt x="2246" y="366"/>
                    <a:pt x="2248" y="370"/>
                  </a:cubicBezTo>
                  <a:cubicBezTo>
                    <a:pt x="2249" y="375"/>
                    <a:pt x="2254" y="380"/>
                    <a:pt x="2259" y="382"/>
                  </a:cubicBezTo>
                  <a:cubicBezTo>
                    <a:pt x="2260" y="382"/>
                    <a:pt x="2261" y="382"/>
                    <a:pt x="2261" y="382"/>
                  </a:cubicBezTo>
                  <a:cubicBezTo>
                    <a:pt x="2265" y="382"/>
                    <a:pt x="2267" y="379"/>
                    <a:pt x="2266" y="375"/>
                  </a:cubicBezTo>
                  <a:cubicBezTo>
                    <a:pt x="2264" y="370"/>
                    <a:pt x="2259" y="365"/>
                    <a:pt x="2254" y="364"/>
                  </a:cubicBezTo>
                  <a:cubicBezTo>
                    <a:pt x="2253" y="363"/>
                    <a:pt x="2253" y="363"/>
                    <a:pt x="2252" y="363"/>
                  </a:cubicBezTo>
                  <a:moveTo>
                    <a:pt x="437" y="359"/>
                  </a:moveTo>
                  <a:cubicBezTo>
                    <a:pt x="437" y="359"/>
                    <a:pt x="436" y="359"/>
                    <a:pt x="436" y="359"/>
                  </a:cubicBezTo>
                  <a:cubicBezTo>
                    <a:pt x="430" y="360"/>
                    <a:pt x="423" y="367"/>
                    <a:pt x="421" y="375"/>
                  </a:cubicBezTo>
                  <a:cubicBezTo>
                    <a:pt x="419" y="383"/>
                    <a:pt x="421" y="388"/>
                    <a:pt x="425" y="388"/>
                  </a:cubicBezTo>
                  <a:cubicBezTo>
                    <a:pt x="426" y="388"/>
                    <a:pt x="426" y="388"/>
                    <a:pt x="427" y="388"/>
                  </a:cubicBezTo>
                  <a:cubicBezTo>
                    <a:pt x="432" y="386"/>
                    <a:pt x="439" y="379"/>
                    <a:pt x="442" y="372"/>
                  </a:cubicBezTo>
                  <a:cubicBezTo>
                    <a:pt x="444" y="365"/>
                    <a:pt x="442" y="359"/>
                    <a:pt x="437" y="359"/>
                  </a:cubicBezTo>
                  <a:moveTo>
                    <a:pt x="2192" y="351"/>
                  </a:moveTo>
                  <a:cubicBezTo>
                    <a:pt x="2188" y="351"/>
                    <a:pt x="2186" y="354"/>
                    <a:pt x="2187" y="358"/>
                  </a:cubicBezTo>
                  <a:cubicBezTo>
                    <a:pt x="2189" y="363"/>
                    <a:pt x="2194" y="368"/>
                    <a:pt x="2199" y="369"/>
                  </a:cubicBezTo>
                  <a:cubicBezTo>
                    <a:pt x="2200" y="369"/>
                    <a:pt x="2200" y="369"/>
                    <a:pt x="2201" y="369"/>
                  </a:cubicBezTo>
                  <a:cubicBezTo>
                    <a:pt x="2205" y="369"/>
                    <a:pt x="2207" y="366"/>
                    <a:pt x="2206" y="361"/>
                  </a:cubicBezTo>
                  <a:cubicBezTo>
                    <a:pt x="2204" y="356"/>
                    <a:pt x="2199" y="352"/>
                    <a:pt x="2194" y="351"/>
                  </a:cubicBezTo>
                  <a:cubicBezTo>
                    <a:pt x="2193" y="351"/>
                    <a:pt x="2193" y="351"/>
                    <a:pt x="2192" y="351"/>
                  </a:cubicBezTo>
                  <a:moveTo>
                    <a:pt x="507" y="350"/>
                  </a:moveTo>
                  <a:cubicBezTo>
                    <a:pt x="507" y="350"/>
                    <a:pt x="506" y="350"/>
                    <a:pt x="506" y="350"/>
                  </a:cubicBezTo>
                  <a:cubicBezTo>
                    <a:pt x="500" y="350"/>
                    <a:pt x="492" y="357"/>
                    <a:pt x="489" y="363"/>
                  </a:cubicBezTo>
                  <a:cubicBezTo>
                    <a:pt x="486" y="370"/>
                    <a:pt x="488" y="374"/>
                    <a:pt x="492" y="374"/>
                  </a:cubicBezTo>
                  <a:cubicBezTo>
                    <a:pt x="493" y="374"/>
                    <a:pt x="493" y="374"/>
                    <a:pt x="494" y="374"/>
                  </a:cubicBezTo>
                  <a:cubicBezTo>
                    <a:pt x="499" y="373"/>
                    <a:pt x="507" y="367"/>
                    <a:pt x="510" y="360"/>
                  </a:cubicBezTo>
                  <a:cubicBezTo>
                    <a:pt x="513" y="354"/>
                    <a:pt x="512" y="350"/>
                    <a:pt x="507" y="350"/>
                  </a:cubicBezTo>
                  <a:moveTo>
                    <a:pt x="2131" y="344"/>
                  </a:moveTo>
                  <a:cubicBezTo>
                    <a:pt x="2126" y="344"/>
                    <a:pt x="2124" y="348"/>
                    <a:pt x="2125" y="353"/>
                  </a:cubicBezTo>
                  <a:cubicBezTo>
                    <a:pt x="2127" y="358"/>
                    <a:pt x="2132" y="362"/>
                    <a:pt x="2138" y="362"/>
                  </a:cubicBezTo>
                  <a:cubicBezTo>
                    <a:pt x="2138" y="362"/>
                    <a:pt x="2138" y="362"/>
                    <a:pt x="2138" y="362"/>
                  </a:cubicBezTo>
                  <a:cubicBezTo>
                    <a:pt x="2143" y="362"/>
                    <a:pt x="2146" y="358"/>
                    <a:pt x="2144" y="354"/>
                  </a:cubicBezTo>
                  <a:cubicBezTo>
                    <a:pt x="2143" y="349"/>
                    <a:pt x="2137" y="344"/>
                    <a:pt x="2132" y="344"/>
                  </a:cubicBezTo>
                  <a:cubicBezTo>
                    <a:pt x="2132" y="344"/>
                    <a:pt x="2132" y="344"/>
                    <a:pt x="2131" y="344"/>
                  </a:cubicBezTo>
                  <a:moveTo>
                    <a:pt x="2066" y="342"/>
                  </a:moveTo>
                  <a:cubicBezTo>
                    <a:pt x="2060" y="342"/>
                    <a:pt x="2057" y="346"/>
                    <a:pt x="2058" y="351"/>
                  </a:cubicBezTo>
                  <a:cubicBezTo>
                    <a:pt x="2060" y="356"/>
                    <a:pt x="2065" y="360"/>
                    <a:pt x="2071" y="360"/>
                  </a:cubicBezTo>
                  <a:cubicBezTo>
                    <a:pt x="2071" y="360"/>
                    <a:pt x="2072" y="360"/>
                    <a:pt x="2072" y="360"/>
                  </a:cubicBezTo>
                  <a:cubicBezTo>
                    <a:pt x="2077" y="360"/>
                    <a:pt x="2081" y="356"/>
                    <a:pt x="2079" y="352"/>
                  </a:cubicBezTo>
                  <a:cubicBezTo>
                    <a:pt x="2078" y="347"/>
                    <a:pt x="2072" y="343"/>
                    <a:pt x="2066" y="342"/>
                  </a:cubicBezTo>
                  <a:cubicBezTo>
                    <a:pt x="2066" y="342"/>
                    <a:pt x="2066" y="342"/>
                    <a:pt x="2066" y="342"/>
                  </a:cubicBezTo>
                  <a:moveTo>
                    <a:pt x="577" y="341"/>
                  </a:moveTo>
                  <a:cubicBezTo>
                    <a:pt x="577" y="341"/>
                    <a:pt x="576" y="341"/>
                    <a:pt x="576" y="341"/>
                  </a:cubicBezTo>
                  <a:cubicBezTo>
                    <a:pt x="570" y="342"/>
                    <a:pt x="562" y="347"/>
                    <a:pt x="558" y="353"/>
                  </a:cubicBezTo>
                  <a:cubicBezTo>
                    <a:pt x="555" y="359"/>
                    <a:pt x="555" y="362"/>
                    <a:pt x="560" y="362"/>
                  </a:cubicBezTo>
                  <a:cubicBezTo>
                    <a:pt x="560" y="362"/>
                    <a:pt x="561" y="362"/>
                    <a:pt x="561" y="362"/>
                  </a:cubicBezTo>
                  <a:cubicBezTo>
                    <a:pt x="567" y="361"/>
                    <a:pt x="575" y="356"/>
                    <a:pt x="579" y="350"/>
                  </a:cubicBezTo>
                  <a:cubicBezTo>
                    <a:pt x="583" y="345"/>
                    <a:pt x="582" y="341"/>
                    <a:pt x="577" y="341"/>
                  </a:cubicBezTo>
                  <a:moveTo>
                    <a:pt x="1997" y="341"/>
                  </a:moveTo>
                  <a:cubicBezTo>
                    <a:pt x="1991" y="341"/>
                    <a:pt x="1987" y="345"/>
                    <a:pt x="1988" y="349"/>
                  </a:cubicBezTo>
                  <a:cubicBezTo>
                    <a:pt x="1990" y="354"/>
                    <a:pt x="1995" y="358"/>
                    <a:pt x="2001" y="358"/>
                  </a:cubicBezTo>
                  <a:cubicBezTo>
                    <a:pt x="2001" y="358"/>
                    <a:pt x="2002" y="358"/>
                    <a:pt x="2002" y="358"/>
                  </a:cubicBezTo>
                  <a:cubicBezTo>
                    <a:pt x="2007" y="358"/>
                    <a:pt x="2011" y="355"/>
                    <a:pt x="2010" y="350"/>
                  </a:cubicBezTo>
                  <a:cubicBezTo>
                    <a:pt x="2009" y="345"/>
                    <a:pt x="2003" y="341"/>
                    <a:pt x="1997" y="341"/>
                  </a:cubicBezTo>
                  <a:cubicBezTo>
                    <a:pt x="1997" y="341"/>
                    <a:pt x="1997" y="341"/>
                    <a:pt x="1997" y="341"/>
                  </a:cubicBezTo>
                  <a:moveTo>
                    <a:pt x="1926" y="339"/>
                  </a:moveTo>
                  <a:cubicBezTo>
                    <a:pt x="1920" y="339"/>
                    <a:pt x="1916" y="343"/>
                    <a:pt x="1917" y="347"/>
                  </a:cubicBezTo>
                  <a:cubicBezTo>
                    <a:pt x="1918" y="352"/>
                    <a:pt x="1923" y="356"/>
                    <a:pt x="1929" y="356"/>
                  </a:cubicBezTo>
                  <a:cubicBezTo>
                    <a:pt x="1929" y="356"/>
                    <a:pt x="1930" y="356"/>
                    <a:pt x="1930" y="356"/>
                  </a:cubicBezTo>
                  <a:cubicBezTo>
                    <a:pt x="1936" y="356"/>
                    <a:pt x="1940" y="353"/>
                    <a:pt x="1939" y="348"/>
                  </a:cubicBezTo>
                  <a:cubicBezTo>
                    <a:pt x="1938" y="343"/>
                    <a:pt x="1932" y="339"/>
                    <a:pt x="1926" y="339"/>
                  </a:cubicBezTo>
                  <a:cubicBezTo>
                    <a:pt x="1926" y="339"/>
                    <a:pt x="1926" y="339"/>
                    <a:pt x="1926" y="339"/>
                  </a:cubicBezTo>
                  <a:moveTo>
                    <a:pt x="1854" y="338"/>
                  </a:moveTo>
                  <a:cubicBezTo>
                    <a:pt x="1848" y="338"/>
                    <a:pt x="1844" y="341"/>
                    <a:pt x="1844" y="346"/>
                  </a:cubicBezTo>
                  <a:cubicBezTo>
                    <a:pt x="1844" y="350"/>
                    <a:pt x="1850" y="354"/>
                    <a:pt x="1856" y="354"/>
                  </a:cubicBezTo>
                  <a:cubicBezTo>
                    <a:pt x="1856" y="354"/>
                    <a:pt x="1856" y="354"/>
                    <a:pt x="1856" y="354"/>
                  </a:cubicBezTo>
                  <a:cubicBezTo>
                    <a:pt x="1862" y="354"/>
                    <a:pt x="1867" y="351"/>
                    <a:pt x="1866" y="346"/>
                  </a:cubicBezTo>
                  <a:cubicBezTo>
                    <a:pt x="1866" y="342"/>
                    <a:pt x="1861" y="338"/>
                    <a:pt x="1855" y="338"/>
                  </a:cubicBezTo>
                  <a:cubicBezTo>
                    <a:pt x="1855" y="338"/>
                    <a:pt x="1854" y="338"/>
                    <a:pt x="1854" y="338"/>
                  </a:cubicBezTo>
                  <a:moveTo>
                    <a:pt x="1781" y="336"/>
                  </a:moveTo>
                  <a:cubicBezTo>
                    <a:pt x="1775" y="336"/>
                    <a:pt x="1770" y="339"/>
                    <a:pt x="1770" y="343"/>
                  </a:cubicBezTo>
                  <a:cubicBezTo>
                    <a:pt x="1770" y="348"/>
                    <a:pt x="1774" y="351"/>
                    <a:pt x="1781" y="351"/>
                  </a:cubicBezTo>
                  <a:cubicBezTo>
                    <a:pt x="1781" y="351"/>
                    <a:pt x="1781" y="351"/>
                    <a:pt x="1781" y="351"/>
                  </a:cubicBezTo>
                  <a:cubicBezTo>
                    <a:pt x="1787" y="351"/>
                    <a:pt x="1792" y="348"/>
                    <a:pt x="1793" y="344"/>
                  </a:cubicBezTo>
                  <a:cubicBezTo>
                    <a:pt x="1793" y="340"/>
                    <a:pt x="1788" y="336"/>
                    <a:pt x="1782" y="336"/>
                  </a:cubicBezTo>
                  <a:cubicBezTo>
                    <a:pt x="1782" y="336"/>
                    <a:pt x="1782" y="336"/>
                    <a:pt x="1781" y="336"/>
                  </a:cubicBezTo>
                  <a:moveTo>
                    <a:pt x="647" y="335"/>
                  </a:moveTo>
                  <a:cubicBezTo>
                    <a:pt x="647" y="335"/>
                    <a:pt x="647" y="335"/>
                    <a:pt x="646" y="335"/>
                  </a:cubicBezTo>
                  <a:cubicBezTo>
                    <a:pt x="640" y="335"/>
                    <a:pt x="632" y="340"/>
                    <a:pt x="627" y="344"/>
                  </a:cubicBezTo>
                  <a:cubicBezTo>
                    <a:pt x="623" y="349"/>
                    <a:pt x="623" y="352"/>
                    <a:pt x="627" y="352"/>
                  </a:cubicBezTo>
                  <a:cubicBezTo>
                    <a:pt x="628" y="352"/>
                    <a:pt x="628" y="352"/>
                    <a:pt x="629" y="352"/>
                  </a:cubicBezTo>
                  <a:cubicBezTo>
                    <a:pt x="635" y="351"/>
                    <a:pt x="643" y="347"/>
                    <a:pt x="648" y="342"/>
                  </a:cubicBezTo>
                  <a:cubicBezTo>
                    <a:pt x="653" y="338"/>
                    <a:pt x="652" y="335"/>
                    <a:pt x="647" y="335"/>
                  </a:cubicBezTo>
                  <a:moveTo>
                    <a:pt x="1708" y="334"/>
                  </a:moveTo>
                  <a:cubicBezTo>
                    <a:pt x="1702" y="334"/>
                    <a:pt x="1696" y="338"/>
                    <a:pt x="1695" y="341"/>
                  </a:cubicBezTo>
                  <a:cubicBezTo>
                    <a:pt x="1694" y="345"/>
                    <a:pt x="1698" y="349"/>
                    <a:pt x="1705" y="349"/>
                  </a:cubicBezTo>
                  <a:cubicBezTo>
                    <a:pt x="1705" y="349"/>
                    <a:pt x="1705" y="349"/>
                    <a:pt x="1705" y="349"/>
                  </a:cubicBezTo>
                  <a:cubicBezTo>
                    <a:pt x="1712" y="349"/>
                    <a:pt x="1717" y="346"/>
                    <a:pt x="1718" y="342"/>
                  </a:cubicBezTo>
                  <a:cubicBezTo>
                    <a:pt x="1719" y="338"/>
                    <a:pt x="1714" y="335"/>
                    <a:pt x="1708" y="334"/>
                  </a:cubicBezTo>
                  <a:cubicBezTo>
                    <a:pt x="1708" y="334"/>
                    <a:pt x="1708" y="334"/>
                    <a:pt x="1708" y="334"/>
                  </a:cubicBezTo>
                  <a:moveTo>
                    <a:pt x="1634" y="333"/>
                  </a:moveTo>
                  <a:cubicBezTo>
                    <a:pt x="1627" y="333"/>
                    <a:pt x="1621" y="336"/>
                    <a:pt x="1619" y="339"/>
                  </a:cubicBezTo>
                  <a:cubicBezTo>
                    <a:pt x="1618" y="343"/>
                    <a:pt x="1622" y="346"/>
                    <a:pt x="1628" y="346"/>
                  </a:cubicBezTo>
                  <a:cubicBezTo>
                    <a:pt x="1628" y="346"/>
                    <a:pt x="1629" y="346"/>
                    <a:pt x="1629" y="346"/>
                  </a:cubicBezTo>
                  <a:cubicBezTo>
                    <a:pt x="1635" y="346"/>
                    <a:pt x="1641" y="344"/>
                    <a:pt x="1643" y="340"/>
                  </a:cubicBezTo>
                  <a:cubicBezTo>
                    <a:pt x="1644" y="336"/>
                    <a:pt x="1640" y="333"/>
                    <a:pt x="1634" y="333"/>
                  </a:cubicBezTo>
                  <a:cubicBezTo>
                    <a:pt x="1634" y="333"/>
                    <a:pt x="1634" y="333"/>
                    <a:pt x="1634" y="333"/>
                  </a:cubicBezTo>
                  <a:moveTo>
                    <a:pt x="4076" y="331"/>
                  </a:moveTo>
                  <a:cubicBezTo>
                    <a:pt x="4075" y="331"/>
                    <a:pt x="4073" y="332"/>
                    <a:pt x="4071" y="333"/>
                  </a:cubicBezTo>
                  <a:cubicBezTo>
                    <a:pt x="4066" y="337"/>
                    <a:pt x="4059" y="344"/>
                    <a:pt x="4055" y="349"/>
                  </a:cubicBezTo>
                  <a:cubicBezTo>
                    <a:pt x="4053" y="352"/>
                    <a:pt x="4053" y="354"/>
                    <a:pt x="4055" y="354"/>
                  </a:cubicBezTo>
                  <a:cubicBezTo>
                    <a:pt x="4056" y="354"/>
                    <a:pt x="4058" y="353"/>
                    <a:pt x="4060" y="352"/>
                  </a:cubicBezTo>
                  <a:cubicBezTo>
                    <a:pt x="4065" y="349"/>
                    <a:pt x="4073" y="342"/>
                    <a:pt x="4076" y="336"/>
                  </a:cubicBezTo>
                  <a:cubicBezTo>
                    <a:pt x="4078" y="333"/>
                    <a:pt x="4078" y="331"/>
                    <a:pt x="4076" y="331"/>
                  </a:cubicBezTo>
                  <a:moveTo>
                    <a:pt x="1559" y="331"/>
                  </a:moveTo>
                  <a:cubicBezTo>
                    <a:pt x="1553" y="331"/>
                    <a:pt x="1546" y="334"/>
                    <a:pt x="1544" y="337"/>
                  </a:cubicBezTo>
                  <a:cubicBezTo>
                    <a:pt x="1541" y="341"/>
                    <a:pt x="1544" y="343"/>
                    <a:pt x="1551" y="344"/>
                  </a:cubicBezTo>
                  <a:cubicBezTo>
                    <a:pt x="1551" y="344"/>
                    <a:pt x="1552" y="344"/>
                    <a:pt x="1552" y="344"/>
                  </a:cubicBezTo>
                  <a:cubicBezTo>
                    <a:pt x="1558" y="344"/>
                    <a:pt x="1565" y="341"/>
                    <a:pt x="1567" y="338"/>
                  </a:cubicBezTo>
                  <a:cubicBezTo>
                    <a:pt x="1569" y="334"/>
                    <a:pt x="1566" y="331"/>
                    <a:pt x="1560" y="331"/>
                  </a:cubicBezTo>
                  <a:cubicBezTo>
                    <a:pt x="1559" y="331"/>
                    <a:pt x="1559" y="331"/>
                    <a:pt x="1559" y="331"/>
                  </a:cubicBezTo>
                  <a:moveTo>
                    <a:pt x="1484" y="330"/>
                  </a:moveTo>
                  <a:cubicBezTo>
                    <a:pt x="1478" y="330"/>
                    <a:pt x="1471" y="332"/>
                    <a:pt x="1468" y="335"/>
                  </a:cubicBezTo>
                  <a:cubicBezTo>
                    <a:pt x="1464" y="338"/>
                    <a:pt x="1467" y="341"/>
                    <a:pt x="1474" y="341"/>
                  </a:cubicBezTo>
                  <a:cubicBezTo>
                    <a:pt x="1474" y="341"/>
                    <a:pt x="1474" y="341"/>
                    <a:pt x="1475" y="341"/>
                  </a:cubicBezTo>
                  <a:cubicBezTo>
                    <a:pt x="1481" y="341"/>
                    <a:pt x="1488" y="339"/>
                    <a:pt x="1491" y="336"/>
                  </a:cubicBezTo>
                  <a:cubicBezTo>
                    <a:pt x="1494" y="332"/>
                    <a:pt x="1491" y="330"/>
                    <a:pt x="1485" y="330"/>
                  </a:cubicBezTo>
                  <a:cubicBezTo>
                    <a:pt x="1485" y="330"/>
                    <a:pt x="1485" y="330"/>
                    <a:pt x="1484" y="330"/>
                  </a:cubicBezTo>
                  <a:moveTo>
                    <a:pt x="717" y="329"/>
                  </a:moveTo>
                  <a:cubicBezTo>
                    <a:pt x="717" y="329"/>
                    <a:pt x="716" y="329"/>
                    <a:pt x="716" y="329"/>
                  </a:cubicBezTo>
                  <a:cubicBezTo>
                    <a:pt x="710" y="330"/>
                    <a:pt x="701" y="333"/>
                    <a:pt x="696" y="337"/>
                  </a:cubicBezTo>
                  <a:cubicBezTo>
                    <a:pt x="691" y="341"/>
                    <a:pt x="691" y="343"/>
                    <a:pt x="695" y="343"/>
                  </a:cubicBezTo>
                  <a:cubicBezTo>
                    <a:pt x="695" y="343"/>
                    <a:pt x="696" y="343"/>
                    <a:pt x="696" y="343"/>
                  </a:cubicBezTo>
                  <a:cubicBezTo>
                    <a:pt x="702" y="342"/>
                    <a:pt x="711" y="339"/>
                    <a:pt x="716" y="335"/>
                  </a:cubicBezTo>
                  <a:cubicBezTo>
                    <a:pt x="722" y="332"/>
                    <a:pt x="722" y="329"/>
                    <a:pt x="717" y="329"/>
                  </a:cubicBezTo>
                  <a:moveTo>
                    <a:pt x="1410" y="328"/>
                  </a:moveTo>
                  <a:cubicBezTo>
                    <a:pt x="1404" y="328"/>
                    <a:pt x="1396" y="330"/>
                    <a:pt x="1392" y="333"/>
                  </a:cubicBezTo>
                  <a:cubicBezTo>
                    <a:pt x="1388" y="336"/>
                    <a:pt x="1390" y="338"/>
                    <a:pt x="1397" y="338"/>
                  </a:cubicBezTo>
                  <a:cubicBezTo>
                    <a:pt x="1397" y="338"/>
                    <a:pt x="1397" y="338"/>
                    <a:pt x="1398" y="338"/>
                  </a:cubicBezTo>
                  <a:cubicBezTo>
                    <a:pt x="1404" y="338"/>
                    <a:pt x="1411" y="336"/>
                    <a:pt x="1415" y="333"/>
                  </a:cubicBezTo>
                  <a:cubicBezTo>
                    <a:pt x="1419" y="331"/>
                    <a:pt x="1417" y="328"/>
                    <a:pt x="1411" y="328"/>
                  </a:cubicBezTo>
                  <a:cubicBezTo>
                    <a:pt x="1410" y="328"/>
                    <a:pt x="1410" y="328"/>
                    <a:pt x="1410" y="328"/>
                  </a:cubicBezTo>
                  <a:moveTo>
                    <a:pt x="1336" y="326"/>
                  </a:moveTo>
                  <a:cubicBezTo>
                    <a:pt x="1330" y="326"/>
                    <a:pt x="1321" y="328"/>
                    <a:pt x="1317" y="331"/>
                  </a:cubicBezTo>
                  <a:cubicBezTo>
                    <a:pt x="1312" y="333"/>
                    <a:pt x="1314" y="336"/>
                    <a:pt x="1320" y="336"/>
                  </a:cubicBezTo>
                  <a:cubicBezTo>
                    <a:pt x="1320" y="336"/>
                    <a:pt x="1321" y="336"/>
                    <a:pt x="1321" y="336"/>
                  </a:cubicBezTo>
                  <a:cubicBezTo>
                    <a:pt x="1327" y="336"/>
                    <a:pt x="1335" y="334"/>
                    <a:pt x="1340" y="331"/>
                  </a:cubicBezTo>
                  <a:cubicBezTo>
                    <a:pt x="1344" y="329"/>
                    <a:pt x="1343" y="326"/>
                    <a:pt x="1336" y="326"/>
                  </a:cubicBezTo>
                  <a:cubicBezTo>
                    <a:pt x="1336" y="326"/>
                    <a:pt x="1336" y="326"/>
                    <a:pt x="1336" y="326"/>
                  </a:cubicBezTo>
                  <a:moveTo>
                    <a:pt x="786" y="325"/>
                  </a:moveTo>
                  <a:cubicBezTo>
                    <a:pt x="785" y="325"/>
                    <a:pt x="785" y="325"/>
                    <a:pt x="785" y="325"/>
                  </a:cubicBezTo>
                  <a:cubicBezTo>
                    <a:pt x="779" y="325"/>
                    <a:pt x="769" y="328"/>
                    <a:pt x="763" y="331"/>
                  </a:cubicBezTo>
                  <a:cubicBezTo>
                    <a:pt x="758" y="334"/>
                    <a:pt x="758" y="336"/>
                    <a:pt x="761" y="336"/>
                  </a:cubicBezTo>
                  <a:cubicBezTo>
                    <a:pt x="762" y="336"/>
                    <a:pt x="762" y="336"/>
                    <a:pt x="763" y="336"/>
                  </a:cubicBezTo>
                  <a:cubicBezTo>
                    <a:pt x="769" y="335"/>
                    <a:pt x="778" y="333"/>
                    <a:pt x="784" y="330"/>
                  </a:cubicBezTo>
                  <a:cubicBezTo>
                    <a:pt x="789" y="327"/>
                    <a:pt x="790" y="325"/>
                    <a:pt x="786" y="325"/>
                  </a:cubicBezTo>
                  <a:moveTo>
                    <a:pt x="1262" y="325"/>
                  </a:moveTo>
                  <a:cubicBezTo>
                    <a:pt x="1256" y="325"/>
                    <a:pt x="1247" y="326"/>
                    <a:pt x="1242" y="329"/>
                  </a:cubicBezTo>
                  <a:cubicBezTo>
                    <a:pt x="1237" y="331"/>
                    <a:pt x="1238" y="333"/>
                    <a:pt x="1244" y="333"/>
                  </a:cubicBezTo>
                  <a:cubicBezTo>
                    <a:pt x="1245" y="333"/>
                    <a:pt x="1245" y="333"/>
                    <a:pt x="1245" y="333"/>
                  </a:cubicBezTo>
                  <a:cubicBezTo>
                    <a:pt x="1252" y="333"/>
                    <a:pt x="1260" y="332"/>
                    <a:pt x="1265" y="329"/>
                  </a:cubicBezTo>
                  <a:cubicBezTo>
                    <a:pt x="1270" y="327"/>
                    <a:pt x="1269" y="325"/>
                    <a:pt x="1263" y="325"/>
                  </a:cubicBezTo>
                  <a:cubicBezTo>
                    <a:pt x="1263" y="325"/>
                    <a:pt x="1263" y="325"/>
                    <a:pt x="1262" y="325"/>
                  </a:cubicBezTo>
                  <a:moveTo>
                    <a:pt x="1190" y="323"/>
                  </a:moveTo>
                  <a:cubicBezTo>
                    <a:pt x="1184" y="323"/>
                    <a:pt x="1174" y="325"/>
                    <a:pt x="1169" y="327"/>
                  </a:cubicBezTo>
                  <a:cubicBezTo>
                    <a:pt x="1163" y="329"/>
                    <a:pt x="1164" y="331"/>
                    <a:pt x="1170" y="331"/>
                  </a:cubicBezTo>
                  <a:cubicBezTo>
                    <a:pt x="1170" y="331"/>
                    <a:pt x="1170" y="331"/>
                    <a:pt x="1171" y="331"/>
                  </a:cubicBezTo>
                  <a:cubicBezTo>
                    <a:pt x="1177" y="331"/>
                    <a:pt x="1186" y="329"/>
                    <a:pt x="1191" y="327"/>
                  </a:cubicBezTo>
                  <a:cubicBezTo>
                    <a:pt x="1197" y="325"/>
                    <a:pt x="1196" y="323"/>
                    <a:pt x="1190" y="323"/>
                  </a:cubicBezTo>
                  <a:cubicBezTo>
                    <a:pt x="1190" y="323"/>
                    <a:pt x="1190" y="323"/>
                    <a:pt x="1190" y="323"/>
                  </a:cubicBezTo>
                  <a:moveTo>
                    <a:pt x="852" y="322"/>
                  </a:moveTo>
                  <a:cubicBezTo>
                    <a:pt x="852" y="322"/>
                    <a:pt x="852" y="322"/>
                    <a:pt x="851" y="322"/>
                  </a:cubicBezTo>
                  <a:cubicBezTo>
                    <a:pt x="846" y="322"/>
                    <a:pt x="836" y="324"/>
                    <a:pt x="830" y="326"/>
                  </a:cubicBezTo>
                  <a:cubicBezTo>
                    <a:pt x="824" y="329"/>
                    <a:pt x="823" y="330"/>
                    <a:pt x="827" y="330"/>
                  </a:cubicBezTo>
                  <a:cubicBezTo>
                    <a:pt x="827" y="330"/>
                    <a:pt x="828" y="330"/>
                    <a:pt x="828" y="330"/>
                  </a:cubicBezTo>
                  <a:cubicBezTo>
                    <a:pt x="834" y="330"/>
                    <a:pt x="843" y="328"/>
                    <a:pt x="850" y="325"/>
                  </a:cubicBezTo>
                  <a:cubicBezTo>
                    <a:pt x="856" y="323"/>
                    <a:pt x="857" y="322"/>
                    <a:pt x="852" y="322"/>
                  </a:cubicBezTo>
                  <a:moveTo>
                    <a:pt x="1118" y="321"/>
                  </a:moveTo>
                  <a:cubicBezTo>
                    <a:pt x="1112" y="321"/>
                    <a:pt x="1103" y="323"/>
                    <a:pt x="1097" y="325"/>
                  </a:cubicBezTo>
                  <a:cubicBezTo>
                    <a:pt x="1090" y="327"/>
                    <a:pt x="1090" y="328"/>
                    <a:pt x="1097" y="329"/>
                  </a:cubicBezTo>
                  <a:cubicBezTo>
                    <a:pt x="1097" y="329"/>
                    <a:pt x="1097" y="329"/>
                    <a:pt x="1098" y="329"/>
                  </a:cubicBezTo>
                  <a:cubicBezTo>
                    <a:pt x="1104" y="329"/>
                    <a:pt x="1113" y="327"/>
                    <a:pt x="1119" y="325"/>
                  </a:cubicBezTo>
                  <a:cubicBezTo>
                    <a:pt x="1125" y="323"/>
                    <a:pt x="1125" y="322"/>
                    <a:pt x="1119" y="321"/>
                  </a:cubicBezTo>
                  <a:cubicBezTo>
                    <a:pt x="1119" y="321"/>
                    <a:pt x="1118" y="321"/>
                    <a:pt x="1118" y="321"/>
                  </a:cubicBezTo>
                  <a:moveTo>
                    <a:pt x="1048" y="320"/>
                  </a:moveTo>
                  <a:cubicBezTo>
                    <a:pt x="1042" y="320"/>
                    <a:pt x="1032" y="321"/>
                    <a:pt x="1026" y="323"/>
                  </a:cubicBezTo>
                  <a:cubicBezTo>
                    <a:pt x="1019" y="325"/>
                    <a:pt x="1019" y="326"/>
                    <a:pt x="1025" y="327"/>
                  </a:cubicBezTo>
                  <a:cubicBezTo>
                    <a:pt x="1025" y="327"/>
                    <a:pt x="1026" y="327"/>
                    <a:pt x="1026" y="327"/>
                  </a:cubicBezTo>
                  <a:cubicBezTo>
                    <a:pt x="1032" y="327"/>
                    <a:pt x="1041" y="325"/>
                    <a:pt x="1047" y="323"/>
                  </a:cubicBezTo>
                  <a:cubicBezTo>
                    <a:pt x="1054" y="322"/>
                    <a:pt x="1055" y="320"/>
                    <a:pt x="1049" y="320"/>
                  </a:cubicBezTo>
                  <a:cubicBezTo>
                    <a:pt x="1048" y="320"/>
                    <a:pt x="1048" y="320"/>
                    <a:pt x="1048" y="320"/>
                  </a:cubicBezTo>
                  <a:moveTo>
                    <a:pt x="917" y="319"/>
                  </a:moveTo>
                  <a:cubicBezTo>
                    <a:pt x="917" y="319"/>
                    <a:pt x="916" y="319"/>
                    <a:pt x="916" y="319"/>
                  </a:cubicBezTo>
                  <a:cubicBezTo>
                    <a:pt x="911" y="319"/>
                    <a:pt x="901" y="321"/>
                    <a:pt x="894" y="323"/>
                  </a:cubicBezTo>
                  <a:cubicBezTo>
                    <a:pt x="888" y="325"/>
                    <a:pt x="887" y="326"/>
                    <a:pt x="891" y="326"/>
                  </a:cubicBezTo>
                  <a:cubicBezTo>
                    <a:pt x="891" y="326"/>
                    <a:pt x="891" y="326"/>
                    <a:pt x="892" y="326"/>
                  </a:cubicBezTo>
                  <a:cubicBezTo>
                    <a:pt x="897" y="326"/>
                    <a:pt x="907" y="324"/>
                    <a:pt x="913" y="322"/>
                  </a:cubicBezTo>
                  <a:cubicBezTo>
                    <a:pt x="920" y="320"/>
                    <a:pt x="921" y="319"/>
                    <a:pt x="917" y="319"/>
                  </a:cubicBezTo>
                  <a:moveTo>
                    <a:pt x="979" y="318"/>
                  </a:moveTo>
                  <a:cubicBezTo>
                    <a:pt x="973" y="318"/>
                    <a:pt x="964" y="320"/>
                    <a:pt x="957" y="321"/>
                  </a:cubicBezTo>
                  <a:cubicBezTo>
                    <a:pt x="951" y="323"/>
                    <a:pt x="950" y="325"/>
                    <a:pt x="956" y="325"/>
                  </a:cubicBezTo>
                  <a:cubicBezTo>
                    <a:pt x="956" y="325"/>
                    <a:pt x="956" y="325"/>
                    <a:pt x="956" y="325"/>
                  </a:cubicBezTo>
                  <a:cubicBezTo>
                    <a:pt x="962" y="325"/>
                    <a:pt x="972" y="323"/>
                    <a:pt x="978" y="322"/>
                  </a:cubicBezTo>
                  <a:cubicBezTo>
                    <a:pt x="985" y="320"/>
                    <a:pt x="986" y="318"/>
                    <a:pt x="980" y="318"/>
                  </a:cubicBezTo>
                  <a:cubicBezTo>
                    <a:pt x="980" y="318"/>
                    <a:pt x="980" y="318"/>
                    <a:pt x="979" y="318"/>
                  </a:cubicBezTo>
                  <a:moveTo>
                    <a:pt x="4142" y="291"/>
                  </a:moveTo>
                  <a:cubicBezTo>
                    <a:pt x="4141" y="291"/>
                    <a:pt x="4139" y="291"/>
                    <a:pt x="4137" y="293"/>
                  </a:cubicBezTo>
                  <a:cubicBezTo>
                    <a:pt x="4132" y="296"/>
                    <a:pt x="4124" y="303"/>
                    <a:pt x="4121" y="307"/>
                  </a:cubicBezTo>
                  <a:cubicBezTo>
                    <a:pt x="4119" y="310"/>
                    <a:pt x="4119" y="311"/>
                    <a:pt x="4120" y="311"/>
                  </a:cubicBezTo>
                  <a:cubicBezTo>
                    <a:pt x="4121" y="311"/>
                    <a:pt x="4122" y="310"/>
                    <a:pt x="4125" y="309"/>
                  </a:cubicBezTo>
                  <a:cubicBezTo>
                    <a:pt x="4130" y="305"/>
                    <a:pt x="4137" y="298"/>
                    <a:pt x="4141" y="294"/>
                  </a:cubicBezTo>
                  <a:cubicBezTo>
                    <a:pt x="4142" y="292"/>
                    <a:pt x="4143" y="291"/>
                    <a:pt x="4142" y="291"/>
                  </a:cubicBezTo>
                  <a:moveTo>
                    <a:pt x="4197" y="260"/>
                  </a:moveTo>
                  <a:cubicBezTo>
                    <a:pt x="4196" y="260"/>
                    <a:pt x="4195" y="261"/>
                    <a:pt x="4193" y="262"/>
                  </a:cubicBezTo>
                  <a:cubicBezTo>
                    <a:pt x="4189" y="264"/>
                    <a:pt x="4182" y="269"/>
                    <a:pt x="4179" y="272"/>
                  </a:cubicBezTo>
                  <a:cubicBezTo>
                    <a:pt x="4177" y="275"/>
                    <a:pt x="4176" y="276"/>
                    <a:pt x="4177" y="276"/>
                  </a:cubicBezTo>
                  <a:cubicBezTo>
                    <a:pt x="4178" y="276"/>
                    <a:pt x="4179" y="275"/>
                    <a:pt x="4181" y="275"/>
                  </a:cubicBezTo>
                  <a:cubicBezTo>
                    <a:pt x="4185" y="272"/>
                    <a:pt x="4192" y="267"/>
                    <a:pt x="4195" y="264"/>
                  </a:cubicBezTo>
                  <a:cubicBezTo>
                    <a:pt x="4197" y="262"/>
                    <a:pt x="4198" y="260"/>
                    <a:pt x="4197" y="260"/>
                  </a:cubicBezTo>
                  <a:moveTo>
                    <a:pt x="4254" y="233"/>
                  </a:moveTo>
                  <a:cubicBezTo>
                    <a:pt x="4253" y="233"/>
                    <a:pt x="4252" y="233"/>
                    <a:pt x="4250" y="234"/>
                  </a:cubicBezTo>
                  <a:cubicBezTo>
                    <a:pt x="4245" y="237"/>
                    <a:pt x="4238" y="241"/>
                    <a:pt x="4234" y="244"/>
                  </a:cubicBezTo>
                  <a:cubicBezTo>
                    <a:pt x="4232" y="246"/>
                    <a:pt x="4232" y="247"/>
                    <a:pt x="4233" y="247"/>
                  </a:cubicBezTo>
                  <a:cubicBezTo>
                    <a:pt x="4233" y="247"/>
                    <a:pt x="4235" y="246"/>
                    <a:pt x="4237" y="245"/>
                  </a:cubicBezTo>
                  <a:cubicBezTo>
                    <a:pt x="4242" y="243"/>
                    <a:pt x="4249" y="238"/>
                    <a:pt x="4252" y="235"/>
                  </a:cubicBezTo>
                  <a:cubicBezTo>
                    <a:pt x="4254" y="234"/>
                    <a:pt x="4255" y="233"/>
                    <a:pt x="4254" y="233"/>
                  </a:cubicBezTo>
                  <a:moveTo>
                    <a:pt x="4315" y="205"/>
                  </a:moveTo>
                  <a:cubicBezTo>
                    <a:pt x="4315" y="205"/>
                    <a:pt x="4313" y="205"/>
                    <a:pt x="4311" y="206"/>
                  </a:cubicBezTo>
                  <a:cubicBezTo>
                    <a:pt x="4305" y="209"/>
                    <a:pt x="4298" y="213"/>
                    <a:pt x="4294" y="216"/>
                  </a:cubicBezTo>
                  <a:cubicBezTo>
                    <a:pt x="4292" y="217"/>
                    <a:pt x="4292" y="218"/>
                    <a:pt x="4292" y="218"/>
                  </a:cubicBezTo>
                  <a:cubicBezTo>
                    <a:pt x="4293" y="218"/>
                    <a:pt x="4294" y="217"/>
                    <a:pt x="4297" y="216"/>
                  </a:cubicBezTo>
                  <a:cubicBezTo>
                    <a:pt x="4302" y="213"/>
                    <a:pt x="4309" y="209"/>
                    <a:pt x="4313" y="207"/>
                  </a:cubicBezTo>
                  <a:cubicBezTo>
                    <a:pt x="4315" y="205"/>
                    <a:pt x="4316" y="205"/>
                    <a:pt x="4315" y="205"/>
                  </a:cubicBezTo>
                  <a:moveTo>
                    <a:pt x="4380" y="177"/>
                  </a:moveTo>
                  <a:cubicBezTo>
                    <a:pt x="4379" y="177"/>
                    <a:pt x="4377" y="177"/>
                    <a:pt x="4374" y="178"/>
                  </a:cubicBezTo>
                  <a:cubicBezTo>
                    <a:pt x="4369" y="181"/>
                    <a:pt x="4361" y="185"/>
                    <a:pt x="4358" y="187"/>
                  </a:cubicBezTo>
                  <a:cubicBezTo>
                    <a:pt x="4356" y="188"/>
                    <a:pt x="4355" y="189"/>
                    <a:pt x="4356" y="189"/>
                  </a:cubicBezTo>
                  <a:cubicBezTo>
                    <a:pt x="4356" y="189"/>
                    <a:pt x="4358" y="188"/>
                    <a:pt x="4361" y="187"/>
                  </a:cubicBezTo>
                  <a:cubicBezTo>
                    <a:pt x="4366" y="184"/>
                    <a:pt x="4374" y="181"/>
                    <a:pt x="4378" y="178"/>
                  </a:cubicBezTo>
                  <a:cubicBezTo>
                    <a:pt x="4379" y="177"/>
                    <a:pt x="4380" y="177"/>
                    <a:pt x="4380" y="177"/>
                  </a:cubicBezTo>
                  <a:moveTo>
                    <a:pt x="4447" y="149"/>
                  </a:moveTo>
                  <a:cubicBezTo>
                    <a:pt x="4446" y="149"/>
                    <a:pt x="4444" y="150"/>
                    <a:pt x="4441" y="151"/>
                  </a:cubicBezTo>
                  <a:cubicBezTo>
                    <a:pt x="4435" y="153"/>
                    <a:pt x="4428" y="157"/>
                    <a:pt x="4424" y="159"/>
                  </a:cubicBezTo>
                  <a:cubicBezTo>
                    <a:pt x="4422" y="160"/>
                    <a:pt x="4422" y="160"/>
                    <a:pt x="4422" y="160"/>
                  </a:cubicBezTo>
                  <a:cubicBezTo>
                    <a:pt x="4423" y="160"/>
                    <a:pt x="4425" y="160"/>
                    <a:pt x="4428" y="158"/>
                  </a:cubicBezTo>
                  <a:cubicBezTo>
                    <a:pt x="4433" y="156"/>
                    <a:pt x="4441" y="152"/>
                    <a:pt x="4445" y="150"/>
                  </a:cubicBezTo>
                  <a:cubicBezTo>
                    <a:pt x="4446" y="149"/>
                    <a:pt x="4447" y="149"/>
                    <a:pt x="4447" y="149"/>
                  </a:cubicBezTo>
                  <a:moveTo>
                    <a:pt x="4516" y="122"/>
                  </a:moveTo>
                  <a:cubicBezTo>
                    <a:pt x="4515" y="122"/>
                    <a:pt x="4513" y="123"/>
                    <a:pt x="4510" y="124"/>
                  </a:cubicBezTo>
                  <a:cubicBezTo>
                    <a:pt x="4504" y="126"/>
                    <a:pt x="4496" y="130"/>
                    <a:pt x="4493" y="132"/>
                  </a:cubicBezTo>
                  <a:cubicBezTo>
                    <a:pt x="4491" y="132"/>
                    <a:pt x="4491" y="133"/>
                    <a:pt x="4491" y="133"/>
                  </a:cubicBezTo>
                  <a:cubicBezTo>
                    <a:pt x="4492" y="133"/>
                    <a:pt x="4494" y="132"/>
                    <a:pt x="4497" y="131"/>
                  </a:cubicBezTo>
                  <a:cubicBezTo>
                    <a:pt x="4503" y="129"/>
                    <a:pt x="4511" y="125"/>
                    <a:pt x="4514" y="124"/>
                  </a:cubicBezTo>
                  <a:cubicBezTo>
                    <a:pt x="4516" y="123"/>
                    <a:pt x="4516" y="122"/>
                    <a:pt x="4516" y="122"/>
                  </a:cubicBezTo>
                  <a:moveTo>
                    <a:pt x="4587" y="97"/>
                  </a:moveTo>
                  <a:cubicBezTo>
                    <a:pt x="4586" y="97"/>
                    <a:pt x="4584" y="98"/>
                    <a:pt x="4580" y="99"/>
                  </a:cubicBezTo>
                  <a:cubicBezTo>
                    <a:pt x="4575" y="101"/>
                    <a:pt x="4567" y="104"/>
                    <a:pt x="4563" y="106"/>
                  </a:cubicBezTo>
                  <a:cubicBezTo>
                    <a:pt x="4562" y="107"/>
                    <a:pt x="4561" y="107"/>
                    <a:pt x="4562" y="107"/>
                  </a:cubicBezTo>
                  <a:cubicBezTo>
                    <a:pt x="4563" y="107"/>
                    <a:pt x="4565" y="106"/>
                    <a:pt x="4568" y="105"/>
                  </a:cubicBezTo>
                  <a:cubicBezTo>
                    <a:pt x="4574" y="103"/>
                    <a:pt x="4582" y="100"/>
                    <a:pt x="4585" y="98"/>
                  </a:cubicBezTo>
                  <a:cubicBezTo>
                    <a:pt x="4587" y="97"/>
                    <a:pt x="4587" y="97"/>
                    <a:pt x="4587" y="97"/>
                  </a:cubicBezTo>
                  <a:moveTo>
                    <a:pt x="4658" y="74"/>
                  </a:moveTo>
                  <a:cubicBezTo>
                    <a:pt x="4657" y="74"/>
                    <a:pt x="4655" y="74"/>
                    <a:pt x="4652" y="75"/>
                  </a:cubicBezTo>
                  <a:cubicBezTo>
                    <a:pt x="4646" y="77"/>
                    <a:pt x="4639" y="80"/>
                    <a:pt x="4635" y="82"/>
                  </a:cubicBezTo>
                  <a:cubicBezTo>
                    <a:pt x="4634" y="83"/>
                    <a:pt x="4633" y="83"/>
                    <a:pt x="4634" y="83"/>
                  </a:cubicBezTo>
                  <a:cubicBezTo>
                    <a:pt x="4635" y="83"/>
                    <a:pt x="4637" y="83"/>
                    <a:pt x="4641" y="82"/>
                  </a:cubicBezTo>
                  <a:cubicBezTo>
                    <a:pt x="4647" y="80"/>
                    <a:pt x="4654" y="77"/>
                    <a:pt x="4657" y="75"/>
                  </a:cubicBezTo>
                  <a:cubicBezTo>
                    <a:pt x="4659" y="74"/>
                    <a:pt x="4659" y="74"/>
                    <a:pt x="4658" y="74"/>
                  </a:cubicBezTo>
                  <a:moveTo>
                    <a:pt x="4730" y="53"/>
                  </a:moveTo>
                  <a:cubicBezTo>
                    <a:pt x="4729" y="53"/>
                    <a:pt x="4727" y="53"/>
                    <a:pt x="4724" y="54"/>
                  </a:cubicBezTo>
                  <a:cubicBezTo>
                    <a:pt x="4718" y="56"/>
                    <a:pt x="4711" y="58"/>
                    <a:pt x="4708" y="60"/>
                  </a:cubicBezTo>
                  <a:cubicBezTo>
                    <a:pt x="4706" y="61"/>
                    <a:pt x="4706" y="62"/>
                    <a:pt x="4707" y="62"/>
                  </a:cubicBezTo>
                  <a:cubicBezTo>
                    <a:pt x="4708" y="62"/>
                    <a:pt x="4711" y="61"/>
                    <a:pt x="4714" y="60"/>
                  </a:cubicBezTo>
                  <a:cubicBezTo>
                    <a:pt x="4720" y="59"/>
                    <a:pt x="4727" y="56"/>
                    <a:pt x="4730" y="54"/>
                  </a:cubicBezTo>
                  <a:cubicBezTo>
                    <a:pt x="4732" y="53"/>
                    <a:pt x="4732" y="53"/>
                    <a:pt x="4730" y="53"/>
                  </a:cubicBezTo>
                  <a:moveTo>
                    <a:pt x="4802" y="35"/>
                  </a:moveTo>
                  <a:cubicBezTo>
                    <a:pt x="4801" y="35"/>
                    <a:pt x="4799" y="35"/>
                    <a:pt x="4796" y="35"/>
                  </a:cubicBezTo>
                  <a:cubicBezTo>
                    <a:pt x="4790" y="37"/>
                    <a:pt x="4783" y="40"/>
                    <a:pt x="4781" y="41"/>
                  </a:cubicBezTo>
                  <a:cubicBezTo>
                    <a:pt x="4779" y="42"/>
                    <a:pt x="4779" y="43"/>
                    <a:pt x="4781" y="43"/>
                  </a:cubicBezTo>
                  <a:cubicBezTo>
                    <a:pt x="4782" y="43"/>
                    <a:pt x="4784" y="43"/>
                    <a:pt x="4787" y="42"/>
                  </a:cubicBezTo>
                  <a:cubicBezTo>
                    <a:pt x="4793" y="41"/>
                    <a:pt x="4800" y="38"/>
                    <a:pt x="4803" y="36"/>
                  </a:cubicBezTo>
                  <a:cubicBezTo>
                    <a:pt x="4804" y="35"/>
                    <a:pt x="4804" y="35"/>
                    <a:pt x="4802" y="35"/>
                  </a:cubicBezTo>
                  <a:moveTo>
                    <a:pt x="4873" y="20"/>
                  </a:moveTo>
                  <a:cubicBezTo>
                    <a:pt x="4872" y="20"/>
                    <a:pt x="4870" y="20"/>
                    <a:pt x="4868" y="20"/>
                  </a:cubicBezTo>
                  <a:cubicBezTo>
                    <a:pt x="4862" y="22"/>
                    <a:pt x="4855" y="24"/>
                    <a:pt x="4853" y="26"/>
                  </a:cubicBezTo>
                  <a:cubicBezTo>
                    <a:pt x="4851" y="27"/>
                    <a:pt x="4852" y="27"/>
                    <a:pt x="4854" y="27"/>
                  </a:cubicBezTo>
                  <a:cubicBezTo>
                    <a:pt x="4855" y="27"/>
                    <a:pt x="4857" y="27"/>
                    <a:pt x="4859" y="27"/>
                  </a:cubicBezTo>
                  <a:cubicBezTo>
                    <a:pt x="4865" y="26"/>
                    <a:pt x="4872" y="23"/>
                    <a:pt x="4875" y="22"/>
                  </a:cubicBezTo>
                  <a:cubicBezTo>
                    <a:pt x="4876" y="20"/>
                    <a:pt x="4875" y="20"/>
                    <a:pt x="4873" y="20"/>
                  </a:cubicBezTo>
                  <a:moveTo>
                    <a:pt x="4943" y="9"/>
                  </a:moveTo>
                  <a:cubicBezTo>
                    <a:pt x="4941" y="9"/>
                    <a:pt x="4940" y="9"/>
                    <a:pt x="4939" y="9"/>
                  </a:cubicBezTo>
                  <a:cubicBezTo>
                    <a:pt x="4933" y="10"/>
                    <a:pt x="4926" y="12"/>
                    <a:pt x="4924" y="14"/>
                  </a:cubicBezTo>
                  <a:cubicBezTo>
                    <a:pt x="4922" y="15"/>
                    <a:pt x="4924" y="16"/>
                    <a:pt x="4927" y="16"/>
                  </a:cubicBezTo>
                  <a:cubicBezTo>
                    <a:pt x="4928" y="16"/>
                    <a:pt x="4929" y="16"/>
                    <a:pt x="4931" y="15"/>
                  </a:cubicBezTo>
                  <a:cubicBezTo>
                    <a:pt x="4937" y="15"/>
                    <a:pt x="4943" y="13"/>
                    <a:pt x="4945" y="11"/>
                  </a:cubicBezTo>
                  <a:cubicBezTo>
                    <a:pt x="4947" y="10"/>
                    <a:pt x="4946" y="9"/>
                    <a:pt x="4943" y="9"/>
                  </a:cubicBezTo>
                  <a:moveTo>
                    <a:pt x="5134" y="3"/>
                  </a:moveTo>
                  <a:cubicBezTo>
                    <a:pt x="5130" y="3"/>
                    <a:pt x="5127" y="3"/>
                    <a:pt x="5126" y="4"/>
                  </a:cubicBezTo>
                  <a:cubicBezTo>
                    <a:pt x="5124" y="6"/>
                    <a:pt x="5128" y="7"/>
                    <a:pt x="5133" y="7"/>
                  </a:cubicBezTo>
                  <a:cubicBezTo>
                    <a:pt x="5134" y="8"/>
                    <a:pt x="5135" y="8"/>
                    <a:pt x="5136" y="8"/>
                  </a:cubicBezTo>
                  <a:cubicBezTo>
                    <a:pt x="5140" y="8"/>
                    <a:pt x="5144" y="7"/>
                    <a:pt x="5145" y="6"/>
                  </a:cubicBezTo>
                  <a:cubicBezTo>
                    <a:pt x="5146" y="5"/>
                    <a:pt x="5143" y="4"/>
                    <a:pt x="5137" y="3"/>
                  </a:cubicBezTo>
                  <a:cubicBezTo>
                    <a:pt x="5136" y="3"/>
                    <a:pt x="5135" y="3"/>
                    <a:pt x="5134" y="3"/>
                  </a:cubicBezTo>
                  <a:moveTo>
                    <a:pt x="5010" y="2"/>
                  </a:moveTo>
                  <a:cubicBezTo>
                    <a:pt x="5009" y="2"/>
                    <a:pt x="5008" y="2"/>
                    <a:pt x="5007" y="2"/>
                  </a:cubicBezTo>
                  <a:cubicBezTo>
                    <a:pt x="5002" y="3"/>
                    <a:pt x="4995" y="4"/>
                    <a:pt x="4994" y="6"/>
                  </a:cubicBezTo>
                  <a:cubicBezTo>
                    <a:pt x="4992" y="7"/>
                    <a:pt x="4994" y="8"/>
                    <a:pt x="4998" y="8"/>
                  </a:cubicBezTo>
                  <a:cubicBezTo>
                    <a:pt x="4999" y="8"/>
                    <a:pt x="5000" y="8"/>
                    <a:pt x="5001" y="8"/>
                  </a:cubicBezTo>
                  <a:cubicBezTo>
                    <a:pt x="5007" y="8"/>
                    <a:pt x="5013" y="6"/>
                    <a:pt x="5014" y="4"/>
                  </a:cubicBezTo>
                  <a:cubicBezTo>
                    <a:pt x="5016" y="3"/>
                    <a:pt x="5014" y="2"/>
                    <a:pt x="5010" y="2"/>
                  </a:cubicBezTo>
                  <a:moveTo>
                    <a:pt x="5074" y="0"/>
                  </a:moveTo>
                  <a:cubicBezTo>
                    <a:pt x="5068" y="0"/>
                    <a:pt x="5062" y="1"/>
                    <a:pt x="5061" y="3"/>
                  </a:cubicBezTo>
                  <a:cubicBezTo>
                    <a:pt x="5059" y="4"/>
                    <a:pt x="5063" y="5"/>
                    <a:pt x="5068" y="5"/>
                  </a:cubicBezTo>
                  <a:cubicBezTo>
                    <a:pt x="5068" y="5"/>
                    <a:pt x="5068" y="5"/>
                    <a:pt x="5068" y="5"/>
                  </a:cubicBezTo>
                  <a:cubicBezTo>
                    <a:pt x="5074" y="5"/>
                    <a:pt x="5080" y="4"/>
                    <a:pt x="5081" y="3"/>
                  </a:cubicBezTo>
                  <a:cubicBezTo>
                    <a:pt x="5082" y="1"/>
                    <a:pt x="5079" y="0"/>
                    <a:pt x="5074" y="0"/>
                  </a:cubicBezTo>
                  <a:cubicBezTo>
                    <a:pt x="5074" y="0"/>
                    <a:pt x="5074" y="0"/>
                    <a:pt x="50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3"/>
            <p:cNvSpPr/>
            <p:nvPr/>
          </p:nvSpPr>
          <p:spPr bwMode="auto">
            <a:xfrm>
              <a:off x="13171488" y="10656888"/>
              <a:ext cx="50800" cy="14288"/>
            </a:xfrm>
            <a:custGeom>
              <a:avLst/>
              <a:gdLst>
                <a:gd name="T0" fmla="*/ 5 w 19"/>
                <a:gd name="T1" fmla="*/ 0 h 5"/>
                <a:gd name="T2" fmla="*/ 4 w 19"/>
                <a:gd name="T3" fmla="*/ 0 h 5"/>
                <a:gd name="T4" fmla="*/ 2 w 19"/>
                <a:gd name="T5" fmla="*/ 0 h 5"/>
                <a:gd name="T6" fmla="*/ 2 w 19"/>
                <a:gd name="T7" fmla="*/ 1 h 5"/>
                <a:gd name="T8" fmla="*/ 1 w 19"/>
                <a:gd name="T9" fmla="*/ 1 h 5"/>
                <a:gd name="T10" fmla="*/ 2 w 19"/>
                <a:gd name="T11" fmla="*/ 3 h 5"/>
                <a:gd name="T12" fmla="*/ 8 w 19"/>
                <a:gd name="T13" fmla="*/ 4 h 5"/>
                <a:gd name="T14" fmla="*/ 15 w 19"/>
                <a:gd name="T15" fmla="*/ 5 h 5"/>
                <a:gd name="T16" fmla="*/ 15 w 19"/>
                <a:gd name="T17" fmla="*/ 5 h 5"/>
                <a:gd name="T18" fmla="*/ 19 w 19"/>
                <a:gd name="T19" fmla="*/ 4 h 5"/>
                <a:gd name="T20" fmla="*/ 18 w 19"/>
                <a:gd name="T21" fmla="*/ 3 h 5"/>
                <a:gd name="T22" fmla="*/ 5 w 19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5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11" y="5"/>
                    <a:pt x="13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5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74"/>
            <p:cNvSpPr/>
            <p:nvPr/>
          </p:nvSpPr>
          <p:spPr bwMode="auto">
            <a:xfrm>
              <a:off x="-830263" y="12444413"/>
              <a:ext cx="42863" cy="125413"/>
            </a:xfrm>
            <a:custGeom>
              <a:avLst/>
              <a:gdLst>
                <a:gd name="T0" fmla="*/ 5 w 16"/>
                <a:gd name="T1" fmla="*/ 0 h 47"/>
                <a:gd name="T2" fmla="*/ 3 w 16"/>
                <a:gd name="T3" fmla="*/ 2 h 47"/>
                <a:gd name="T4" fmla="*/ 2 w 16"/>
                <a:gd name="T5" fmla="*/ 4 h 47"/>
                <a:gd name="T6" fmla="*/ 1 w 16"/>
                <a:gd name="T7" fmla="*/ 7 h 47"/>
                <a:gd name="T8" fmla="*/ 1 w 16"/>
                <a:gd name="T9" fmla="*/ 10 h 47"/>
                <a:gd name="T10" fmla="*/ 0 w 16"/>
                <a:gd name="T11" fmla="*/ 14 h 47"/>
                <a:gd name="T12" fmla="*/ 1 w 16"/>
                <a:gd name="T13" fmla="*/ 19 h 47"/>
                <a:gd name="T14" fmla="*/ 1 w 16"/>
                <a:gd name="T15" fmla="*/ 23 h 47"/>
                <a:gd name="T16" fmla="*/ 2 w 16"/>
                <a:gd name="T17" fmla="*/ 28 h 47"/>
                <a:gd name="T18" fmla="*/ 3 w 16"/>
                <a:gd name="T19" fmla="*/ 32 h 47"/>
                <a:gd name="T20" fmla="*/ 4 w 16"/>
                <a:gd name="T21" fmla="*/ 36 h 47"/>
                <a:gd name="T22" fmla="*/ 5 w 16"/>
                <a:gd name="T23" fmla="*/ 40 h 47"/>
                <a:gd name="T24" fmla="*/ 6 w 16"/>
                <a:gd name="T25" fmla="*/ 43 h 47"/>
                <a:gd name="T26" fmla="*/ 8 w 16"/>
                <a:gd name="T27" fmla="*/ 45 h 47"/>
                <a:gd name="T28" fmla="*/ 9 w 16"/>
                <a:gd name="T29" fmla="*/ 46 h 47"/>
                <a:gd name="T30" fmla="*/ 11 w 16"/>
                <a:gd name="T31" fmla="*/ 47 h 47"/>
                <a:gd name="T32" fmla="*/ 11 w 16"/>
                <a:gd name="T33" fmla="*/ 47 h 47"/>
                <a:gd name="T34" fmla="*/ 12 w 16"/>
                <a:gd name="T35" fmla="*/ 46 h 47"/>
                <a:gd name="T36" fmla="*/ 13 w 16"/>
                <a:gd name="T37" fmla="*/ 45 h 47"/>
                <a:gd name="T38" fmla="*/ 14 w 16"/>
                <a:gd name="T39" fmla="*/ 43 h 47"/>
                <a:gd name="T40" fmla="*/ 15 w 16"/>
                <a:gd name="T41" fmla="*/ 40 h 47"/>
                <a:gd name="T42" fmla="*/ 15 w 16"/>
                <a:gd name="T43" fmla="*/ 37 h 47"/>
                <a:gd name="T44" fmla="*/ 16 w 16"/>
                <a:gd name="T45" fmla="*/ 33 h 47"/>
                <a:gd name="T46" fmla="*/ 16 w 16"/>
                <a:gd name="T47" fmla="*/ 28 h 47"/>
                <a:gd name="T48" fmla="*/ 15 w 16"/>
                <a:gd name="T49" fmla="*/ 24 h 47"/>
                <a:gd name="T50" fmla="*/ 15 w 16"/>
                <a:gd name="T51" fmla="*/ 19 h 47"/>
                <a:gd name="T52" fmla="*/ 14 w 16"/>
                <a:gd name="T53" fmla="*/ 15 h 47"/>
                <a:gd name="T54" fmla="*/ 12 w 16"/>
                <a:gd name="T55" fmla="*/ 11 h 47"/>
                <a:gd name="T56" fmla="*/ 11 w 16"/>
                <a:gd name="T57" fmla="*/ 7 h 47"/>
                <a:gd name="T58" fmla="*/ 10 w 16"/>
                <a:gd name="T59" fmla="*/ 4 h 47"/>
                <a:gd name="T60" fmla="*/ 8 w 16"/>
                <a:gd name="T61" fmla="*/ 2 h 47"/>
                <a:gd name="T62" fmla="*/ 7 w 16"/>
                <a:gd name="T63" fmla="*/ 0 h 47"/>
                <a:gd name="T64" fmla="*/ 5 w 16"/>
                <a:gd name="T65" fmla="*/ 0 h 47"/>
                <a:gd name="T66" fmla="*/ 5 w 16"/>
                <a:gd name="T6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47"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1" y="22"/>
                    <a:pt x="1" y="23"/>
                  </a:cubicBezTo>
                  <a:cubicBezTo>
                    <a:pt x="1" y="25"/>
                    <a:pt x="1" y="27"/>
                    <a:pt x="2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3" y="34"/>
                    <a:pt x="3" y="35"/>
                    <a:pt x="4" y="36"/>
                  </a:cubicBezTo>
                  <a:cubicBezTo>
                    <a:pt x="4" y="38"/>
                    <a:pt x="4" y="39"/>
                    <a:pt x="5" y="40"/>
                  </a:cubicBezTo>
                  <a:cubicBezTo>
                    <a:pt x="5" y="41"/>
                    <a:pt x="6" y="42"/>
                    <a:pt x="6" y="43"/>
                  </a:cubicBezTo>
                  <a:cubicBezTo>
                    <a:pt x="7" y="44"/>
                    <a:pt x="7" y="44"/>
                    <a:pt x="8" y="45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10" y="47"/>
                    <a:pt x="10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2" y="47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4" y="45"/>
                    <a:pt x="14" y="44"/>
                    <a:pt x="14" y="43"/>
                  </a:cubicBezTo>
                  <a:cubicBezTo>
                    <a:pt x="14" y="42"/>
                    <a:pt x="15" y="41"/>
                    <a:pt x="15" y="40"/>
                  </a:cubicBezTo>
                  <a:cubicBezTo>
                    <a:pt x="15" y="39"/>
                    <a:pt x="15" y="38"/>
                    <a:pt x="15" y="37"/>
                  </a:cubicBezTo>
                  <a:cubicBezTo>
                    <a:pt x="16" y="36"/>
                    <a:pt x="16" y="34"/>
                    <a:pt x="16" y="33"/>
                  </a:cubicBezTo>
                  <a:cubicBezTo>
                    <a:pt x="16" y="31"/>
                    <a:pt x="16" y="30"/>
                    <a:pt x="16" y="28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5" y="22"/>
                    <a:pt x="15" y="21"/>
                    <a:pt x="15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3" y="13"/>
                    <a:pt x="13" y="12"/>
                    <a:pt x="12" y="11"/>
                  </a:cubicBezTo>
                  <a:cubicBezTo>
                    <a:pt x="12" y="9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75"/>
            <p:cNvSpPr>
              <a:spLocks noEditPoints="1"/>
            </p:cNvSpPr>
            <p:nvPr/>
          </p:nvSpPr>
          <p:spPr bwMode="auto">
            <a:xfrm>
              <a:off x="-717550" y="10680700"/>
              <a:ext cx="13739813" cy="1992313"/>
            </a:xfrm>
            <a:custGeom>
              <a:avLst/>
              <a:gdLst>
                <a:gd name="T0" fmla="*/ 2950 w 5104"/>
                <a:gd name="T1" fmla="*/ 727 h 739"/>
                <a:gd name="T2" fmla="*/ 3088 w 5104"/>
                <a:gd name="T3" fmla="*/ 736 h 739"/>
                <a:gd name="T4" fmla="*/ 2899 w 5104"/>
                <a:gd name="T5" fmla="*/ 709 h 739"/>
                <a:gd name="T6" fmla="*/ 3229 w 5104"/>
                <a:gd name="T7" fmla="*/ 698 h 739"/>
                <a:gd name="T8" fmla="*/ 2840 w 5104"/>
                <a:gd name="T9" fmla="*/ 718 h 739"/>
                <a:gd name="T10" fmla="*/ 3295 w 5104"/>
                <a:gd name="T11" fmla="*/ 711 h 739"/>
                <a:gd name="T12" fmla="*/ 2781 w 5104"/>
                <a:gd name="T13" fmla="*/ 676 h 739"/>
                <a:gd name="T14" fmla="*/ 2720 w 5104"/>
                <a:gd name="T15" fmla="*/ 660 h 739"/>
                <a:gd name="T16" fmla="*/ 3435 w 5104"/>
                <a:gd name="T17" fmla="*/ 679 h 739"/>
                <a:gd name="T18" fmla="*/ 3523 w 5104"/>
                <a:gd name="T19" fmla="*/ 641 h 739"/>
                <a:gd name="T20" fmla="*/ 6 w 5104"/>
                <a:gd name="T21" fmla="*/ 626 h 739"/>
                <a:gd name="T22" fmla="*/ 3572 w 5104"/>
                <a:gd name="T23" fmla="*/ 624 h 739"/>
                <a:gd name="T24" fmla="*/ 57 w 5104"/>
                <a:gd name="T25" fmla="*/ 643 h 739"/>
                <a:gd name="T26" fmla="*/ 2618 w 5104"/>
                <a:gd name="T27" fmla="*/ 597 h 739"/>
                <a:gd name="T28" fmla="*/ 100 w 5104"/>
                <a:gd name="T29" fmla="*/ 570 h 739"/>
                <a:gd name="T30" fmla="*/ 2574 w 5104"/>
                <a:gd name="T31" fmla="*/ 589 h 739"/>
                <a:gd name="T32" fmla="*/ 3738 w 5104"/>
                <a:gd name="T33" fmla="*/ 554 h 739"/>
                <a:gd name="T34" fmla="*/ 2513 w 5104"/>
                <a:gd name="T35" fmla="*/ 535 h 739"/>
                <a:gd name="T36" fmla="*/ 197 w 5104"/>
                <a:gd name="T37" fmla="*/ 538 h 739"/>
                <a:gd name="T38" fmla="*/ 3793 w 5104"/>
                <a:gd name="T39" fmla="*/ 536 h 739"/>
                <a:gd name="T40" fmla="*/ 2460 w 5104"/>
                <a:gd name="T41" fmla="*/ 504 h 739"/>
                <a:gd name="T42" fmla="*/ 2404 w 5104"/>
                <a:gd name="T43" fmla="*/ 482 h 739"/>
                <a:gd name="T44" fmla="*/ 3857 w 5104"/>
                <a:gd name="T45" fmla="*/ 497 h 739"/>
                <a:gd name="T46" fmla="*/ 326 w 5104"/>
                <a:gd name="T47" fmla="*/ 474 h 739"/>
                <a:gd name="T48" fmla="*/ 381 w 5104"/>
                <a:gd name="T49" fmla="*/ 437 h 739"/>
                <a:gd name="T50" fmla="*/ 2305 w 5104"/>
                <a:gd name="T51" fmla="*/ 445 h 739"/>
                <a:gd name="T52" fmla="*/ 3929 w 5104"/>
                <a:gd name="T53" fmla="*/ 450 h 739"/>
                <a:gd name="T54" fmla="*/ 442 w 5104"/>
                <a:gd name="T55" fmla="*/ 415 h 739"/>
                <a:gd name="T56" fmla="*/ 2178 w 5104"/>
                <a:gd name="T57" fmla="*/ 402 h 739"/>
                <a:gd name="T58" fmla="*/ 485 w 5104"/>
                <a:gd name="T59" fmla="*/ 416 h 739"/>
                <a:gd name="T60" fmla="*/ 2124 w 5104"/>
                <a:gd name="T61" fmla="*/ 387 h 739"/>
                <a:gd name="T62" fmla="*/ 1984 w 5104"/>
                <a:gd name="T63" fmla="*/ 382 h 739"/>
                <a:gd name="T64" fmla="*/ 1913 w 5104"/>
                <a:gd name="T65" fmla="*/ 397 h 739"/>
                <a:gd name="T66" fmla="*/ 3995 w 5104"/>
                <a:gd name="T67" fmla="*/ 400 h 739"/>
                <a:gd name="T68" fmla="*/ 1831 w 5104"/>
                <a:gd name="T69" fmla="*/ 375 h 739"/>
                <a:gd name="T70" fmla="*/ 1739 w 5104"/>
                <a:gd name="T71" fmla="*/ 378 h 739"/>
                <a:gd name="T72" fmla="*/ 1670 w 5104"/>
                <a:gd name="T73" fmla="*/ 382 h 739"/>
                <a:gd name="T74" fmla="*/ 1588 w 5104"/>
                <a:gd name="T75" fmla="*/ 361 h 739"/>
                <a:gd name="T76" fmla="*/ 1503 w 5104"/>
                <a:gd name="T77" fmla="*/ 356 h 739"/>
                <a:gd name="T78" fmla="*/ 1412 w 5104"/>
                <a:gd name="T79" fmla="*/ 365 h 739"/>
                <a:gd name="T80" fmla="*/ 1346 w 5104"/>
                <a:gd name="T81" fmla="*/ 353 h 739"/>
                <a:gd name="T82" fmla="*/ 689 w 5104"/>
                <a:gd name="T83" fmla="*/ 345 h 739"/>
                <a:gd name="T84" fmla="*/ 1154 w 5104"/>
                <a:gd name="T85" fmla="*/ 341 h 739"/>
                <a:gd name="T86" fmla="*/ 726 w 5104"/>
                <a:gd name="T87" fmla="*/ 345 h 739"/>
                <a:gd name="T88" fmla="*/ 1095 w 5104"/>
                <a:gd name="T89" fmla="*/ 333 h 739"/>
                <a:gd name="T90" fmla="*/ 811 w 5104"/>
                <a:gd name="T91" fmla="*/ 326 h 739"/>
                <a:gd name="T92" fmla="*/ 924 w 5104"/>
                <a:gd name="T93" fmla="*/ 335 h 739"/>
                <a:gd name="T94" fmla="*/ 4059 w 5104"/>
                <a:gd name="T95" fmla="*/ 345 h 739"/>
                <a:gd name="T96" fmla="*/ 871 w 5104"/>
                <a:gd name="T97" fmla="*/ 323 h 739"/>
                <a:gd name="T98" fmla="*/ 4178 w 5104"/>
                <a:gd name="T99" fmla="*/ 253 h 739"/>
                <a:gd name="T100" fmla="*/ 4220 w 5104"/>
                <a:gd name="T101" fmla="*/ 233 h 739"/>
                <a:gd name="T102" fmla="*/ 4305 w 5104"/>
                <a:gd name="T103" fmla="*/ 188 h 739"/>
                <a:gd name="T104" fmla="*/ 4445 w 5104"/>
                <a:gd name="T105" fmla="*/ 128 h 739"/>
                <a:gd name="T106" fmla="*/ 4494 w 5104"/>
                <a:gd name="T107" fmla="*/ 111 h 739"/>
                <a:gd name="T108" fmla="*/ 4575 w 5104"/>
                <a:gd name="T109" fmla="*/ 87 h 739"/>
                <a:gd name="T110" fmla="*/ 4667 w 5104"/>
                <a:gd name="T111" fmla="*/ 57 h 739"/>
                <a:gd name="T112" fmla="*/ 4812 w 5104"/>
                <a:gd name="T113" fmla="*/ 24 h 739"/>
                <a:gd name="T114" fmla="*/ 4875 w 5104"/>
                <a:gd name="T115" fmla="*/ 21 h 739"/>
                <a:gd name="T116" fmla="*/ 4966 w 5104"/>
                <a:gd name="T117" fmla="*/ 7 h 739"/>
                <a:gd name="T118" fmla="*/ 5029 w 5104"/>
                <a:gd name="T1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4" h="739">
                  <a:moveTo>
                    <a:pt x="3025" y="716"/>
                  </a:moveTo>
                  <a:cubicBezTo>
                    <a:pt x="3025" y="716"/>
                    <a:pt x="3024" y="716"/>
                    <a:pt x="3024" y="716"/>
                  </a:cubicBezTo>
                  <a:cubicBezTo>
                    <a:pt x="3019" y="717"/>
                    <a:pt x="3014" y="722"/>
                    <a:pt x="3014" y="728"/>
                  </a:cubicBezTo>
                  <a:cubicBezTo>
                    <a:pt x="3013" y="734"/>
                    <a:pt x="3017" y="739"/>
                    <a:pt x="3023" y="739"/>
                  </a:cubicBezTo>
                  <a:cubicBezTo>
                    <a:pt x="3023" y="739"/>
                    <a:pt x="3023" y="739"/>
                    <a:pt x="3023" y="739"/>
                  </a:cubicBezTo>
                  <a:cubicBezTo>
                    <a:pt x="3029" y="738"/>
                    <a:pt x="3034" y="733"/>
                    <a:pt x="3034" y="727"/>
                  </a:cubicBezTo>
                  <a:cubicBezTo>
                    <a:pt x="3034" y="721"/>
                    <a:pt x="3030" y="716"/>
                    <a:pt x="3025" y="716"/>
                  </a:cubicBezTo>
                  <a:moveTo>
                    <a:pt x="2960" y="716"/>
                  </a:moveTo>
                  <a:cubicBezTo>
                    <a:pt x="2955" y="716"/>
                    <a:pt x="2951" y="721"/>
                    <a:pt x="2950" y="727"/>
                  </a:cubicBezTo>
                  <a:cubicBezTo>
                    <a:pt x="2950" y="733"/>
                    <a:pt x="2954" y="738"/>
                    <a:pt x="2960" y="738"/>
                  </a:cubicBezTo>
                  <a:cubicBezTo>
                    <a:pt x="2960" y="738"/>
                    <a:pt x="2960" y="738"/>
                    <a:pt x="2960" y="738"/>
                  </a:cubicBezTo>
                  <a:cubicBezTo>
                    <a:pt x="2965" y="738"/>
                    <a:pt x="2970" y="734"/>
                    <a:pt x="2970" y="728"/>
                  </a:cubicBezTo>
                  <a:cubicBezTo>
                    <a:pt x="2970" y="722"/>
                    <a:pt x="2966" y="717"/>
                    <a:pt x="2961" y="716"/>
                  </a:cubicBezTo>
                  <a:cubicBezTo>
                    <a:pt x="2960" y="716"/>
                    <a:pt x="2960" y="716"/>
                    <a:pt x="2960" y="716"/>
                  </a:cubicBezTo>
                  <a:moveTo>
                    <a:pt x="3091" y="713"/>
                  </a:moveTo>
                  <a:cubicBezTo>
                    <a:pt x="3091" y="713"/>
                    <a:pt x="3091" y="713"/>
                    <a:pt x="3090" y="713"/>
                  </a:cubicBezTo>
                  <a:cubicBezTo>
                    <a:pt x="3084" y="713"/>
                    <a:pt x="3079" y="719"/>
                    <a:pt x="3079" y="725"/>
                  </a:cubicBezTo>
                  <a:cubicBezTo>
                    <a:pt x="3079" y="731"/>
                    <a:pt x="3083" y="736"/>
                    <a:pt x="3088" y="736"/>
                  </a:cubicBezTo>
                  <a:cubicBezTo>
                    <a:pt x="3088" y="736"/>
                    <a:pt x="3089" y="736"/>
                    <a:pt x="3089" y="736"/>
                  </a:cubicBezTo>
                  <a:cubicBezTo>
                    <a:pt x="3095" y="735"/>
                    <a:pt x="3100" y="730"/>
                    <a:pt x="3100" y="724"/>
                  </a:cubicBezTo>
                  <a:cubicBezTo>
                    <a:pt x="3100" y="718"/>
                    <a:pt x="3096" y="713"/>
                    <a:pt x="3091" y="713"/>
                  </a:cubicBezTo>
                  <a:moveTo>
                    <a:pt x="2898" y="709"/>
                  </a:moveTo>
                  <a:cubicBezTo>
                    <a:pt x="2893" y="709"/>
                    <a:pt x="2890" y="713"/>
                    <a:pt x="2889" y="718"/>
                  </a:cubicBezTo>
                  <a:cubicBezTo>
                    <a:pt x="2889" y="725"/>
                    <a:pt x="2893" y="730"/>
                    <a:pt x="2898" y="731"/>
                  </a:cubicBezTo>
                  <a:cubicBezTo>
                    <a:pt x="2899" y="731"/>
                    <a:pt x="2899" y="731"/>
                    <a:pt x="2900" y="731"/>
                  </a:cubicBezTo>
                  <a:cubicBezTo>
                    <a:pt x="2904" y="731"/>
                    <a:pt x="2908" y="727"/>
                    <a:pt x="2908" y="722"/>
                  </a:cubicBezTo>
                  <a:cubicBezTo>
                    <a:pt x="2909" y="716"/>
                    <a:pt x="2905" y="710"/>
                    <a:pt x="2899" y="709"/>
                  </a:cubicBezTo>
                  <a:cubicBezTo>
                    <a:pt x="2899" y="709"/>
                    <a:pt x="2898" y="709"/>
                    <a:pt x="2898" y="709"/>
                  </a:cubicBezTo>
                  <a:moveTo>
                    <a:pt x="3159" y="707"/>
                  </a:moveTo>
                  <a:cubicBezTo>
                    <a:pt x="3159" y="707"/>
                    <a:pt x="3158" y="707"/>
                    <a:pt x="3158" y="707"/>
                  </a:cubicBezTo>
                  <a:cubicBezTo>
                    <a:pt x="3152" y="708"/>
                    <a:pt x="3147" y="713"/>
                    <a:pt x="3146" y="720"/>
                  </a:cubicBezTo>
                  <a:cubicBezTo>
                    <a:pt x="3146" y="726"/>
                    <a:pt x="3150" y="730"/>
                    <a:pt x="3155" y="730"/>
                  </a:cubicBezTo>
                  <a:cubicBezTo>
                    <a:pt x="3155" y="730"/>
                    <a:pt x="3156" y="730"/>
                    <a:pt x="3156" y="730"/>
                  </a:cubicBezTo>
                  <a:cubicBezTo>
                    <a:pt x="3162" y="729"/>
                    <a:pt x="3167" y="724"/>
                    <a:pt x="3168" y="717"/>
                  </a:cubicBezTo>
                  <a:cubicBezTo>
                    <a:pt x="3168" y="711"/>
                    <a:pt x="3165" y="707"/>
                    <a:pt x="3159" y="707"/>
                  </a:cubicBezTo>
                  <a:moveTo>
                    <a:pt x="3229" y="698"/>
                  </a:moveTo>
                  <a:cubicBezTo>
                    <a:pt x="3228" y="698"/>
                    <a:pt x="3228" y="698"/>
                    <a:pt x="3227" y="698"/>
                  </a:cubicBezTo>
                  <a:cubicBezTo>
                    <a:pt x="3221" y="699"/>
                    <a:pt x="3216" y="705"/>
                    <a:pt x="3215" y="711"/>
                  </a:cubicBezTo>
                  <a:cubicBezTo>
                    <a:pt x="3214" y="717"/>
                    <a:pt x="3218" y="722"/>
                    <a:pt x="3223" y="722"/>
                  </a:cubicBezTo>
                  <a:cubicBezTo>
                    <a:pt x="3224" y="722"/>
                    <a:pt x="3224" y="722"/>
                    <a:pt x="3225" y="722"/>
                  </a:cubicBezTo>
                  <a:cubicBezTo>
                    <a:pt x="3231" y="721"/>
                    <a:pt x="3236" y="715"/>
                    <a:pt x="3237" y="708"/>
                  </a:cubicBezTo>
                  <a:cubicBezTo>
                    <a:pt x="3238" y="702"/>
                    <a:pt x="3234" y="698"/>
                    <a:pt x="3229" y="698"/>
                  </a:cubicBezTo>
                  <a:moveTo>
                    <a:pt x="2838" y="695"/>
                  </a:moveTo>
                  <a:cubicBezTo>
                    <a:pt x="2834" y="695"/>
                    <a:pt x="2831" y="699"/>
                    <a:pt x="2831" y="704"/>
                  </a:cubicBezTo>
                  <a:cubicBezTo>
                    <a:pt x="2831" y="710"/>
                    <a:pt x="2835" y="716"/>
                    <a:pt x="2840" y="718"/>
                  </a:cubicBezTo>
                  <a:cubicBezTo>
                    <a:pt x="2841" y="718"/>
                    <a:pt x="2841" y="718"/>
                    <a:pt x="2842" y="718"/>
                  </a:cubicBezTo>
                  <a:cubicBezTo>
                    <a:pt x="2846" y="718"/>
                    <a:pt x="2849" y="714"/>
                    <a:pt x="2849" y="709"/>
                  </a:cubicBezTo>
                  <a:cubicBezTo>
                    <a:pt x="2849" y="703"/>
                    <a:pt x="2845" y="697"/>
                    <a:pt x="2840" y="696"/>
                  </a:cubicBezTo>
                  <a:cubicBezTo>
                    <a:pt x="2840" y="695"/>
                    <a:pt x="2839" y="695"/>
                    <a:pt x="2838" y="695"/>
                  </a:cubicBezTo>
                  <a:moveTo>
                    <a:pt x="3300" y="686"/>
                  </a:moveTo>
                  <a:cubicBezTo>
                    <a:pt x="3299" y="686"/>
                    <a:pt x="3299" y="686"/>
                    <a:pt x="3298" y="686"/>
                  </a:cubicBezTo>
                  <a:cubicBezTo>
                    <a:pt x="3292" y="687"/>
                    <a:pt x="3286" y="694"/>
                    <a:pt x="3285" y="700"/>
                  </a:cubicBezTo>
                  <a:cubicBezTo>
                    <a:pt x="3284" y="706"/>
                    <a:pt x="3288" y="711"/>
                    <a:pt x="3293" y="711"/>
                  </a:cubicBezTo>
                  <a:cubicBezTo>
                    <a:pt x="3294" y="711"/>
                    <a:pt x="3294" y="711"/>
                    <a:pt x="3295" y="711"/>
                  </a:cubicBezTo>
                  <a:cubicBezTo>
                    <a:pt x="3301" y="709"/>
                    <a:pt x="3307" y="703"/>
                    <a:pt x="3308" y="696"/>
                  </a:cubicBezTo>
                  <a:cubicBezTo>
                    <a:pt x="3308" y="690"/>
                    <a:pt x="3305" y="686"/>
                    <a:pt x="3300" y="686"/>
                  </a:cubicBezTo>
                  <a:moveTo>
                    <a:pt x="2781" y="676"/>
                  </a:moveTo>
                  <a:cubicBezTo>
                    <a:pt x="2777" y="676"/>
                    <a:pt x="2775" y="679"/>
                    <a:pt x="2775" y="684"/>
                  </a:cubicBezTo>
                  <a:cubicBezTo>
                    <a:pt x="2775" y="690"/>
                    <a:pt x="2778" y="697"/>
                    <a:pt x="2783" y="698"/>
                  </a:cubicBezTo>
                  <a:cubicBezTo>
                    <a:pt x="2784" y="699"/>
                    <a:pt x="2785" y="699"/>
                    <a:pt x="2786" y="699"/>
                  </a:cubicBezTo>
                  <a:cubicBezTo>
                    <a:pt x="2789" y="699"/>
                    <a:pt x="2792" y="696"/>
                    <a:pt x="2792" y="691"/>
                  </a:cubicBezTo>
                  <a:cubicBezTo>
                    <a:pt x="2792" y="685"/>
                    <a:pt x="2788" y="679"/>
                    <a:pt x="2784" y="677"/>
                  </a:cubicBezTo>
                  <a:cubicBezTo>
                    <a:pt x="2783" y="676"/>
                    <a:pt x="2782" y="676"/>
                    <a:pt x="2781" y="676"/>
                  </a:cubicBezTo>
                  <a:moveTo>
                    <a:pt x="3372" y="671"/>
                  </a:moveTo>
                  <a:cubicBezTo>
                    <a:pt x="3371" y="671"/>
                    <a:pt x="3370" y="671"/>
                    <a:pt x="3370" y="671"/>
                  </a:cubicBezTo>
                  <a:cubicBezTo>
                    <a:pt x="3363" y="673"/>
                    <a:pt x="3357" y="679"/>
                    <a:pt x="3356" y="686"/>
                  </a:cubicBezTo>
                  <a:cubicBezTo>
                    <a:pt x="3355" y="692"/>
                    <a:pt x="3359" y="696"/>
                    <a:pt x="3364" y="696"/>
                  </a:cubicBezTo>
                  <a:cubicBezTo>
                    <a:pt x="3364" y="696"/>
                    <a:pt x="3365" y="696"/>
                    <a:pt x="3366" y="696"/>
                  </a:cubicBezTo>
                  <a:cubicBezTo>
                    <a:pt x="3372" y="695"/>
                    <a:pt x="3378" y="688"/>
                    <a:pt x="3379" y="681"/>
                  </a:cubicBezTo>
                  <a:cubicBezTo>
                    <a:pt x="3380" y="675"/>
                    <a:pt x="3377" y="671"/>
                    <a:pt x="3372" y="671"/>
                  </a:cubicBezTo>
                  <a:moveTo>
                    <a:pt x="2725" y="653"/>
                  </a:moveTo>
                  <a:cubicBezTo>
                    <a:pt x="2722" y="653"/>
                    <a:pt x="2720" y="656"/>
                    <a:pt x="2720" y="660"/>
                  </a:cubicBezTo>
                  <a:cubicBezTo>
                    <a:pt x="2720" y="666"/>
                    <a:pt x="2724" y="673"/>
                    <a:pt x="2728" y="675"/>
                  </a:cubicBezTo>
                  <a:cubicBezTo>
                    <a:pt x="2729" y="675"/>
                    <a:pt x="2730" y="676"/>
                    <a:pt x="2731" y="676"/>
                  </a:cubicBezTo>
                  <a:cubicBezTo>
                    <a:pt x="2735" y="676"/>
                    <a:pt x="2737" y="673"/>
                    <a:pt x="2737" y="668"/>
                  </a:cubicBezTo>
                  <a:cubicBezTo>
                    <a:pt x="2737" y="662"/>
                    <a:pt x="2733" y="656"/>
                    <a:pt x="2728" y="654"/>
                  </a:cubicBezTo>
                  <a:cubicBezTo>
                    <a:pt x="2727" y="653"/>
                    <a:pt x="2726" y="653"/>
                    <a:pt x="2725" y="653"/>
                  </a:cubicBezTo>
                  <a:moveTo>
                    <a:pt x="3444" y="652"/>
                  </a:moveTo>
                  <a:cubicBezTo>
                    <a:pt x="3444" y="652"/>
                    <a:pt x="3443" y="653"/>
                    <a:pt x="3442" y="653"/>
                  </a:cubicBezTo>
                  <a:cubicBezTo>
                    <a:pt x="3435" y="655"/>
                    <a:pt x="3429" y="662"/>
                    <a:pt x="3428" y="669"/>
                  </a:cubicBezTo>
                  <a:cubicBezTo>
                    <a:pt x="3427" y="675"/>
                    <a:pt x="3430" y="679"/>
                    <a:pt x="3435" y="679"/>
                  </a:cubicBezTo>
                  <a:cubicBezTo>
                    <a:pt x="3435" y="679"/>
                    <a:pt x="3436" y="679"/>
                    <a:pt x="3437" y="679"/>
                  </a:cubicBezTo>
                  <a:cubicBezTo>
                    <a:pt x="3443" y="677"/>
                    <a:pt x="3449" y="670"/>
                    <a:pt x="3451" y="663"/>
                  </a:cubicBezTo>
                  <a:cubicBezTo>
                    <a:pt x="3452" y="657"/>
                    <a:pt x="3449" y="652"/>
                    <a:pt x="3444" y="652"/>
                  </a:cubicBezTo>
                  <a:moveTo>
                    <a:pt x="3517" y="631"/>
                  </a:moveTo>
                  <a:cubicBezTo>
                    <a:pt x="3516" y="631"/>
                    <a:pt x="3515" y="631"/>
                    <a:pt x="3514" y="631"/>
                  </a:cubicBezTo>
                  <a:cubicBezTo>
                    <a:pt x="3508" y="633"/>
                    <a:pt x="3502" y="641"/>
                    <a:pt x="3500" y="648"/>
                  </a:cubicBezTo>
                  <a:cubicBezTo>
                    <a:pt x="3499" y="654"/>
                    <a:pt x="3501" y="658"/>
                    <a:pt x="3506" y="658"/>
                  </a:cubicBezTo>
                  <a:cubicBezTo>
                    <a:pt x="3507" y="658"/>
                    <a:pt x="3508" y="658"/>
                    <a:pt x="3509" y="658"/>
                  </a:cubicBezTo>
                  <a:cubicBezTo>
                    <a:pt x="3515" y="656"/>
                    <a:pt x="3521" y="648"/>
                    <a:pt x="3523" y="641"/>
                  </a:cubicBezTo>
                  <a:cubicBezTo>
                    <a:pt x="3524" y="635"/>
                    <a:pt x="3522" y="631"/>
                    <a:pt x="3517" y="631"/>
                  </a:cubicBezTo>
                  <a:moveTo>
                    <a:pt x="2671" y="626"/>
                  </a:moveTo>
                  <a:cubicBezTo>
                    <a:pt x="2668" y="626"/>
                    <a:pt x="2666" y="629"/>
                    <a:pt x="2666" y="633"/>
                  </a:cubicBezTo>
                  <a:cubicBezTo>
                    <a:pt x="2666" y="639"/>
                    <a:pt x="2670" y="646"/>
                    <a:pt x="2675" y="648"/>
                  </a:cubicBezTo>
                  <a:cubicBezTo>
                    <a:pt x="2676" y="649"/>
                    <a:pt x="2677" y="649"/>
                    <a:pt x="2678" y="649"/>
                  </a:cubicBezTo>
                  <a:cubicBezTo>
                    <a:pt x="2681" y="649"/>
                    <a:pt x="2683" y="646"/>
                    <a:pt x="2683" y="642"/>
                  </a:cubicBezTo>
                  <a:cubicBezTo>
                    <a:pt x="2683" y="636"/>
                    <a:pt x="2679" y="629"/>
                    <a:pt x="2674" y="627"/>
                  </a:cubicBezTo>
                  <a:cubicBezTo>
                    <a:pt x="2673" y="626"/>
                    <a:pt x="2672" y="626"/>
                    <a:pt x="2671" y="626"/>
                  </a:cubicBezTo>
                  <a:moveTo>
                    <a:pt x="6" y="626"/>
                  </a:moveTo>
                  <a:cubicBezTo>
                    <a:pt x="6" y="626"/>
                    <a:pt x="5" y="626"/>
                    <a:pt x="5" y="626"/>
                  </a:cubicBezTo>
                  <a:cubicBezTo>
                    <a:pt x="1" y="629"/>
                    <a:pt x="0" y="641"/>
                    <a:pt x="2" y="654"/>
                  </a:cubicBezTo>
                  <a:cubicBezTo>
                    <a:pt x="3" y="665"/>
                    <a:pt x="7" y="673"/>
                    <a:pt x="11" y="673"/>
                  </a:cubicBezTo>
                  <a:cubicBezTo>
                    <a:pt x="11" y="673"/>
                    <a:pt x="12" y="673"/>
                    <a:pt x="12" y="672"/>
                  </a:cubicBezTo>
                  <a:cubicBezTo>
                    <a:pt x="16" y="670"/>
                    <a:pt x="17" y="658"/>
                    <a:pt x="16" y="645"/>
                  </a:cubicBezTo>
                  <a:cubicBezTo>
                    <a:pt x="14" y="634"/>
                    <a:pt x="10" y="626"/>
                    <a:pt x="6" y="626"/>
                  </a:cubicBezTo>
                  <a:moveTo>
                    <a:pt x="3590" y="606"/>
                  </a:moveTo>
                  <a:cubicBezTo>
                    <a:pt x="3589" y="606"/>
                    <a:pt x="3588" y="606"/>
                    <a:pt x="3587" y="606"/>
                  </a:cubicBezTo>
                  <a:cubicBezTo>
                    <a:pt x="3580" y="609"/>
                    <a:pt x="3574" y="617"/>
                    <a:pt x="3572" y="624"/>
                  </a:cubicBezTo>
                  <a:cubicBezTo>
                    <a:pt x="3571" y="630"/>
                    <a:pt x="3573" y="634"/>
                    <a:pt x="3577" y="634"/>
                  </a:cubicBezTo>
                  <a:cubicBezTo>
                    <a:pt x="3578" y="634"/>
                    <a:pt x="3579" y="634"/>
                    <a:pt x="3581" y="633"/>
                  </a:cubicBezTo>
                  <a:cubicBezTo>
                    <a:pt x="3587" y="631"/>
                    <a:pt x="3593" y="623"/>
                    <a:pt x="3595" y="616"/>
                  </a:cubicBezTo>
                  <a:cubicBezTo>
                    <a:pt x="3596" y="610"/>
                    <a:pt x="3594" y="606"/>
                    <a:pt x="3590" y="606"/>
                  </a:cubicBezTo>
                  <a:moveTo>
                    <a:pt x="53" y="598"/>
                  </a:moveTo>
                  <a:cubicBezTo>
                    <a:pt x="52" y="598"/>
                    <a:pt x="51" y="598"/>
                    <a:pt x="51" y="598"/>
                  </a:cubicBezTo>
                  <a:cubicBezTo>
                    <a:pt x="47" y="600"/>
                    <a:pt x="45" y="613"/>
                    <a:pt x="47" y="625"/>
                  </a:cubicBezTo>
                  <a:cubicBezTo>
                    <a:pt x="48" y="636"/>
                    <a:pt x="52" y="644"/>
                    <a:pt x="55" y="644"/>
                  </a:cubicBezTo>
                  <a:cubicBezTo>
                    <a:pt x="56" y="644"/>
                    <a:pt x="56" y="643"/>
                    <a:pt x="57" y="643"/>
                  </a:cubicBezTo>
                  <a:cubicBezTo>
                    <a:pt x="61" y="640"/>
                    <a:pt x="63" y="628"/>
                    <a:pt x="61" y="616"/>
                  </a:cubicBezTo>
                  <a:cubicBezTo>
                    <a:pt x="60" y="605"/>
                    <a:pt x="56" y="598"/>
                    <a:pt x="53" y="598"/>
                  </a:cubicBezTo>
                  <a:moveTo>
                    <a:pt x="2618" y="597"/>
                  </a:moveTo>
                  <a:cubicBezTo>
                    <a:pt x="2615" y="597"/>
                    <a:pt x="2613" y="599"/>
                    <a:pt x="2613" y="603"/>
                  </a:cubicBezTo>
                  <a:cubicBezTo>
                    <a:pt x="2614" y="609"/>
                    <a:pt x="2618" y="616"/>
                    <a:pt x="2622" y="619"/>
                  </a:cubicBezTo>
                  <a:cubicBezTo>
                    <a:pt x="2623" y="619"/>
                    <a:pt x="2625" y="620"/>
                    <a:pt x="2626" y="620"/>
                  </a:cubicBezTo>
                  <a:cubicBezTo>
                    <a:pt x="2628" y="620"/>
                    <a:pt x="2630" y="617"/>
                    <a:pt x="2630" y="613"/>
                  </a:cubicBezTo>
                  <a:cubicBezTo>
                    <a:pt x="2630" y="607"/>
                    <a:pt x="2626" y="600"/>
                    <a:pt x="2621" y="598"/>
                  </a:cubicBezTo>
                  <a:cubicBezTo>
                    <a:pt x="2620" y="597"/>
                    <a:pt x="2619" y="597"/>
                    <a:pt x="2618" y="597"/>
                  </a:cubicBezTo>
                  <a:moveTo>
                    <a:pt x="3663" y="577"/>
                  </a:moveTo>
                  <a:cubicBezTo>
                    <a:pt x="3662" y="577"/>
                    <a:pt x="3660" y="578"/>
                    <a:pt x="3659" y="578"/>
                  </a:cubicBezTo>
                  <a:cubicBezTo>
                    <a:pt x="3653" y="581"/>
                    <a:pt x="3646" y="589"/>
                    <a:pt x="3644" y="596"/>
                  </a:cubicBezTo>
                  <a:cubicBezTo>
                    <a:pt x="3643" y="602"/>
                    <a:pt x="3645" y="606"/>
                    <a:pt x="3648" y="606"/>
                  </a:cubicBezTo>
                  <a:cubicBezTo>
                    <a:pt x="3650" y="606"/>
                    <a:pt x="3651" y="606"/>
                    <a:pt x="3652" y="605"/>
                  </a:cubicBezTo>
                  <a:cubicBezTo>
                    <a:pt x="3658" y="602"/>
                    <a:pt x="3665" y="594"/>
                    <a:pt x="3667" y="587"/>
                  </a:cubicBezTo>
                  <a:cubicBezTo>
                    <a:pt x="3668" y="581"/>
                    <a:pt x="3667" y="577"/>
                    <a:pt x="3663" y="577"/>
                  </a:cubicBezTo>
                  <a:moveTo>
                    <a:pt x="102" y="569"/>
                  </a:moveTo>
                  <a:cubicBezTo>
                    <a:pt x="101" y="569"/>
                    <a:pt x="101" y="569"/>
                    <a:pt x="100" y="570"/>
                  </a:cubicBezTo>
                  <a:cubicBezTo>
                    <a:pt x="96" y="572"/>
                    <a:pt x="93" y="584"/>
                    <a:pt x="94" y="596"/>
                  </a:cubicBezTo>
                  <a:cubicBezTo>
                    <a:pt x="96" y="607"/>
                    <a:pt x="99" y="614"/>
                    <a:pt x="103" y="614"/>
                  </a:cubicBezTo>
                  <a:cubicBezTo>
                    <a:pt x="103" y="614"/>
                    <a:pt x="104" y="613"/>
                    <a:pt x="104" y="613"/>
                  </a:cubicBezTo>
                  <a:cubicBezTo>
                    <a:pt x="109" y="611"/>
                    <a:pt x="111" y="599"/>
                    <a:pt x="110" y="587"/>
                  </a:cubicBezTo>
                  <a:cubicBezTo>
                    <a:pt x="109" y="577"/>
                    <a:pt x="106" y="569"/>
                    <a:pt x="102" y="569"/>
                  </a:cubicBezTo>
                  <a:moveTo>
                    <a:pt x="2565" y="566"/>
                  </a:moveTo>
                  <a:cubicBezTo>
                    <a:pt x="2562" y="566"/>
                    <a:pt x="2561" y="568"/>
                    <a:pt x="2561" y="572"/>
                  </a:cubicBezTo>
                  <a:cubicBezTo>
                    <a:pt x="2562" y="578"/>
                    <a:pt x="2566" y="585"/>
                    <a:pt x="2570" y="588"/>
                  </a:cubicBezTo>
                  <a:cubicBezTo>
                    <a:pt x="2571" y="588"/>
                    <a:pt x="2573" y="589"/>
                    <a:pt x="2574" y="589"/>
                  </a:cubicBezTo>
                  <a:cubicBezTo>
                    <a:pt x="2576" y="589"/>
                    <a:pt x="2578" y="586"/>
                    <a:pt x="2578" y="582"/>
                  </a:cubicBezTo>
                  <a:cubicBezTo>
                    <a:pt x="2577" y="577"/>
                    <a:pt x="2573" y="570"/>
                    <a:pt x="2568" y="567"/>
                  </a:cubicBezTo>
                  <a:cubicBezTo>
                    <a:pt x="2567" y="566"/>
                    <a:pt x="2566" y="566"/>
                    <a:pt x="2565" y="566"/>
                  </a:cubicBezTo>
                  <a:moveTo>
                    <a:pt x="3735" y="545"/>
                  </a:moveTo>
                  <a:cubicBezTo>
                    <a:pt x="3734" y="545"/>
                    <a:pt x="3732" y="545"/>
                    <a:pt x="3731" y="546"/>
                  </a:cubicBezTo>
                  <a:cubicBezTo>
                    <a:pt x="3725" y="549"/>
                    <a:pt x="3718" y="557"/>
                    <a:pt x="3716" y="565"/>
                  </a:cubicBezTo>
                  <a:cubicBezTo>
                    <a:pt x="3714" y="570"/>
                    <a:pt x="3716" y="574"/>
                    <a:pt x="3719" y="574"/>
                  </a:cubicBezTo>
                  <a:cubicBezTo>
                    <a:pt x="3720" y="574"/>
                    <a:pt x="3721" y="573"/>
                    <a:pt x="3723" y="573"/>
                  </a:cubicBezTo>
                  <a:cubicBezTo>
                    <a:pt x="3729" y="570"/>
                    <a:pt x="3736" y="561"/>
                    <a:pt x="3738" y="554"/>
                  </a:cubicBezTo>
                  <a:cubicBezTo>
                    <a:pt x="3740" y="548"/>
                    <a:pt x="3738" y="545"/>
                    <a:pt x="3735" y="545"/>
                  </a:cubicBezTo>
                  <a:moveTo>
                    <a:pt x="154" y="541"/>
                  </a:moveTo>
                  <a:cubicBezTo>
                    <a:pt x="153" y="541"/>
                    <a:pt x="152" y="541"/>
                    <a:pt x="152" y="542"/>
                  </a:cubicBezTo>
                  <a:cubicBezTo>
                    <a:pt x="147" y="544"/>
                    <a:pt x="144" y="556"/>
                    <a:pt x="145" y="567"/>
                  </a:cubicBezTo>
                  <a:cubicBezTo>
                    <a:pt x="145" y="577"/>
                    <a:pt x="149" y="583"/>
                    <a:pt x="152" y="583"/>
                  </a:cubicBezTo>
                  <a:cubicBezTo>
                    <a:pt x="153" y="583"/>
                    <a:pt x="153" y="583"/>
                    <a:pt x="154" y="583"/>
                  </a:cubicBezTo>
                  <a:cubicBezTo>
                    <a:pt x="158" y="580"/>
                    <a:pt x="162" y="569"/>
                    <a:pt x="161" y="558"/>
                  </a:cubicBezTo>
                  <a:cubicBezTo>
                    <a:pt x="161" y="548"/>
                    <a:pt x="157" y="541"/>
                    <a:pt x="154" y="541"/>
                  </a:cubicBezTo>
                  <a:moveTo>
                    <a:pt x="2513" y="535"/>
                  </a:moveTo>
                  <a:cubicBezTo>
                    <a:pt x="2510" y="535"/>
                    <a:pt x="2509" y="537"/>
                    <a:pt x="2509" y="541"/>
                  </a:cubicBezTo>
                  <a:cubicBezTo>
                    <a:pt x="2510" y="547"/>
                    <a:pt x="2514" y="554"/>
                    <a:pt x="2518" y="556"/>
                  </a:cubicBezTo>
                  <a:cubicBezTo>
                    <a:pt x="2520" y="557"/>
                    <a:pt x="2521" y="557"/>
                    <a:pt x="2522" y="557"/>
                  </a:cubicBezTo>
                  <a:cubicBezTo>
                    <a:pt x="2524" y="557"/>
                    <a:pt x="2526" y="555"/>
                    <a:pt x="2525" y="551"/>
                  </a:cubicBezTo>
                  <a:cubicBezTo>
                    <a:pt x="2525" y="545"/>
                    <a:pt x="2521" y="539"/>
                    <a:pt x="2516" y="536"/>
                  </a:cubicBezTo>
                  <a:cubicBezTo>
                    <a:pt x="2515" y="535"/>
                    <a:pt x="2514" y="535"/>
                    <a:pt x="2513" y="535"/>
                  </a:cubicBezTo>
                  <a:moveTo>
                    <a:pt x="208" y="514"/>
                  </a:moveTo>
                  <a:cubicBezTo>
                    <a:pt x="207" y="514"/>
                    <a:pt x="206" y="514"/>
                    <a:pt x="206" y="514"/>
                  </a:cubicBezTo>
                  <a:cubicBezTo>
                    <a:pt x="201" y="517"/>
                    <a:pt x="197" y="527"/>
                    <a:pt x="197" y="538"/>
                  </a:cubicBezTo>
                  <a:cubicBezTo>
                    <a:pt x="197" y="547"/>
                    <a:pt x="200" y="553"/>
                    <a:pt x="204" y="553"/>
                  </a:cubicBezTo>
                  <a:cubicBezTo>
                    <a:pt x="204" y="553"/>
                    <a:pt x="205" y="553"/>
                    <a:pt x="206" y="553"/>
                  </a:cubicBezTo>
                  <a:cubicBezTo>
                    <a:pt x="210" y="550"/>
                    <a:pt x="214" y="540"/>
                    <a:pt x="214" y="529"/>
                  </a:cubicBezTo>
                  <a:cubicBezTo>
                    <a:pt x="214" y="520"/>
                    <a:pt x="212" y="514"/>
                    <a:pt x="208" y="514"/>
                  </a:cubicBezTo>
                  <a:moveTo>
                    <a:pt x="3806" y="509"/>
                  </a:moveTo>
                  <a:cubicBezTo>
                    <a:pt x="3805" y="509"/>
                    <a:pt x="3803" y="509"/>
                    <a:pt x="3802" y="510"/>
                  </a:cubicBezTo>
                  <a:cubicBezTo>
                    <a:pt x="3795" y="514"/>
                    <a:pt x="3788" y="522"/>
                    <a:pt x="3786" y="529"/>
                  </a:cubicBezTo>
                  <a:cubicBezTo>
                    <a:pt x="3784" y="534"/>
                    <a:pt x="3786" y="538"/>
                    <a:pt x="3789" y="538"/>
                  </a:cubicBezTo>
                  <a:cubicBezTo>
                    <a:pt x="3790" y="538"/>
                    <a:pt x="3791" y="537"/>
                    <a:pt x="3793" y="536"/>
                  </a:cubicBezTo>
                  <a:cubicBezTo>
                    <a:pt x="3799" y="533"/>
                    <a:pt x="3806" y="524"/>
                    <a:pt x="3808" y="517"/>
                  </a:cubicBezTo>
                  <a:cubicBezTo>
                    <a:pt x="3810" y="512"/>
                    <a:pt x="3809" y="509"/>
                    <a:pt x="3806" y="509"/>
                  </a:cubicBezTo>
                  <a:moveTo>
                    <a:pt x="2460" y="504"/>
                  </a:moveTo>
                  <a:cubicBezTo>
                    <a:pt x="2457" y="504"/>
                    <a:pt x="2456" y="507"/>
                    <a:pt x="2457" y="511"/>
                  </a:cubicBezTo>
                  <a:cubicBezTo>
                    <a:pt x="2457" y="516"/>
                    <a:pt x="2462" y="523"/>
                    <a:pt x="2466" y="525"/>
                  </a:cubicBezTo>
                  <a:cubicBezTo>
                    <a:pt x="2467" y="526"/>
                    <a:pt x="2469" y="526"/>
                    <a:pt x="2470" y="526"/>
                  </a:cubicBezTo>
                  <a:cubicBezTo>
                    <a:pt x="2472" y="526"/>
                    <a:pt x="2474" y="524"/>
                    <a:pt x="2473" y="520"/>
                  </a:cubicBezTo>
                  <a:cubicBezTo>
                    <a:pt x="2472" y="515"/>
                    <a:pt x="2468" y="508"/>
                    <a:pt x="2463" y="505"/>
                  </a:cubicBezTo>
                  <a:cubicBezTo>
                    <a:pt x="2462" y="505"/>
                    <a:pt x="2461" y="504"/>
                    <a:pt x="2460" y="504"/>
                  </a:cubicBezTo>
                  <a:moveTo>
                    <a:pt x="264" y="487"/>
                  </a:moveTo>
                  <a:cubicBezTo>
                    <a:pt x="263" y="487"/>
                    <a:pt x="263" y="487"/>
                    <a:pt x="262" y="488"/>
                  </a:cubicBezTo>
                  <a:cubicBezTo>
                    <a:pt x="257" y="490"/>
                    <a:pt x="252" y="500"/>
                    <a:pt x="252" y="510"/>
                  </a:cubicBezTo>
                  <a:cubicBezTo>
                    <a:pt x="251" y="518"/>
                    <a:pt x="254" y="524"/>
                    <a:pt x="257" y="524"/>
                  </a:cubicBezTo>
                  <a:cubicBezTo>
                    <a:pt x="258" y="524"/>
                    <a:pt x="259" y="523"/>
                    <a:pt x="259" y="523"/>
                  </a:cubicBezTo>
                  <a:cubicBezTo>
                    <a:pt x="264" y="521"/>
                    <a:pt x="269" y="511"/>
                    <a:pt x="269" y="501"/>
                  </a:cubicBezTo>
                  <a:cubicBezTo>
                    <a:pt x="270" y="493"/>
                    <a:pt x="268" y="487"/>
                    <a:pt x="264" y="487"/>
                  </a:cubicBezTo>
                  <a:moveTo>
                    <a:pt x="2407" y="475"/>
                  </a:moveTo>
                  <a:cubicBezTo>
                    <a:pt x="2404" y="475"/>
                    <a:pt x="2403" y="478"/>
                    <a:pt x="2404" y="482"/>
                  </a:cubicBezTo>
                  <a:cubicBezTo>
                    <a:pt x="2404" y="487"/>
                    <a:pt x="2409" y="493"/>
                    <a:pt x="2414" y="496"/>
                  </a:cubicBezTo>
                  <a:cubicBezTo>
                    <a:pt x="2415" y="497"/>
                    <a:pt x="2416" y="497"/>
                    <a:pt x="2417" y="497"/>
                  </a:cubicBezTo>
                  <a:cubicBezTo>
                    <a:pt x="2420" y="497"/>
                    <a:pt x="2421" y="495"/>
                    <a:pt x="2420" y="491"/>
                  </a:cubicBezTo>
                  <a:cubicBezTo>
                    <a:pt x="2420" y="485"/>
                    <a:pt x="2415" y="479"/>
                    <a:pt x="2410" y="476"/>
                  </a:cubicBezTo>
                  <a:cubicBezTo>
                    <a:pt x="2409" y="476"/>
                    <a:pt x="2408" y="475"/>
                    <a:pt x="2407" y="475"/>
                  </a:cubicBezTo>
                  <a:moveTo>
                    <a:pt x="3876" y="469"/>
                  </a:moveTo>
                  <a:cubicBezTo>
                    <a:pt x="3874" y="469"/>
                    <a:pt x="3873" y="470"/>
                    <a:pt x="3871" y="471"/>
                  </a:cubicBezTo>
                  <a:cubicBezTo>
                    <a:pt x="3865" y="474"/>
                    <a:pt x="3858" y="483"/>
                    <a:pt x="3856" y="490"/>
                  </a:cubicBezTo>
                  <a:cubicBezTo>
                    <a:pt x="3854" y="494"/>
                    <a:pt x="3855" y="497"/>
                    <a:pt x="3857" y="497"/>
                  </a:cubicBezTo>
                  <a:cubicBezTo>
                    <a:pt x="3858" y="497"/>
                    <a:pt x="3860" y="497"/>
                    <a:pt x="3862" y="495"/>
                  </a:cubicBezTo>
                  <a:cubicBezTo>
                    <a:pt x="3868" y="492"/>
                    <a:pt x="3875" y="483"/>
                    <a:pt x="3877" y="476"/>
                  </a:cubicBezTo>
                  <a:cubicBezTo>
                    <a:pt x="3879" y="472"/>
                    <a:pt x="3878" y="469"/>
                    <a:pt x="3876" y="469"/>
                  </a:cubicBezTo>
                  <a:moveTo>
                    <a:pt x="322" y="462"/>
                  </a:moveTo>
                  <a:cubicBezTo>
                    <a:pt x="321" y="462"/>
                    <a:pt x="320" y="462"/>
                    <a:pt x="320" y="462"/>
                  </a:cubicBezTo>
                  <a:cubicBezTo>
                    <a:pt x="315" y="464"/>
                    <a:pt x="309" y="473"/>
                    <a:pt x="308" y="482"/>
                  </a:cubicBezTo>
                  <a:cubicBezTo>
                    <a:pt x="307" y="490"/>
                    <a:pt x="309" y="495"/>
                    <a:pt x="312" y="495"/>
                  </a:cubicBezTo>
                  <a:cubicBezTo>
                    <a:pt x="313" y="495"/>
                    <a:pt x="314" y="495"/>
                    <a:pt x="315" y="494"/>
                  </a:cubicBezTo>
                  <a:cubicBezTo>
                    <a:pt x="320" y="492"/>
                    <a:pt x="325" y="483"/>
                    <a:pt x="326" y="474"/>
                  </a:cubicBezTo>
                  <a:cubicBezTo>
                    <a:pt x="327" y="467"/>
                    <a:pt x="326" y="462"/>
                    <a:pt x="322" y="462"/>
                  </a:cubicBezTo>
                  <a:moveTo>
                    <a:pt x="2353" y="449"/>
                  </a:moveTo>
                  <a:cubicBezTo>
                    <a:pt x="2350" y="449"/>
                    <a:pt x="2349" y="451"/>
                    <a:pt x="2350" y="455"/>
                  </a:cubicBezTo>
                  <a:cubicBezTo>
                    <a:pt x="2351" y="461"/>
                    <a:pt x="2355" y="467"/>
                    <a:pt x="2360" y="469"/>
                  </a:cubicBezTo>
                  <a:cubicBezTo>
                    <a:pt x="2361" y="469"/>
                    <a:pt x="2362" y="470"/>
                    <a:pt x="2363" y="470"/>
                  </a:cubicBezTo>
                  <a:cubicBezTo>
                    <a:pt x="2366" y="470"/>
                    <a:pt x="2367" y="467"/>
                    <a:pt x="2367" y="463"/>
                  </a:cubicBezTo>
                  <a:cubicBezTo>
                    <a:pt x="2366" y="458"/>
                    <a:pt x="2361" y="452"/>
                    <a:pt x="2356" y="449"/>
                  </a:cubicBezTo>
                  <a:cubicBezTo>
                    <a:pt x="2355" y="449"/>
                    <a:pt x="2354" y="449"/>
                    <a:pt x="2353" y="449"/>
                  </a:cubicBezTo>
                  <a:moveTo>
                    <a:pt x="381" y="437"/>
                  </a:moveTo>
                  <a:cubicBezTo>
                    <a:pt x="380" y="437"/>
                    <a:pt x="380" y="437"/>
                    <a:pt x="379" y="438"/>
                  </a:cubicBezTo>
                  <a:cubicBezTo>
                    <a:pt x="374" y="440"/>
                    <a:pt x="368" y="448"/>
                    <a:pt x="366" y="456"/>
                  </a:cubicBezTo>
                  <a:cubicBezTo>
                    <a:pt x="364" y="463"/>
                    <a:pt x="366" y="467"/>
                    <a:pt x="369" y="467"/>
                  </a:cubicBezTo>
                  <a:cubicBezTo>
                    <a:pt x="370" y="467"/>
                    <a:pt x="371" y="467"/>
                    <a:pt x="371" y="466"/>
                  </a:cubicBezTo>
                  <a:cubicBezTo>
                    <a:pt x="376" y="464"/>
                    <a:pt x="382" y="456"/>
                    <a:pt x="384" y="448"/>
                  </a:cubicBezTo>
                  <a:cubicBezTo>
                    <a:pt x="386" y="442"/>
                    <a:pt x="385" y="437"/>
                    <a:pt x="381" y="437"/>
                  </a:cubicBezTo>
                  <a:moveTo>
                    <a:pt x="2298" y="426"/>
                  </a:moveTo>
                  <a:cubicBezTo>
                    <a:pt x="2295" y="426"/>
                    <a:pt x="2293" y="428"/>
                    <a:pt x="2294" y="432"/>
                  </a:cubicBezTo>
                  <a:cubicBezTo>
                    <a:pt x="2295" y="438"/>
                    <a:pt x="2300" y="444"/>
                    <a:pt x="2305" y="445"/>
                  </a:cubicBezTo>
                  <a:cubicBezTo>
                    <a:pt x="2306" y="446"/>
                    <a:pt x="2307" y="446"/>
                    <a:pt x="2308" y="446"/>
                  </a:cubicBezTo>
                  <a:cubicBezTo>
                    <a:pt x="2311" y="446"/>
                    <a:pt x="2313" y="443"/>
                    <a:pt x="2312" y="439"/>
                  </a:cubicBezTo>
                  <a:cubicBezTo>
                    <a:pt x="2311" y="434"/>
                    <a:pt x="2306" y="428"/>
                    <a:pt x="2301" y="426"/>
                  </a:cubicBezTo>
                  <a:cubicBezTo>
                    <a:pt x="2300" y="426"/>
                    <a:pt x="2299" y="426"/>
                    <a:pt x="2298" y="426"/>
                  </a:cubicBezTo>
                  <a:moveTo>
                    <a:pt x="3944" y="425"/>
                  </a:moveTo>
                  <a:cubicBezTo>
                    <a:pt x="3943" y="425"/>
                    <a:pt x="3941" y="426"/>
                    <a:pt x="3939" y="427"/>
                  </a:cubicBezTo>
                  <a:cubicBezTo>
                    <a:pt x="3933" y="431"/>
                    <a:pt x="3926" y="440"/>
                    <a:pt x="3923" y="446"/>
                  </a:cubicBezTo>
                  <a:cubicBezTo>
                    <a:pt x="3922" y="450"/>
                    <a:pt x="3922" y="452"/>
                    <a:pt x="3924" y="452"/>
                  </a:cubicBezTo>
                  <a:cubicBezTo>
                    <a:pt x="3925" y="452"/>
                    <a:pt x="3927" y="452"/>
                    <a:pt x="3929" y="450"/>
                  </a:cubicBezTo>
                  <a:cubicBezTo>
                    <a:pt x="3935" y="446"/>
                    <a:pt x="3942" y="437"/>
                    <a:pt x="3945" y="431"/>
                  </a:cubicBezTo>
                  <a:cubicBezTo>
                    <a:pt x="3946" y="427"/>
                    <a:pt x="3946" y="425"/>
                    <a:pt x="3944" y="425"/>
                  </a:cubicBezTo>
                  <a:moveTo>
                    <a:pt x="442" y="415"/>
                  </a:moveTo>
                  <a:cubicBezTo>
                    <a:pt x="441" y="415"/>
                    <a:pt x="440" y="415"/>
                    <a:pt x="439" y="415"/>
                  </a:cubicBezTo>
                  <a:cubicBezTo>
                    <a:pt x="434" y="417"/>
                    <a:pt x="427" y="424"/>
                    <a:pt x="425" y="431"/>
                  </a:cubicBezTo>
                  <a:cubicBezTo>
                    <a:pt x="423" y="437"/>
                    <a:pt x="424" y="441"/>
                    <a:pt x="427" y="441"/>
                  </a:cubicBezTo>
                  <a:cubicBezTo>
                    <a:pt x="427" y="441"/>
                    <a:pt x="428" y="441"/>
                    <a:pt x="429" y="440"/>
                  </a:cubicBezTo>
                  <a:cubicBezTo>
                    <a:pt x="434" y="438"/>
                    <a:pt x="441" y="431"/>
                    <a:pt x="444" y="424"/>
                  </a:cubicBezTo>
                  <a:cubicBezTo>
                    <a:pt x="446" y="418"/>
                    <a:pt x="445" y="415"/>
                    <a:pt x="442" y="415"/>
                  </a:cubicBezTo>
                  <a:moveTo>
                    <a:pt x="2242" y="407"/>
                  </a:moveTo>
                  <a:cubicBezTo>
                    <a:pt x="2238" y="407"/>
                    <a:pt x="2236" y="410"/>
                    <a:pt x="2237" y="414"/>
                  </a:cubicBezTo>
                  <a:cubicBezTo>
                    <a:pt x="2238" y="420"/>
                    <a:pt x="2244" y="425"/>
                    <a:pt x="2249" y="426"/>
                  </a:cubicBezTo>
                  <a:cubicBezTo>
                    <a:pt x="2249" y="427"/>
                    <a:pt x="2250" y="427"/>
                    <a:pt x="2251" y="427"/>
                  </a:cubicBezTo>
                  <a:cubicBezTo>
                    <a:pt x="2254" y="427"/>
                    <a:pt x="2256" y="424"/>
                    <a:pt x="2255" y="419"/>
                  </a:cubicBezTo>
                  <a:cubicBezTo>
                    <a:pt x="2254" y="414"/>
                    <a:pt x="2249" y="409"/>
                    <a:pt x="2244" y="407"/>
                  </a:cubicBezTo>
                  <a:cubicBezTo>
                    <a:pt x="2243" y="407"/>
                    <a:pt x="2242" y="407"/>
                    <a:pt x="2242" y="407"/>
                  </a:cubicBezTo>
                  <a:moveTo>
                    <a:pt x="2184" y="394"/>
                  </a:moveTo>
                  <a:cubicBezTo>
                    <a:pt x="2179" y="394"/>
                    <a:pt x="2177" y="397"/>
                    <a:pt x="2178" y="402"/>
                  </a:cubicBezTo>
                  <a:cubicBezTo>
                    <a:pt x="2179" y="407"/>
                    <a:pt x="2185" y="412"/>
                    <a:pt x="2190" y="413"/>
                  </a:cubicBezTo>
                  <a:cubicBezTo>
                    <a:pt x="2191" y="413"/>
                    <a:pt x="2191" y="413"/>
                    <a:pt x="2192" y="413"/>
                  </a:cubicBezTo>
                  <a:cubicBezTo>
                    <a:pt x="2196" y="413"/>
                    <a:pt x="2198" y="410"/>
                    <a:pt x="2197" y="405"/>
                  </a:cubicBezTo>
                  <a:cubicBezTo>
                    <a:pt x="2196" y="400"/>
                    <a:pt x="2190" y="395"/>
                    <a:pt x="2185" y="394"/>
                  </a:cubicBezTo>
                  <a:cubicBezTo>
                    <a:pt x="2185" y="394"/>
                    <a:pt x="2184" y="394"/>
                    <a:pt x="2184" y="394"/>
                  </a:cubicBezTo>
                  <a:moveTo>
                    <a:pt x="503" y="394"/>
                  </a:moveTo>
                  <a:cubicBezTo>
                    <a:pt x="502" y="394"/>
                    <a:pt x="501" y="394"/>
                    <a:pt x="501" y="394"/>
                  </a:cubicBezTo>
                  <a:cubicBezTo>
                    <a:pt x="495" y="396"/>
                    <a:pt x="488" y="402"/>
                    <a:pt x="485" y="408"/>
                  </a:cubicBezTo>
                  <a:cubicBezTo>
                    <a:pt x="482" y="413"/>
                    <a:pt x="483" y="416"/>
                    <a:pt x="485" y="416"/>
                  </a:cubicBezTo>
                  <a:cubicBezTo>
                    <a:pt x="486" y="416"/>
                    <a:pt x="487" y="416"/>
                    <a:pt x="488" y="416"/>
                  </a:cubicBezTo>
                  <a:cubicBezTo>
                    <a:pt x="493" y="414"/>
                    <a:pt x="500" y="407"/>
                    <a:pt x="504" y="402"/>
                  </a:cubicBezTo>
                  <a:cubicBezTo>
                    <a:pt x="507" y="397"/>
                    <a:pt x="506" y="394"/>
                    <a:pt x="503" y="394"/>
                  </a:cubicBezTo>
                  <a:moveTo>
                    <a:pt x="2123" y="387"/>
                  </a:moveTo>
                  <a:cubicBezTo>
                    <a:pt x="2118" y="387"/>
                    <a:pt x="2115" y="391"/>
                    <a:pt x="2116" y="396"/>
                  </a:cubicBezTo>
                  <a:cubicBezTo>
                    <a:pt x="2118" y="401"/>
                    <a:pt x="2123" y="405"/>
                    <a:pt x="2129" y="405"/>
                  </a:cubicBezTo>
                  <a:cubicBezTo>
                    <a:pt x="2129" y="406"/>
                    <a:pt x="2129" y="406"/>
                    <a:pt x="2129" y="406"/>
                  </a:cubicBezTo>
                  <a:cubicBezTo>
                    <a:pt x="2134" y="406"/>
                    <a:pt x="2138" y="402"/>
                    <a:pt x="2136" y="397"/>
                  </a:cubicBezTo>
                  <a:cubicBezTo>
                    <a:pt x="2135" y="392"/>
                    <a:pt x="2129" y="387"/>
                    <a:pt x="2124" y="387"/>
                  </a:cubicBezTo>
                  <a:cubicBezTo>
                    <a:pt x="2124" y="387"/>
                    <a:pt x="2123" y="387"/>
                    <a:pt x="2123" y="387"/>
                  </a:cubicBezTo>
                  <a:moveTo>
                    <a:pt x="2057" y="385"/>
                  </a:moveTo>
                  <a:cubicBezTo>
                    <a:pt x="2051" y="385"/>
                    <a:pt x="2047" y="389"/>
                    <a:pt x="2048" y="394"/>
                  </a:cubicBezTo>
                  <a:cubicBezTo>
                    <a:pt x="2050" y="399"/>
                    <a:pt x="2056" y="403"/>
                    <a:pt x="2062" y="403"/>
                  </a:cubicBezTo>
                  <a:cubicBezTo>
                    <a:pt x="2062" y="403"/>
                    <a:pt x="2062" y="403"/>
                    <a:pt x="2063" y="403"/>
                  </a:cubicBezTo>
                  <a:cubicBezTo>
                    <a:pt x="2068" y="403"/>
                    <a:pt x="2072" y="399"/>
                    <a:pt x="2071" y="394"/>
                  </a:cubicBezTo>
                  <a:cubicBezTo>
                    <a:pt x="2069" y="389"/>
                    <a:pt x="2063" y="385"/>
                    <a:pt x="2057" y="385"/>
                  </a:cubicBezTo>
                  <a:cubicBezTo>
                    <a:pt x="2057" y="385"/>
                    <a:pt x="2057" y="385"/>
                    <a:pt x="2057" y="385"/>
                  </a:cubicBezTo>
                  <a:moveTo>
                    <a:pt x="1984" y="382"/>
                  </a:moveTo>
                  <a:cubicBezTo>
                    <a:pt x="1978" y="382"/>
                    <a:pt x="1974" y="386"/>
                    <a:pt x="1975" y="391"/>
                  </a:cubicBezTo>
                  <a:cubicBezTo>
                    <a:pt x="1977" y="396"/>
                    <a:pt x="1983" y="400"/>
                    <a:pt x="1989" y="401"/>
                  </a:cubicBezTo>
                  <a:cubicBezTo>
                    <a:pt x="1990" y="401"/>
                    <a:pt x="1990" y="401"/>
                    <a:pt x="1990" y="401"/>
                  </a:cubicBezTo>
                  <a:cubicBezTo>
                    <a:pt x="1996" y="401"/>
                    <a:pt x="2000" y="397"/>
                    <a:pt x="1999" y="392"/>
                  </a:cubicBezTo>
                  <a:cubicBezTo>
                    <a:pt x="1998" y="387"/>
                    <a:pt x="1991" y="382"/>
                    <a:pt x="1985" y="382"/>
                  </a:cubicBezTo>
                  <a:cubicBezTo>
                    <a:pt x="1985" y="382"/>
                    <a:pt x="1985" y="382"/>
                    <a:pt x="1984" y="382"/>
                  </a:cubicBezTo>
                  <a:moveTo>
                    <a:pt x="1909" y="379"/>
                  </a:moveTo>
                  <a:cubicBezTo>
                    <a:pt x="1903" y="379"/>
                    <a:pt x="1898" y="382"/>
                    <a:pt x="1899" y="387"/>
                  </a:cubicBezTo>
                  <a:cubicBezTo>
                    <a:pt x="1900" y="392"/>
                    <a:pt x="1906" y="397"/>
                    <a:pt x="1913" y="397"/>
                  </a:cubicBezTo>
                  <a:cubicBezTo>
                    <a:pt x="1913" y="397"/>
                    <a:pt x="1914" y="397"/>
                    <a:pt x="1914" y="397"/>
                  </a:cubicBezTo>
                  <a:cubicBezTo>
                    <a:pt x="1920" y="397"/>
                    <a:pt x="1924" y="393"/>
                    <a:pt x="1924" y="388"/>
                  </a:cubicBezTo>
                  <a:cubicBezTo>
                    <a:pt x="1923" y="383"/>
                    <a:pt x="1917" y="379"/>
                    <a:pt x="1910" y="379"/>
                  </a:cubicBezTo>
                  <a:cubicBezTo>
                    <a:pt x="1910" y="379"/>
                    <a:pt x="1909" y="379"/>
                    <a:pt x="1909" y="379"/>
                  </a:cubicBezTo>
                  <a:moveTo>
                    <a:pt x="4010" y="377"/>
                  </a:moveTo>
                  <a:cubicBezTo>
                    <a:pt x="4009" y="377"/>
                    <a:pt x="4008" y="378"/>
                    <a:pt x="4005" y="380"/>
                  </a:cubicBezTo>
                  <a:cubicBezTo>
                    <a:pt x="4000" y="384"/>
                    <a:pt x="3993" y="392"/>
                    <a:pt x="3990" y="398"/>
                  </a:cubicBezTo>
                  <a:cubicBezTo>
                    <a:pt x="3988" y="401"/>
                    <a:pt x="3988" y="403"/>
                    <a:pt x="3990" y="403"/>
                  </a:cubicBezTo>
                  <a:cubicBezTo>
                    <a:pt x="3991" y="403"/>
                    <a:pt x="3993" y="402"/>
                    <a:pt x="3995" y="400"/>
                  </a:cubicBezTo>
                  <a:cubicBezTo>
                    <a:pt x="4001" y="396"/>
                    <a:pt x="4007" y="387"/>
                    <a:pt x="4010" y="382"/>
                  </a:cubicBezTo>
                  <a:cubicBezTo>
                    <a:pt x="4012" y="379"/>
                    <a:pt x="4012" y="377"/>
                    <a:pt x="4010" y="377"/>
                  </a:cubicBezTo>
                  <a:moveTo>
                    <a:pt x="1831" y="375"/>
                  </a:moveTo>
                  <a:cubicBezTo>
                    <a:pt x="1825" y="375"/>
                    <a:pt x="1820" y="378"/>
                    <a:pt x="1820" y="383"/>
                  </a:cubicBezTo>
                  <a:cubicBezTo>
                    <a:pt x="1821" y="388"/>
                    <a:pt x="1827" y="392"/>
                    <a:pt x="1834" y="392"/>
                  </a:cubicBezTo>
                  <a:cubicBezTo>
                    <a:pt x="1834" y="393"/>
                    <a:pt x="1835" y="393"/>
                    <a:pt x="1835" y="393"/>
                  </a:cubicBezTo>
                  <a:cubicBezTo>
                    <a:pt x="1841" y="393"/>
                    <a:pt x="1846" y="389"/>
                    <a:pt x="1846" y="384"/>
                  </a:cubicBezTo>
                  <a:cubicBezTo>
                    <a:pt x="1845" y="380"/>
                    <a:pt x="1839" y="375"/>
                    <a:pt x="1832" y="375"/>
                  </a:cubicBezTo>
                  <a:cubicBezTo>
                    <a:pt x="1832" y="375"/>
                    <a:pt x="1832" y="375"/>
                    <a:pt x="1831" y="375"/>
                  </a:cubicBezTo>
                  <a:moveTo>
                    <a:pt x="565" y="375"/>
                  </a:moveTo>
                  <a:cubicBezTo>
                    <a:pt x="564" y="375"/>
                    <a:pt x="563" y="375"/>
                    <a:pt x="562" y="375"/>
                  </a:cubicBezTo>
                  <a:cubicBezTo>
                    <a:pt x="557" y="377"/>
                    <a:pt x="549" y="382"/>
                    <a:pt x="545" y="388"/>
                  </a:cubicBezTo>
                  <a:cubicBezTo>
                    <a:pt x="542" y="392"/>
                    <a:pt x="542" y="394"/>
                    <a:pt x="545" y="394"/>
                  </a:cubicBezTo>
                  <a:cubicBezTo>
                    <a:pt x="546" y="394"/>
                    <a:pt x="547" y="394"/>
                    <a:pt x="548" y="394"/>
                  </a:cubicBezTo>
                  <a:cubicBezTo>
                    <a:pt x="553" y="392"/>
                    <a:pt x="560" y="386"/>
                    <a:pt x="564" y="382"/>
                  </a:cubicBezTo>
                  <a:cubicBezTo>
                    <a:pt x="568" y="378"/>
                    <a:pt x="568" y="375"/>
                    <a:pt x="565" y="375"/>
                  </a:cubicBezTo>
                  <a:moveTo>
                    <a:pt x="1751" y="371"/>
                  </a:moveTo>
                  <a:cubicBezTo>
                    <a:pt x="1745" y="371"/>
                    <a:pt x="1739" y="374"/>
                    <a:pt x="1739" y="378"/>
                  </a:cubicBezTo>
                  <a:cubicBezTo>
                    <a:pt x="1739" y="383"/>
                    <a:pt x="1745" y="387"/>
                    <a:pt x="1752" y="388"/>
                  </a:cubicBezTo>
                  <a:cubicBezTo>
                    <a:pt x="1753" y="388"/>
                    <a:pt x="1753" y="388"/>
                    <a:pt x="1753" y="388"/>
                  </a:cubicBezTo>
                  <a:cubicBezTo>
                    <a:pt x="1760" y="388"/>
                    <a:pt x="1765" y="384"/>
                    <a:pt x="1765" y="380"/>
                  </a:cubicBezTo>
                  <a:cubicBezTo>
                    <a:pt x="1765" y="375"/>
                    <a:pt x="1759" y="371"/>
                    <a:pt x="1752" y="371"/>
                  </a:cubicBezTo>
                  <a:cubicBezTo>
                    <a:pt x="1752" y="371"/>
                    <a:pt x="1752" y="371"/>
                    <a:pt x="1751" y="371"/>
                  </a:cubicBezTo>
                  <a:moveTo>
                    <a:pt x="1670" y="366"/>
                  </a:moveTo>
                  <a:cubicBezTo>
                    <a:pt x="1663" y="366"/>
                    <a:pt x="1657" y="369"/>
                    <a:pt x="1656" y="373"/>
                  </a:cubicBezTo>
                  <a:cubicBezTo>
                    <a:pt x="1656" y="378"/>
                    <a:pt x="1661" y="382"/>
                    <a:pt x="1669" y="382"/>
                  </a:cubicBezTo>
                  <a:cubicBezTo>
                    <a:pt x="1669" y="382"/>
                    <a:pt x="1670" y="382"/>
                    <a:pt x="1670" y="382"/>
                  </a:cubicBezTo>
                  <a:cubicBezTo>
                    <a:pt x="1677" y="382"/>
                    <a:pt x="1682" y="379"/>
                    <a:pt x="1683" y="375"/>
                  </a:cubicBezTo>
                  <a:cubicBezTo>
                    <a:pt x="1683" y="370"/>
                    <a:pt x="1678" y="366"/>
                    <a:pt x="1671" y="366"/>
                  </a:cubicBezTo>
                  <a:cubicBezTo>
                    <a:pt x="1670" y="366"/>
                    <a:pt x="1670" y="366"/>
                    <a:pt x="1670" y="366"/>
                  </a:cubicBezTo>
                  <a:moveTo>
                    <a:pt x="1587" y="361"/>
                  </a:moveTo>
                  <a:cubicBezTo>
                    <a:pt x="1580" y="361"/>
                    <a:pt x="1574" y="364"/>
                    <a:pt x="1573" y="368"/>
                  </a:cubicBezTo>
                  <a:cubicBezTo>
                    <a:pt x="1571" y="372"/>
                    <a:pt x="1576" y="376"/>
                    <a:pt x="1584" y="376"/>
                  </a:cubicBezTo>
                  <a:cubicBezTo>
                    <a:pt x="1584" y="376"/>
                    <a:pt x="1585" y="376"/>
                    <a:pt x="1585" y="376"/>
                  </a:cubicBezTo>
                  <a:cubicBezTo>
                    <a:pt x="1592" y="376"/>
                    <a:pt x="1598" y="373"/>
                    <a:pt x="1599" y="370"/>
                  </a:cubicBezTo>
                  <a:cubicBezTo>
                    <a:pt x="1600" y="365"/>
                    <a:pt x="1595" y="362"/>
                    <a:pt x="1588" y="361"/>
                  </a:cubicBezTo>
                  <a:cubicBezTo>
                    <a:pt x="1588" y="361"/>
                    <a:pt x="1587" y="361"/>
                    <a:pt x="1587" y="361"/>
                  </a:cubicBezTo>
                  <a:moveTo>
                    <a:pt x="627" y="359"/>
                  </a:moveTo>
                  <a:cubicBezTo>
                    <a:pt x="626" y="359"/>
                    <a:pt x="625" y="359"/>
                    <a:pt x="624" y="359"/>
                  </a:cubicBezTo>
                  <a:cubicBezTo>
                    <a:pt x="619" y="360"/>
                    <a:pt x="611" y="365"/>
                    <a:pt x="606" y="369"/>
                  </a:cubicBezTo>
                  <a:cubicBezTo>
                    <a:pt x="603" y="373"/>
                    <a:pt x="602" y="375"/>
                    <a:pt x="605" y="375"/>
                  </a:cubicBezTo>
                  <a:cubicBezTo>
                    <a:pt x="606" y="375"/>
                    <a:pt x="607" y="375"/>
                    <a:pt x="608" y="374"/>
                  </a:cubicBezTo>
                  <a:cubicBezTo>
                    <a:pt x="613" y="373"/>
                    <a:pt x="621" y="368"/>
                    <a:pt x="626" y="364"/>
                  </a:cubicBezTo>
                  <a:cubicBezTo>
                    <a:pt x="629" y="361"/>
                    <a:pt x="630" y="359"/>
                    <a:pt x="627" y="359"/>
                  </a:cubicBezTo>
                  <a:moveTo>
                    <a:pt x="1503" y="356"/>
                  </a:moveTo>
                  <a:cubicBezTo>
                    <a:pt x="1497" y="356"/>
                    <a:pt x="1490" y="359"/>
                    <a:pt x="1488" y="362"/>
                  </a:cubicBezTo>
                  <a:cubicBezTo>
                    <a:pt x="1486" y="366"/>
                    <a:pt x="1491" y="370"/>
                    <a:pt x="1498" y="370"/>
                  </a:cubicBezTo>
                  <a:cubicBezTo>
                    <a:pt x="1499" y="371"/>
                    <a:pt x="1499" y="371"/>
                    <a:pt x="1500" y="371"/>
                  </a:cubicBezTo>
                  <a:cubicBezTo>
                    <a:pt x="1507" y="371"/>
                    <a:pt x="1513" y="368"/>
                    <a:pt x="1515" y="364"/>
                  </a:cubicBezTo>
                  <a:cubicBezTo>
                    <a:pt x="1516" y="360"/>
                    <a:pt x="1512" y="357"/>
                    <a:pt x="1505" y="356"/>
                  </a:cubicBezTo>
                  <a:cubicBezTo>
                    <a:pt x="1504" y="356"/>
                    <a:pt x="1504" y="356"/>
                    <a:pt x="1503" y="356"/>
                  </a:cubicBezTo>
                  <a:moveTo>
                    <a:pt x="1420" y="351"/>
                  </a:moveTo>
                  <a:cubicBezTo>
                    <a:pt x="1413" y="351"/>
                    <a:pt x="1406" y="353"/>
                    <a:pt x="1403" y="357"/>
                  </a:cubicBezTo>
                  <a:cubicBezTo>
                    <a:pt x="1401" y="361"/>
                    <a:pt x="1405" y="364"/>
                    <a:pt x="1412" y="365"/>
                  </a:cubicBezTo>
                  <a:cubicBezTo>
                    <a:pt x="1413" y="365"/>
                    <a:pt x="1413" y="365"/>
                    <a:pt x="1414" y="365"/>
                  </a:cubicBezTo>
                  <a:cubicBezTo>
                    <a:pt x="1421" y="365"/>
                    <a:pt x="1428" y="362"/>
                    <a:pt x="1430" y="359"/>
                  </a:cubicBezTo>
                  <a:cubicBezTo>
                    <a:pt x="1432" y="355"/>
                    <a:pt x="1429" y="352"/>
                    <a:pt x="1421" y="351"/>
                  </a:cubicBezTo>
                  <a:cubicBezTo>
                    <a:pt x="1421" y="351"/>
                    <a:pt x="1420" y="351"/>
                    <a:pt x="1420" y="351"/>
                  </a:cubicBezTo>
                  <a:moveTo>
                    <a:pt x="1336" y="346"/>
                  </a:moveTo>
                  <a:cubicBezTo>
                    <a:pt x="1330" y="346"/>
                    <a:pt x="1322" y="348"/>
                    <a:pt x="1319" y="351"/>
                  </a:cubicBezTo>
                  <a:cubicBezTo>
                    <a:pt x="1316" y="355"/>
                    <a:pt x="1319" y="358"/>
                    <a:pt x="1327" y="359"/>
                  </a:cubicBezTo>
                  <a:cubicBezTo>
                    <a:pt x="1327" y="359"/>
                    <a:pt x="1328" y="359"/>
                    <a:pt x="1329" y="359"/>
                  </a:cubicBezTo>
                  <a:cubicBezTo>
                    <a:pt x="1336" y="359"/>
                    <a:pt x="1343" y="356"/>
                    <a:pt x="1346" y="353"/>
                  </a:cubicBezTo>
                  <a:cubicBezTo>
                    <a:pt x="1349" y="350"/>
                    <a:pt x="1345" y="347"/>
                    <a:pt x="1338" y="346"/>
                  </a:cubicBezTo>
                  <a:cubicBezTo>
                    <a:pt x="1338" y="346"/>
                    <a:pt x="1337" y="346"/>
                    <a:pt x="1336" y="346"/>
                  </a:cubicBezTo>
                  <a:moveTo>
                    <a:pt x="689" y="345"/>
                  </a:move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2" y="350"/>
                    <a:pt x="667" y="354"/>
                  </a:cubicBezTo>
                  <a:cubicBezTo>
                    <a:pt x="664" y="357"/>
                    <a:pt x="663" y="358"/>
                    <a:pt x="666" y="358"/>
                  </a:cubicBezTo>
                  <a:cubicBezTo>
                    <a:pt x="666" y="358"/>
                    <a:pt x="667" y="358"/>
                    <a:pt x="668" y="358"/>
                  </a:cubicBezTo>
                  <a:cubicBezTo>
                    <a:pt x="673" y="357"/>
                    <a:pt x="682" y="353"/>
                    <a:pt x="687" y="349"/>
                  </a:cubicBezTo>
                  <a:cubicBezTo>
                    <a:pt x="691" y="346"/>
                    <a:pt x="692" y="345"/>
                    <a:pt x="689" y="345"/>
                  </a:cubicBezTo>
                  <a:moveTo>
                    <a:pt x="1254" y="341"/>
                  </a:moveTo>
                  <a:cubicBezTo>
                    <a:pt x="1247" y="341"/>
                    <a:pt x="1239" y="343"/>
                    <a:pt x="1236" y="346"/>
                  </a:cubicBezTo>
                  <a:cubicBezTo>
                    <a:pt x="1232" y="349"/>
                    <a:pt x="1235" y="353"/>
                    <a:pt x="1242" y="353"/>
                  </a:cubicBezTo>
                  <a:cubicBezTo>
                    <a:pt x="1243" y="353"/>
                    <a:pt x="1243" y="353"/>
                    <a:pt x="1244" y="353"/>
                  </a:cubicBezTo>
                  <a:cubicBezTo>
                    <a:pt x="1251" y="353"/>
                    <a:pt x="1259" y="351"/>
                    <a:pt x="1262" y="348"/>
                  </a:cubicBezTo>
                  <a:cubicBezTo>
                    <a:pt x="1266" y="345"/>
                    <a:pt x="1263" y="342"/>
                    <a:pt x="1256" y="341"/>
                  </a:cubicBezTo>
                  <a:cubicBezTo>
                    <a:pt x="1255" y="341"/>
                    <a:pt x="1255" y="341"/>
                    <a:pt x="1254" y="341"/>
                  </a:cubicBezTo>
                  <a:moveTo>
                    <a:pt x="1173" y="337"/>
                  </a:moveTo>
                  <a:cubicBezTo>
                    <a:pt x="1166" y="337"/>
                    <a:pt x="1158" y="339"/>
                    <a:pt x="1154" y="341"/>
                  </a:cubicBezTo>
                  <a:cubicBezTo>
                    <a:pt x="1149" y="344"/>
                    <a:pt x="1152" y="347"/>
                    <a:pt x="1159" y="348"/>
                  </a:cubicBezTo>
                  <a:cubicBezTo>
                    <a:pt x="1160" y="348"/>
                    <a:pt x="1160" y="348"/>
                    <a:pt x="1161" y="348"/>
                  </a:cubicBezTo>
                  <a:cubicBezTo>
                    <a:pt x="1168" y="348"/>
                    <a:pt x="1176" y="346"/>
                    <a:pt x="1180" y="343"/>
                  </a:cubicBezTo>
                  <a:cubicBezTo>
                    <a:pt x="1184" y="340"/>
                    <a:pt x="1182" y="337"/>
                    <a:pt x="1175" y="337"/>
                  </a:cubicBezTo>
                  <a:cubicBezTo>
                    <a:pt x="1174" y="337"/>
                    <a:pt x="1174" y="337"/>
                    <a:pt x="1173" y="337"/>
                  </a:cubicBezTo>
                  <a:moveTo>
                    <a:pt x="750" y="334"/>
                  </a:moveTo>
                  <a:cubicBezTo>
                    <a:pt x="750" y="334"/>
                    <a:pt x="749" y="334"/>
                    <a:pt x="748" y="334"/>
                  </a:cubicBezTo>
                  <a:cubicBezTo>
                    <a:pt x="743" y="335"/>
                    <a:pt x="734" y="338"/>
                    <a:pt x="729" y="341"/>
                  </a:cubicBezTo>
                  <a:cubicBezTo>
                    <a:pt x="724" y="344"/>
                    <a:pt x="724" y="345"/>
                    <a:pt x="726" y="345"/>
                  </a:cubicBezTo>
                  <a:cubicBezTo>
                    <a:pt x="727" y="345"/>
                    <a:pt x="728" y="345"/>
                    <a:pt x="729" y="345"/>
                  </a:cubicBezTo>
                  <a:cubicBezTo>
                    <a:pt x="734" y="344"/>
                    <a:pt x="742" y="341"/>
                    <a:pt x="748" y="338"/>
                  </a:cubicBezTo>
                  <a:cubicBezTo>
                    <a:pt x="752" y="335"/>
                    <a:pt x="753" y="334"/>
                    <a:pt x="750" y="334"/>
                  </a:cubicBezTo>
                  <a:moveTo>
                    <a:pt x="1094" y="333"/>
                  </a:moveTo>
                  <a:cubicBezTo>
                    <a:pt x="1087" y="333"/>
                    <a:pt x="1078" y="334"/>
                    <a:pt x="1074" y="337"/>
                  </a:cubicBezTo>
                  <a:cubicBezTo>
                    <a:pt x="1069" y="340"/>
                    <a:pt x="1071" y="342"/>
                    <a:pt x="1078" y="343"/>
                  </a:cubicBezTo>
                  <a:cubicBezTo>
                    <a:pt x="1078" y="343"/>
                    <a:pt x="1079" y="343"/>
                    <a:pt x="1080" y="343"/>
                  </a:cubicBezTo>
                  <a:cubicBezTo>
                    <a:pt x="1086" y="343"/>
                    <a:pt x="1094" y="341"/>
                    <a:pt x="1099" y="338"/>
                  </a:cubicBezTo>
                  <a:cubicBezTo>
                    <a:pt x="1104" y="335"/>
                    <a:pt x="1102" y="333"/>
                    <a:pt x="1095" y="333"/>
                  </a:cubicBezTo>
                  <a:cubicBezTo>
                    <a:pt x="1095" y="333"/>
                    <a:pt x="1094" y="333"/>
                    <a:pt x="1094" y="333"/>
                  </a:cubicBezTo>
                  <a:moveTo>
                    <a:pt x="1017" y="329"/>
                  </a:moveTo>
                  <a:cubicBezTo>
                    <a:pt x="1010" y="329"/>
                    <a:pt x="1001" y="331"/>
                    <a:pt x="996" y="333"/>
                  </a:cubicBezTo>
                  <a:cubicBezTo>
                    <a:pt x="991" y="336"/>
                    <a:pt x="992" y="338"/>
                    <a:pt x="999" y="339"/>
                  </a:cubicBezTo>
                  <a:cubicBezTo>
                    <a:pt x="1000" y="339"/>
                    <a:pt x="1000" y="339"/>
                    <a:pt x="1001" y="339"/>
                  </a:cubicBezTo>
                  <a:cubicBezTo>
                    <a:pt x="1007" y="339"/>
                    <a:pt x="1016" y="337"/>
                    <a:pt x="1021" y="334"/>
                  </a:cubicBezTo>
                  <a:cubicBezTo>
                    <a:pt x="1026" y="331"/>
                    <a:pt x="1025" y="329"/>
                    <a:pt x="1018" y="329"/>
                  </a:cubicBezTo>
                  <a:cubicBezTo>
                    <a:pt x="1018" y="329"/>
                    <a:pt x="1017" y="329"/>
                    <a:pt x="1017" y="329"/>
                  </a:cubicBezTo>
                  <a:moveTo>
                    <a:pt x="811" y="326"/>
                  </a:moveTo>
                  <a:cubicBezTo>
                    <a:pt x="810" y="326"/>
                    <a:pt x="810" y="326"/>
                    <a:pt x="809" y="326"/>
                  </a:cubicBezTo>
                  <a:cubicBezTo>
                    <a:pt x="804" y="327"/>
                    <a:pt x="795" y="329"/>
                    <a:pt x="789" y="332"/>
                  </a:cubicBezTo>
                  <a:cubicBezTo>
                    <a:pt x="785" y="334"/>
                    <a:pt x="784" y="336"/>
                    <a:pt x="787" y="336"/>
                  </a:cubicBezTo>
                  <a:cubicBezTo>
                    <a:pt x="788" y="336"/>
                    <a:pt x="788" y="336"/>
                    <a:pt x="789" y="336"/>
                  </a:cubicBezTo>
                  <a:cubicBezTo>
                    <a:pt x="794" y="335"/>
                    <a:pt x="803" y="332"/>
                    <a:pt x="808" y="330"/>
                  </a:cubicBezTo>
                  <a:cubicBezTo>
                    <a:pt x="813" y="327"/>
                    <a:pt x="814" y="326"/>
                    <a:pt x="811" y="326"/>
                  </a:cubicBezTo>
                  <a:moveTo>
                    <a:pt x="942" y="326"/>
                  </a:moveTo>
                  <a:cubicBezTo>
                    <a:pt x="936" y="326"/>
                    <a:pt x="927" y="327"/>
                    <a:pt x="922" y="330"/>
                  </a:cubicBezTo>
                  <a:cubicBezTo>
                    <a:pt x="916" y="332"/>
                    <a:pt x="917" y="335"/>
                    <a:pt x="924" y="335"/>
                  </a:cubicBezTo>
                  <a:cubicBezTo>
                    <a:pt x="924" y="335"/>
                    <a:pt x="925" y="335"/>
                    <a:pt x="925" y="335"/>
                  </a:cubicBezTo>
                  <a:cubicBezTo>
                    <a:pt x="931" y="335"/>
                    <a:pt x="940" y="333"/>
                    <a:pt x="945" y="331"/>
                  </a:cubicBezTo>
                  <a:cubicBezTo>
                    <a:pt x="950" y="328"/>
                    <a:pt x="950" y="326"/>
                    <a:pt x="944" y="326"/>
                  </a:cubicBezTo>
                  <a:cubicBezTo>
                    <a:pt x="943" y="326"/>
                    <a:pt x="943" y="326"/>
                    <a:pt x="942" y="326"/>
                  </a:cubicBezTo>
                  <a:moveTo>
                    <a:pt x="4075" y="325"/>
                  </a:moveTo>
                  <a:cubicBezTo>
                    <a:pt x="4074" y="325"/>
                    <a:pt x="4072" y="326"/>
                    <a:pt x="4069" y="328"/>
                  </a:cubicBezTo>
                  <a:cubicBezTo>
                    <a:pt x="4064" y="333"/>
                    <a:pt x="4057" y="341"/>
                    <a:pt x="4054" y="345"/>
                  </a:cubicBezTo>
                  <a:cubicBezTo>
                    <a:pt x="4052" y="348"/>
                    <a:pt x="4052" y="349"/>
                    <a:pt x="4053" y="349"/>
                  </a:cubicBezTo>
                  <a:cubicBezTo>
                    <a:pt x="4054" y="349"/>
                    <a:pt x="4056" y="348"/>
                    <a:pt x="4059" y="345"/>
                  </a:cubicBezTo>
                  <a:cubicBezTo>
                    <a:pt x="4064" y="340"/>
                    <a:pt x="4071" y="332"/>
                    <a:pt x="4074" y="328"/>
                  </a:cubicBezTo>
                  <a:cubicBezTo>
                    <a:pt x="4075" y="326"/>
                    <a:pt x="4075" y="325"/>
                    <a:pt x="4075" y="325"/>
                  </a:cubicBezTo>
                  <a:moveTo>
                    <a:pt x="871" y="323"/>
                  </a:moveTo>
                  <a:cubicBezTo>
                    <a:pt x="865" y="323"/>
                    <a:pt x="856" y="325"/>
                    <a:pt x="851" y="327"/>
                  </a:cubicBezTo>
                  <a:cubicBezTo>
                    <a:pt x="845" y="330"/>
                    <a:pt x="846" y="332"/>
                    <a:pt x="852" y="333"/>
                  </a:cubicBezTo>
                  <a:cubicBezTo>
                    <a:pt x="852" y="333"/>
                    <a:pt x="852" y="333"/>
                    <a:pt x="853" y="333"/>
                  </a:cubicBezTo>
                  <a:cubicBezTo>
                    <a:pt x="859" y="333"/>
                    <a:pt x="868" y="331"/>
                    <a:pt x="873" y="328"/>
                  </a:cubicBezTo>
                  <a:cubicBezTo>
                    <a:pt x="879" y="326"/>
                    <a:pt x="878" y="323"/>
                    <a:pt x="872" y="323"/>
                  </a:cubicBezTo>
                  <a:cubicBezTo>
                    <a:pt x="872" y="323"/>
                    <a:pt x="872" y="323"/>
                    <a:pt x="871" y="323"/>
                  </a:cubicBezTo>
                  <a:moveTo>
                    <a:pt x="4127" y="285"/>
                  </a:moveTo>
                  <a:cubicBezTo>
                    <a:pt x="4126" y="285"/>
                    <a:pt x="4125" y="286"/>
                    <a:pt x="4123" y="287"/>
                  </a:cubicBezTo>
                  <a:cubicBezTo>
                    <a:pt x="4119" y="290"/>
                    <a:pt x="4112" y="296"/>
                    <a:pt x="4109" y="300"/>
                  </a:cubicBezTo>
                  <a:cubicBezTo>
                    <a:pt x="4108" y="302"/>
                    <a:pt x="4107" y="303"/>
                    <a:pt x="4108" y="303"/>
                  </a:cubicBezTo>
                  <a:cubicBezTo>
                    <a:pt x="4109" y="303"/>
                    <a:pt x="4110" y="303"/>
                    <a:pt x="4112" y="301"/>
                  </a:cubicBezTo>
                  <a:cubicBezTo>
                    <a:pt x="4116" y="298"/>
                    <a:pt x="4122" y="292"/>
                    <a:pt x="4126" y="289"/>
                  </a:cubicBezTo>
                  <a:cubicBezTo>
                    <a:pt x="4127" y="286"/>
                    <a:pt x="4128" y="285"/>
                    <a:pt x="4127" y="285"/>
                  </a:cubicBezTo>
                  <a:moveTo>
                    <a:pt x="4182" y="251"/>
                  </a:moveTo>
                  <a:cubicBezTo>
                    <a:pt x="4182" y="251"/>
                    <a:pt x="4180" y="252"/>
                    <a:pt x="4178" y="253"/>
                  </a:cubicBezTo>
                  <a:cubicBezTo>
                    <a:pt x="4173" y="256"/>
                    <a:pt x="4166" y="261"/>
                    <a:pt x="4163" y="265"/>
                  </a:cubicBezTo>
                  <a:cubicBezTo>
                    <a:pt x="4161" y="266"/>
                    <a:pt x="4160" y="267"/>
                    <a:pt x="4161" y="267"/>
                  </a:cubicBezTo>
                  <a:cubicBezTo>
                    <a:pt x="4162" y="267"/>
                    <a:pt x="4163" y="267"/>
                    <a:pt x="4166" y="265"/>
                  </a:cubicBezTo>
                  <a:cubicBezTo>
                    <a:pt x="4171" y="262"/>
                    <a:pt x="4177" y="257"/>
                    <a:pt x="4181" y="254"/>
                  </a:cubicBezTo>
                  <a:cubicBezTo>
                    <a:pt x="4182" y="252"/>
                    <a:pt x="4183" y="251"/>
                    <a:pt x="4182" y="251"/>
                  </a:cubicBezTo>
                  <a:moveTo>
                    <a:pt x="4242" y="218"/>
                  </a:moveTo>
                  <a:cubicBezTo>
                    <a:pt x="4242" y="218"/>
                    <a:pt x="4240" y="219"/>
                    <a:pt x="4237" y="220"/>
                  </a:cubicBezTo>
                  <a:cubicBezTo>
                    <a:pt x="4232" y="223"/>
                    <a:pt x="4225" y="228"/>
                    <a:pt x="4221" y="231"/>
                  </a:cubicBezTo>
                  <a:cubicBezTo>
                    <a:pt x="4219" y="232"/>
                    <a:pt x="4219" y="233"/>
                    <a:pt x="4220" y="233"/>
                  </a:cubicBezTo>
                  <a:cubicBezTo>
                    <a:pt x="4220" y="233"/>
                    <a:pt x="4222" y="232"/>
                    <a:pt x="4225" y="231"/>
                  </a:cubicBezTo>
                  <a:cubicBezTo>
                    <a:pt x="4230" y="228"/>
                    <a:pt x="4237" y="223"/>
                    <a:pt x="4241" y="220"/>
                  </a:cubicBezTo>
                  <a:cubicBezTo>
                    <a:pt x="4242" y="219"/>
                    <a:pt x="4243" y="218"/>
                    <a:pt x="4242" y="218"/>
                  </a:cubicBezTo>
                  <a:moveTo>
                    <a:pt x="4306" y="186"/>
                  </a:moveTo>
                  <a:cubicBezTo>
                    <a:pt x="4306" y="186"/>
                    <a:pt x="4304" y="187"/>
                    <a:pt x="4301" y="188"/>
                  </a:cubicBezTo>
                  <a:cubicBezTo>
                    <a:pt x="4295" y="191"/>
                    <a:pt x="4288" y="195"/>
                    <a:pt x="4284" y="198"/>
                  </a:cubicBezTo>
                  <a:cubicBezTo>
                    <a:pt x="4283" y="199"/>
                    <a:pt x="4282" y="200"/>
                    <a:pt x="4283" y="200"/>
                  </a:cubicBezTo>
                  <a:cubicBezTo>
                    <a:pt x="4284" y="200"/>
                    <a:pt x="4285" y="199"/>
                    <a:pt x="4288" y="198"/>
                  </a:cubicBezTo>
                  <a:cubicBezTo>
                    <a:pt x="4294" y="195"/>
                    <a:pt x="4302" y="191"/>
                    <a:pt x="4305" y="188"/>
                  </a:cubicBezTo>
                  <a:cubicBezTo>
                    <a:pt x="4307" y="187"/>
                    <a:pt x="4307" y="186"/>
                    <a:pt x="4306" y="186"/>
                  </a:cubicBezTo>
                  <a:moveTo>
                    <a:pt x="4374" y="156"/>
                  </a:moveTo>
                  <a:cubicBezTo>
                    <a:pt x="4374" y="156"/>
                    <a:pt x="4372" y="157"/>
                    <a:pt x="4368" y="158"/>
                  </a:cubicBezTo>
                  <a:cubicBezTo>
                    <a:pt x="4362" y="161"/>
                    <a:pt x="4355" y="165"/>
                    <a:pt x="4351" y="167"/>
                  </a:cubicBezTo>
                  <a:cubicBezTo>
                    <a:pt x="4350" y="168"/>
                    <a:pt x="4349" y="169"/>
                    <a:pt x="4350" y="169"/>
                  </a:cubicBezTo>
                  <a:cubicBezTo>
                    <a:pt x="4351" y="169"/>
                    <a:pt x="4353" y="168"/>
                    <a:pt x="4356" y="167"/>
                  </a:cubicBezTo>
                  <a:cubicBezTo>
                    <a:pt x="4362" y="164"/>
                    <a:pt x="4370" y="160"/>
                    <a:pt x="4373" y="158"/>
                  </a:cubicBezTo>
                  <a:cubicBezTo>
                    <a:pt x="4375" y="157"/>
                    <a:pt x="4375" y="156"/>
                    <a:pt x="4374" y="156"/>
                  </a:cubicBezTo>
                  <a:moveTo>
                    <a:pt x="4445" y="128"/>
                  </a:moveTo>
                  <a:cubicBezTo>
                    <a:pt x="4444" y="128"/>
                    <a:pt x="4442" y="128"/>
                    <a:pt x="4439" y="130"/>
                  </a:cubicBezTo>
                  <a:cubicBezTo>
                    <a:pt x="4433" y="132"/>
                    <a:pt x="4425" y="136"/>
                    <a:pt x="4421" y="138"/>
                  </a:cubicBezTo>
                  <a:cubicBezTo>
                    <a:pt x="4420" y="139"/>
                    <a:pt x="4419" y="140"/>
                    <a:pt x="4420" y="140"/>
                  </a:cubicBezTo>
                  <a:cubicBezTo>
                    <a:pt x="4421" y="140"/>
                    <a:pt x="4424" y="139"/>
                    <a:pt x="4427" y="138"/>
                  </a:cubicBezTo>
                  <a:cubicBezTo>
                    <a:pt x="4433" y="136"/>
                    <a:pt x="4441" y="132"/>
                    <a:pt x="4444" y="129"/>
                  </a:cubicBezTo>
                  <a:cubicBezTo>
                    <a:pt x="4446" y="128"/>
                    <a:pt x="4446" y="128"/>
                    <a:pt x="4445" y="128"/>
                  </a:cubicBezTo>
                  <a:moveTo>
                    <a:pt x="4518" y="102"/>
                  </a:moveTo>
                  <a:cubicBezTo>
                    <a:pt x="4517" y="102"/>
                    <a:pt x="4515" y="102"/>
                    <a:pt x="4511" y="103"/>
                  </a:cubicBezTo>
                  <a:cubicBezTo>
                    <a:pt x="4505" y="105"/>
                    <a:pt x="4497" y="109"/>
                    <a:pt x="4494" y="111"/>
                  </a:cubicBezTo>
                  <a:cubicBezTo>
                    <a:pt x="4492" y="112"/>
                    <a:pt x="4492" y="113"/>
                    <a:pt x="4493" y="113"/>
                  </a:cubicBezTo>
                  <a:cubicBezTo>
                    <a:pt x="4495" y="113"/>
                    <a:pt x="4497" y="113"/>
                    <a:pt x="4500" y="112"/>
                  </a:cubicBezTo>
                  <a:cubicBezTo>
                    <a:pt x="4506" y="109"/>
                    <a:pt x="4514" y="106"/>
                    <a:pt x="4517" y="103"/>
                  </a:cubicBezTo>
                  <a:cubicBezTo>
                    <a:pt x="4519" y="102"/>
                    <a:pt x="4519" y="102"/>
                    <a:pt x="4518" y="102"/>
                  </a:cubicBezTo>
                  <a:moveTo>
                    <a:pt x="4592" y="78"/>
                  </a:moveTo>
                  <a:cubicBezTo>
                    <a:pt x="4591" y="78"/>
                    <a:pt x="4589" y="78"/>
                    <a:pt x="4586" y="79"/>
                  </a:cubicBezTo>
                  <a:cubicBezTo>
                    <a:pt x="4579" y="81"/>
                    <a:pt x="4571" y="85"/>
                    <a:pt x="4568" y="87"/>
                  </a:cubicBezTo>
                  <a:cubicBezTo>
                    <a:pt x="4567" y="88"/>
                    <a:pt x="4567" y="89"/>
                    <a:pt x="4568" y="89"/>
                  </a:cubicBezTo>
                  <a:cubicBezTo>
                    <a:pt x="4570" y="89"/>
                    <a:pt x="4572" y="88"/>
                    <a:pt x="4575" y="87"/>
                  </a:cubicBezTo>
                  <a:cubicBezTo>
                    <a:pt x="4581" y="85"/>
                    <a:pt x="4589" y="82"/>
                    <a:pt x="4592" y="80"/>
                  </a:cubicBezTo>
                  <a:cubicBezTo>
                    <a:pt x="4594" y="78"/>
                    <a:pt x="4594" y="78"/>
                    <a:pt x="4592" y="78"/>
                  </a:cubicBezTo>
                  <a:moveTo>
                    <a:pt x="4667" y="57"/>
                  </a:moveTo>
                  <a:cubicBezTo>
                    <a:pt x="4666" y="57"/>
                    <a:pt x="4664" y="57"/>
                    <a:pt x="4661" y="58"/>
                  </a:cubicBezTo>
                  <a:cubicBezTo>
                    <a:pt x="4654" y="60"/>
                    <a:pt x="4647" y="63"/>
                    <a:pt x="4644" y="65"/>
                  </a:cubicBezTo>
                  <a:cubicBezTo>
                    <a:pt x="4642" y="66"/>
                    <a:pt x="4643" y="67"/>
                    <a:pt x="4645" y="67"/>
                  </a:cubicBezTo>
                  <a:cubicBezTo>
                    <a:pt x="4646" y="67"/>
                    <a:pt x="4648" y="67"/>
                    <a:pt x="4651" y="66"/>
                  </a:cubicBezTo>
                  <a:cubicBezTo>
                    <a:pt x="4658" y="64"/>
                    <a:pt x="4665" y="61"/>
                    <a:pt x="4668" y="59"/>
                  </a:cubicBezTo>
                  <a:cubicBezTo>
                    <a:pt x="4669" y="57"/>
                    <a:pt x="4669" y="57"/>
                    <a:pt x="4667" y="57"/>
                  </a:cubicBezTo>
                  <a:moveTo>
                    <a:pt x="4742" y="39"/>
                  </a:moveTo>
                  <a:cubicBezTo>
                    <a:pt x="4741" y="39"/>
                    <a:pt x="4739" y="39"/>
                    <a:pt x="4736" y="39"/>
                  </a:cubicBezTo>
                  <a:cubicBezTo>
                    <a:pt x="4730" y="41"/>
                    <a:pt x="4722" y="44"/>
                    <a:pt x="4720" y="46"/>
                  </a:cubicBezTo>
                  <a:cubicBezTo>
                    <a:pt x="4718" y="48"/>
                    <a:pt x="4719" y="49"/>
                    <a:pt x="4722" y="49"/>
                  </a:cubicBezTo>
                  <a:cubicBezTo>
                    <a:pt x="4723" y="49"/>
                    <a:pt x="4725" y="48"/>
                    <a:pt x="4727" y="48"/>
                  </a:cubicBezTo>
                  <a:cubicBezTo>
                    <a:pt x="4734" y="46"/>
                    <a:pt x="4741" y="43"/>
                    <a:pt x="4744" y="41"/>
                  </a:cubicBezTo>
                  <a:cubicBezTo>
                    <a:pt x="4745" y="39"/>
                    <a:pt x="4745" y="39"/>
                    <a:pt x="4742" y="39"/>
                  </a:cubicBezTo>
                  <a:moveTo>
                    <a:pt x="4816" y="24"/>
                  </a:moveTo>
                  <a:cubicBezTo>
                    <a:pt x="4815" y="24"/>
                    <a:pt x="4813" y="24"/>
                    <a:pt x="4812" y="24"/>
                  </a:cubicBezTo>
                  <a:cubicBezTo>
                    <a:pt x="4805" y="25"/>
                    <a:pt x="4798" y="28"/>
                    <a:pt x="4796" y="30"/>
                  </a:cubicBezTo>
                  <a:cubicBezTo>
                    <a:pt x="4794" y="32"/>
                    <a:pt x="4795" y="33"/>
                    <a:pt x="4799" y="33"/>
                  </a:cubicBezTo>
                  <a:cubicBezTo>
                    <a:pt x="4800" y="33"/>
                    <a:pt x="4802" y="33"/>
                    <a:pt x="4803" y="33"/>
                  </a:cubicBezTo>
                  <a:cubicBezTo>
                    <a:pt x="4810" y="31"/>
                    <a:pt x="4817" y="28"/>
                    <a:pt x="4819" y="26"/>
                  </a:cubicBezTo>
                  <a:cubicBezTo>
                    <a:pt x="4821" y="24"/>
                    <a:pt x="4820" y="24"/>
                    <a:pt x="4816" y="24"/>
                  </a:cubicBezTo>
                  <a:moveTo>
                    <a:pt x="4890" y="12"/>
                  </a:moveTo>
                  <a:cubicBezTo>
                    <a:pt x="4888" y="12"/>
                    <a:pt x="4887" y="12"/>
                    <a:pt x="4886" y="12"/>
                  </a:cubicBezTo>
                  <a:cubicBezTo>
                    <a:pt x="4879" y="13"/>
                    <a:pt x="4872" y="16"/>
                    <a:pt x="4870" y="18"/>
                  </a:cubicBezTo>
                  <a:cubicBezTo>
                    <a:pt x="4869" y="20"/>
                    <a:pt x="4871" y="21"/>
                    <a:pt x="4875" y="21"/>
                  </a:cubicBezTo>
                  <a:cubicBezTo>
                    <a:pt x="4876" y="21"/>
                    <a:pt x="4877" y="21"/>
                    <a:pt x="4879" y="21"/>
                  </a:cubicBezTo>
                  <a:cubicBezTo>
                    <a:pt x="4885" y="20"/>
                    <a:pt x="4892" y="17"/>
                    <a:pt x="4894" y="15"/>
                  </a:cubicBezTo>
                  <a:cubicBezTo>
                    <a:pt x="4895" y="13"/>
                    <a:pt x="4893" y="12"/>
                    <a:pt x="4890" y="12"/>
                  </a:cubicBezTo>
                  <a:moveTo>
                    <a:pt x="4961" y="4"/>
                  </a:moveTo>
                  <a:cubicBezTo>
                    <a:pt x="4960" y="4"/>
                    <a:pt x="4959" y="4"/>
                    <a:pt x="4958" y="4"/>
                  </a:cubicBezTo>
                  <a:cubicBezTo>
                    <a:pt x="4952" y="5"/>
                    <a:pt x="4945" y="7"/>
                    <a:pt x="4944" y="9"/>
                  </a:cubicBezTo>
                  <a:cubicBezTo>
                    <a:pt x="4942" y="11"/>
                    <a:pt x="4945" y="12"/>
                    <a:pt x="4949" y="12"/>
                  </a:cubicBezTo>
                  <a:cubicBezTo>
                    <a:pt x="4950" y="12"/>
                    <a:pt x="4951" y="12"/>
                    <a:pt x="4952" y="12"/>
                  </a:cubicBezTo>
                  <a:cubicBezTo>
                    <a:pt x="4958" y="12"/>
                    <a:pt x="4965" y="9"/>
                    <a:pt x="4966" y="7"/>
                  </a:cubicBezTo>
                  <a:cubicBezTo>
                    <a:pt x="4968" y="5"/>
                    <a:pt x="4965" y="4"/>
                    <a:pt x="4961" y="4"/>
                  </a:cubicBezTo>
                  <a:moveTo>
                    <a:pt x="5094" y="0"/>
                  </a:moveTo>
                  <a:cubicBezTo>
                    <a:pt x="5089" y="0"/>
                    <a:pt x="5084" y="2"/>
                    <a:pt x="5083" y="3"/>
                  </a:cubicBezTo>
                  <a:cubicBezTo>
                    <a:pt x="5081" y="5"/>
                    <a:pt x="5085" y="7"/>
                    <a:pt x="5091" y="7"/>
                  </a:cubicBezTo>
                  <a:cubicBezTo>
                    <a:pt x="5091" y="7"/>
                    <a:pt x="5092" y="7"/>
                    <a:pt x="5092" y="7"/>
                  </a:cubicBezTo>
                  <a:cubicBezTo>
                    <a:pt x="5097" y="7"/>
                    <a:pt x="5102" y="6"/>
                    <a:pt x="5103" y="4"/>
                  </a:cubicBezTo>
                  <a:cubicBezTo>
                    <a:pt x="5104" y="2"/>
                    <a:pt x="5101" y="1"/>
                    <a:pt x="5095" y="0"/>
                  </a:cubicBezTo>
                  <a:cubicBezTo>
                    <a:pt x="5095" y="0"/>
                    <a:pt x="5094" y="0"/>
                    <a:pt x="5094" y="0"/>
                  </a:cubicBezTo>
                  <a:moveTo>
                    <a:pt x="5029" y="0"/>
                  </a:moveTo>
                  <a:cubicBezTo>
                    <a:pt x="5029" y="0"/>
                    <a:pt x="5028" y="0"/>
                    <a:pt x="5028" y="0"/>
                  </a:cubicBezTo>
                  <a:cubicBezTo>
                    <a:pt x="5022" y="0"/>
                    <a:pt x="5016" y="2"/>
                    <a:pt x="5015" y="4"/>
                  </a:cubicBezTo>
                  <a:cubicBezTo>
                    <a:pt x="5013" y="6"/>
                    <a:pt x="5017" y="8"/>
                    <a:pt x="5022" y="8"/>
                  </a:cubicBezTo>
                  <a:cubicBezTo>
                    <a:pt x="5022" y="8"/>
                    <a:pt x="5023" y="8"/>
                    <a:pt x="5023" y="8"/>
                  </a:cubicBezTo>
                  <a:cubicBezTo>
                    <a:pt x="5029" y="8"/>
                    <a:pt x="5035" y="6"/>
                    <a:pt x="5036" y="4"/>
                  </a:cubicBezTo>
                  <a:cubicBezTo>
                    <a:pt x="5038" y="2"/>
                    <a:pt x="5034" y="0"/>
                    <a:pt x="50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76"/>
            <p:cNvSpPr/>
            <p:nvPr/>
          </p:nvSpPr>
          <p:spPr bwMode="auto">
            <a:xfrm>
              <a:off x="13138150" y="10694988"/>
              <a:ext cx="53975" cy="15875"/>
            </a:xfrm>
            <a:custGeom>
              <a:avLst/>
              <a:gdLst>
                <a:gd name="T0" fmla="*/ 8 w 20"/>
                <a:gd name="T1" fmla="*/ 0 h 6"/>
                <a:gd name="T2" fmla="*/ 4 w 20"/>
                <a:gd name="T3" fmla="*/ 0 h 6"/>
                <a:gd name="T4" fmla="*/ 3 w 20"/>
                <a:gd name="T5" fmla="*/ 1 h 6"/>
                <a:gd name="T6" fmla="*/ 1 w 20"/>
                <a:gd name="T7" fmla="*/ 1 h 6"/>
                <a:gd name="T8" fmla="*/ 1 w 20"/>
                <a:gd name="T9" fmla="*/ 1 h 6"/>
                <a:gd name="T10" fmla="*/ 0 w 20"/>
                <a:gd name="T11" fmla="*/ 2 h 6"/>
                <a:gd name="T12" fmla="*/ 2 w 20"/>
                <a:gd name="T13" fmla="*/ 4 h 6"/>
                <a:gd name="T14" fmla="*/ 3 w 20"/>
                <a:gd name="T15" fmla="*/ 5 h 6"/>
                <a:gd name="T16" fmla="*/ 5 w 20"/>
                <a:gd name="T17" fmla="*/ 5 h 6"/>
                <a:gd name="T18" fmla="*/ 6 w 20"/>
                <a:gd name="T19" fmla="*/ 6 h 6"/>
                <a:gd name="T20" fmla="*/ 8 w 20"/>
                <a:gd name="T21" fmla="*/ 6 h 6"/>
                <a:gd name="T22" fmla="*/ 10 w 20"/>
                <a:gd name="T23" fmla="*/ 6 h 6"/>
                <a:gd name="T24" fmla="*/ 11 w 20"/>
                <a:gd name="T25" fmla="*/ 6 h 6"/>
                <a:gd name="T26" fmla="*/ 12 w 20"/>
                <a:gd name="T27" fmla="*/ 6 h 6"/>
                <a:gd name="T28" fmla="*/ 14 w 20"/>
                <a:gd name="T29" fmla="*/ 6 h 6"/>
                <a:gd name="T30" fmla="*/ 16 w 20"/>
                <a:gd name="T31" fmla="*/ 6 h 6"/>
                <a:gd name="T32" fmla="*/ 19 w 20"/>
                <a:gd name="T33" fmla="*/ 4 h 6"/>
                <a:gd name="T34" fmla="*/ 20 w 20"/>
                <a:gd name="T35" fmla="*/ 3 h 6"/>
                <a:gd name="T36" fmla="*/ 19 w 20"/>
                <a:gd name="T37" fmla="*/ 3 h 6"/>
                <a:gd name="T38" fmla="*/ 19 w 20"/>
                <a:gd name="T39" fmla="*/ 2 h 6"/>
                <a:gd name="T40" fmla="*/ 18 w 20"/>
                <a:gd name="T41" fmla="*/ 2 h 6"/>
                <a:gd name="T42" fmla="*/ 8 w 20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8" y="5"/>
                    <a:pt x="19" y="5"/>
                    <a:pt x="19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1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77"/>
            <p:cNvSpPr/>
            <p:nvPr/>
          </p:nvSpPr>
          <p:spPr bwMode="auto">
            <a:xfrm>
              <a:off x="-768350" y="12834938"/>
              <a:ext cx="39688" cy="101600"/>
            </a:xfrm>
            <a:custGeom>
              <a:avLst/>
              <a:gdLst>
                <a:gd name="T0" fmla="*/ 6 w 15"/>
                <a:gd name="T1" fmla="*/ 0 h 38"/>
                <a:gd name="T2" fmla="*/ 6 w 15"/>
                <a:gd name="T3" fmla="*/ 0 h 38"/>
                <a:gd name="T4" fmla="*/ 1 w 15"/>
                <a:gd name="T5" fmla="*/ 9 h 38"/>
                <a:gd name="T6" fmla="*/ 1 w 15"/>
                <a:gd name="T7" fmla="*/ 23 h 38"/>
                <a:gd name="T8" fmla="*/ 5 w 15"/>
                <a:gd name="T9" fmla="*/ 35 h 38"/>
                <a:gd name="T10" fmla="*/ 7 w 15"/>
                <a:gd name="T11" fmla="*/ 38 h 38"/>
                <a:gd name="T12" fmla="*/ 9 w 15"/>
                <a:gd name="T13" fmla="*/ 38 h 38"/>
                <a:gd name="T14" fmla="*/ 10 w 15"/>
                <a:gd name="T15" fmla="*/ 38 h 38"/>
                <a:gd name="T16" fmla="*/ 14 w 15"/>
                <a:gd name="T17" fmla="*/ 30 h 38"/>
                <a:gd name="T18" fmla="*/ 14 w 15"/>
                <a:gd name="T19" fmla="*/ 15 h 38"/>
                <a:gd name="T20" fmla="*/ 10 w 15"/>
                <a:gd name="T21" fmla="*/ 3 h 38"/>
                <a:gd name="T22" fmla="*/ 9 w 15"/>
                <a:gd name="T23" fmla="*/ 1 h 38"/>
                <a:gd name="T24" fmla="*/ 8 w 15"/>
                <a:gd name="T25" fmla="*/ 0 h 38"/>
                <a:gd name="T26" fmla="*/ 6 w 15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4"/>
                    <a:pt x="1" y="9"/>
                  </a:cubicBezTo>
                  <a:cubicBezTo>
                    <a:pt x="0" y="13"/>
                    <a:pt x="0" y="19"/>
                    <a:pt x="1" y="23"/>
                  </a:cubicBezTo>
                  <a:cubicBezTo>
                    <a:pt x="2" y="28"/>
                    <a:pt x="3" y="32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8" y="38"/>
                    <a:pt x="8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2" y="36"/>
                    <a:pt x="13" y="34"/>
                    <a:pt x="14" y="30"/>
                  </a:cubicBezTo>
                  <a:cubicBezTo>
                    <a:pt x="15" y="25"/>
                    <a:pt x="15" y="20"/>
                    <a:pt x="14" y="15"/>
                  </a:cubicBezTo>
                  <a:cubicBezTo>
                    <a:pt x="13" y="10"/>
                    <a:pt x="12" y="6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9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8"/>
            <p:cNvSpPr>
              <a:spLocks noEditPoints="1"/>
            </p:cNvSpPr>
            <p:nvPr/>
          </p:nvSpPr>
          <p:spPr bwMode="auto">
            <a:xfrm>
              <a:off x="-660400" y="10761663"/>
              <a:ext cx="13654088" cy="2109788"/>
            </a:xfrm>
            <a:custGeom>
              <a:avLst/>
              <a:gdLst>
                <a:gd name="T0" fmla="*/ 2926 w 5072"/>
                <a:gd name="T1" fmla="*/ 771 h 783"/>
                <a:gd name="T2" fmla="*/ 3064 w 5072"/>
                <a:gd name="T3" fmla="*/ 781 h 783"/>
                <a:gd name="T4" fmla="*/ 3142 w 5072"/>
                <a:gd name="T5" fmla="*/ 765 h 783"/>
                <a:gd name="T6" fmla="*/ 3200 w 5072"/>
                <a:gd name="T7" fmla="*/ 748 h 783"/>
                <a:gd name="T8" fmla="*/ 2 w 5072"/>
                <a:gd name="T9" fmla="*/ 766 h 783"/>
                <a:gd name="T10" fmla="*/ 2826 w 5072"/>
                <a:gd name="T11" fmla="*/ 753 h 783"/>
                <a:gd name="T12" fmla="*/ 3269 w 5072"/>
                <a:gd name="T13" fmla="*/ 738 h 783"/>
                <a:gd name="T14" fmla="*/ 2752 w 5072"/>
                <a:gd name="T15" fmla="*/ 727 h 783"/>
                <a:gd name="T16" fmla="*/ 51 w 5072"/>
                <a:gd name="T17" fmla="*/ 751 h 783"/>
                <a:gd name="T18" fmla="*/ 3417 w 5072"/>
                <a:gd name="T19" fmla="*/ 721 h 783"/>
                <a:gd name="T20" fmla="*/ 3480 w 5072"/>
                <a:gd name="T21" fmla="*/ 691 h 783"/>
                <a:gd name="T22" fmla="*/ 87 w 5072"/>
                <a:gd name="T23" fmla="*/ 704 h 783"/>
                <a:gd name="T24" fmla="*/ 3543 w 5072"/>
                <a:gd name="T25" fmla="*/ 696 h 783"/>
                <a:gd name="T26" fmla="*/ 2651 w 5072"/>
                <a:gd name="T27" fmla="*/ 667 h 783"/>
                <a:gd name="T28" fmla="*/ 3617 w 5072"/>
                <a:gd name="T29" fmla="*/ 640 h 783"/>
                <a:gd name="T30" fmla="*/ 2607 w 5072"/>
                <a:gd name="T31" fmla="*/ 661 h 783"/>
                <a:gd name="T32" fmla="*/ 194 w 5072"/>
                <a:gd name="T33" fmla="*/ 620 h 783"/>
                <a:gd name="T34" fmla="*/ 2549 w 5072"/>
                <a:gd name="T35" fmla="*/ 605 h 783"/>
                <a:gd name="T36" fmla="*/ 2503 w 5072"/>
                <a:gd name="T37" fmla="*/ 596 h 783"/>
                <a:gd name="T38" fmla="*/ 233 w 5072"/>
                <a:gd name="T39" fmla="*/ 605 h 783"/>
                <a:gd name="T40" fmla="*/ 3759 w 5072"/>
                <a:gd name="T41" fmla="*/ 567 h 783"/>
                <a:gd name="T42" fmla="*/ 284 w 5072"/>
                <a:gd name="T43" fmla="*/ 537 h 783"/>
                <a:gd name="T44" fmla="*/ 3811 w 5072"/>
                <a:gd name="T45" fmla="*/ 554 h 783"/>
                <a:gd name="T46" fmla="*/ 2399 w 5072"/>
                <a:gd name="T47" fmla="*/ 513 h 783"/>
                <a:gd name="T48" fmla="*/ 2343 w 5072"/>
                <a:gd name="T49" fmla="*/ 485 h 783"/>
                <a:gd name="T50" fmla="*/ 3875 w 5072"/>
                <a:gd name="T51" fmla="*/ 497 h 783"/>
                <a:gd name="T52" fmla="*/ 382 w 5072"/>
                <a:gd name="T53" fmla="*/ 493 h 783"/>
                <a:gd name="T54" fmla="*/ 2290 w 5072"/>
                <a:gd name="T55" fmla="*/ 461 h 783"/>
                <a:gd name="T56" fmla="*/ 442 w 5072"/>
                <a:gd name="T57" fmla="*/ 437 h 783"/>
                <a:gd name="T58" fmla="*/ 2183 w 5072"/>
                <a:gd name="T59" fmla="*/ 448 h 783"/>
                <a:gd name="T60" fmla="*/ 2118 w 5072"/>
                <a:gd name="T61" fmla="*/ 421 h 783"/>
                <a:gd name="T62" fmla="*/ 3959 w 5072"/>
                <a:gd name="T63" fmla="*/ 416 h 783"/>
                <a:gd name="T64" fmla="*/ 1981 w 5072"/>
                <a:gd name="T65" fmla="*/ 436 h 783"/>
                <a:gd name="T66" fmla="*/ 1914 w 5072"/>
                <a:gd name="T67" fmla="*/ 422 h 783"/>
                <a:gd name="T68" fmla="*/ 501 w 5072"/>
                <a:gd name="T69" fmla="*/ 407 h 783"/>
                <a:gd name="T70" fmla="*/ 1718 w 5072"/>
                <a:gd name="T71" fmla="*/ 408 h 783"/>
                <a:gd name="T72" fmla="*/ 1646 w 5072"/>
                <a:gd name="T73" fmla="*/ 411 h 783"/>
                <a:gd name="T74" fmla="*/ 1555 w 5072"/>
                <a:gd name="T75" fmla="*/ 385 h 783"/>
                <a:gd name="T76" fmla="*/ 1462 w 5072"/>
                <a:gd name="T77" fmla="*/ 377 h 783"/>
                <a:gd name="T78" fmla="*/ 1368 w 5072"/>
                <a:gd name="T79" fmla="*/ 386 h 783"/>
                <a:gd name="T80" fmla="*/ 1294 w 5072"/>
                <a:gd name="T81" fmla="*/ 371 h 783"/>
                <a:gd name="T82" fmla="*/ 614 w 5072"/>
                <a:gd name="T83" fmla="*/ 361 h 783"/>
                <a:gd name="T84" fmla="*/ 4016 w 5072"/>
                <a:gd name="T85" fmla="*/ 357 h 783"/>
                <a:gd name="T86" fmla="*/ 1099 w 5072"/>
                <a:gd name="T87" fmla="*/ 363 h 783"/>
                <a:gd name="T88" fmla="*/ 673 w 5072"/>
                <a:gd name="T89" fmla="*/ 349 h 783"/>
                <a:gd name="T90" fmla="*/ 940 w 5072"/>
                <a:gd name="T91" fmla="*/ 336 h 783"/>
                <a:gd name="T92" fmla="*/ 713 w 5072"/>
                <a:gd name="T93" fmla="*/ 342 h 783"/>
                <a:gd name="T94" fmla="*/ 870 w 5072"/>
                <a:gd name="T95" fmla="*/ 340 h 783"/>
                <a:gd name="T96" fmla="*/ 791 w 5072"/>
                <a:gd name="T97" fmla="*/ 330 h 783"/>
                <a:gd name="T98" fmla="*/ 4120 w 5072"/>
                <a:gd name="T99" fmla="*/ 267 h 783"/>
                <a:gd name="T100" fmla="*/ 4163 w 5072"/>
                <a:gd name="T101" fmla="*/ 245 h 783"/>
                <a:gd name="T102" fmla="*/ 4247 w 5072"/>
                <a:gd name="T103" fmla="*/ 195 h 783"/>
                <a:gd name="T104" fmla="*/ 4387 w 5072"/>
                <a:gd name="T105" fmla="*/ 130 h 783"/>
                <a:gd name="T106" fmla="*/ 4438 w 5072"/>
                <a:gd name="T107" fmla="*/ 115 h 783"/>
                <a:gd name="T108" fmla="*/ 4523 w 5072"/>
                <a:gd name="T109" fmla="*/ 94 h 783"/>
                <a:gd name="T110" fmla="*/ 4614 w 5072"/>
                <a:gd name="T111" fmla="*/ 59 h 783"/>
                <a:gd name="T112" fmla="*/ 4766 w 5072"/>
                <a:gd name="T113" fmla="*/ 27 h 783"/>
                <a:gd name="T114" fmla="*/ 4835 w 5072"/>
                <a:gd name="T115" fmla="*/ 29 h 783"/>
                <a:gd name="T116" fmla="*/ 4929 w 5072"/>
                <a:gd name="T117" fmla="*/ 12 h 783"/>
                <a:gd name="T118" fmla="*/ 5062 w 5072"/>
                <a:gd name="T11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2" h="783">
                  <a:moveTo>
                    <a:pt x="3000" y="761"/>
                  </a:moveTo>
                  <a:cubicBezTo>
                    <a:pt x="3000" y="761"/>
                    <a:pt x="3000" y="761"/>
                    <a:pt x="3000" y="761"/>
                  </a:cubicBezTo>
                  <a:cubicBezTo>
                    <a:pt x="2994" y="761"/>
                    <a:pt x="2989" y="766"/>
                    <a:pt x="2989" y="772"/>
                  </a:cubicBezTo>
                  <a:cubicBezTo>
                    <a:pt x="2989" y="778"/>
                    <a:pt x="2993" y="783"/>
                    <a:pt x="2999" y="783"/>
                  </a:cubicBezTo>
                  <a:cubicBezTo>
                    <a:pt x="2999" y="783"/>
                    <a:pt x="2999" y="783"/>
                    <a:pt x="2999" y="783"/>
                  </a:cubicBezTo>
                  <a:cubicBezTo>
                    <a:pt x="3005" y="783"/>
                    <a:pt x="3010" y="778"/>
                    <a:pt x="3010" y="772"/>
                  </a:cubicBezTo>
                  <a:cubicBezTo>
                    <a:pt x="3010" y="766"/>
                    <a:pt x="3006" y="761"/>
                    <a:pt x="3000" y="761"/>
                  </a:cubicBezTo>
                  <a:moveTo>
                    <a:pt x="2936" y="760"/>
                  </a:moveTo>
                  <a:cubicBezTo>
                    <a:pt x="2930" y="760"/>
                    <a:pt x="2926" y="765"/>
                    <a:pt x="2926" y="771"/>
                  </a:cubicBezTo>
                  <a:cubicBezTo>
                    <a:pt x="2926" y="777"/>
                    <a:pt x="2930" y="782"/>
                    <a:pt x="2936" y="783"/>
                  </a:cubicBezTo>
                  <a:cubicBezTo>
                    <a:pt x="2936" y="783"/>
                    <a:pt x="2936" y="783"/>
                    <a:pt x="2936" y="783"/>
                  </a:cubicBezTo>
                  <a:cubicBezTo>
                    <a:pt x="2941" y="783"/>
                    <a:pt x="2946" y="778"/>
                    <a:pt x="2946" y="772"/>
                  </a:cubicBezTo>
                  <a:cubicBezTo>
                    <a:pt x="2946" y="766"/>
                    <a:pt x="2942" y="761"/>
                    <a:pt x="2936" y="760"/>
                  </a:cubicBezTo>
                  <a:cubicBezTo>
                    <a:pt x="2936" y="760"/>
                    <a:pt x="2936" y="760"/>
                    <a:pt x="2936" y="760"/>
                  </a:cubicBezTo>
                  <a:moveTo>
                    <a:pt x="3065" y="758"/>
                  </a:moveTo>
                  <a:cubicBezTo>
                    <a:pt x="3065" y="758"/>
                    <a:pt x="3065" y="758"/>
                    <a:pt x="3065" y="758"/>
                  </a:cubicBezTo>
                  <a:cubicBezTo>
                    <a:pt x="3059" y="759"/>
                    <a:pt x="3054" y="764"/>
                    <a:pt x="3054" y="770"/>
                  </a:cubicBezTo>
                  <a:cubicBezTo>
                    <a:pt x="3054" y="776"/>
                    <a:pt x="3058" y="781"/>
                    <a:pt x="3064" y="781"/>
                  </a:cubicBezTo>
                  <a:cubicBezTo>
                    <a:pt x="3064" y="781"/>
                    <a:pt x="3064" y="781"/>
                    <a:pt x="3064" y="781"/>
                  </a:cubicBezTo>
                  <a:cubicBezTo>
                    <a:pt x="3070" y="781"/>
                    <a:pt x="3075" y="776"/>
                    <a:pt x="3075" y="769"/>
                  </a:cubicBezTo>
                  <a:cubicBezTo>
                    <a:pt x="3075" y="763"/>
                    <a:pt x="3071" y="758"/>
                    <a:pt x="3065" y="758"/>
                  </a:cubicBezTo>
                  <a:moveTo>
                    <a:pt x="3132" y="754"/>
                  </a:moveTo>
                  <a:cubicBezTo>
                    <a:pt x="3132" y="754"/>
                    <a:pt x="3132" y="754"/>
                    <a:pt x="3131" y="754"/>
                  </a:cubicBezTo>
                  <a:cubicBezTo>
                    <a:pt x="3125" y="755"/>
                    <a:pt x="3120" y="760"/>
                    <a:pt x="3120" y="767"/>
                  </a:cubicBezTo>
                  <a:cubicBezTo>
                    <a:pt x="3120" y="773"/>
                    <a:pt x="3124" y="778"/>
                    <a:pt x="3130" y="778"/>
                  </a:cubicBezTo>
                  <a:cubicBezTo>
                    <a:pt x="3130" y="778"/>
                    <a:pt x="3130" y="778"/>
                    <a:pt x="3131" y="778"/>
                  </a:cubicBezTo>
                  <a:cubicBezTo>
                    <a:pt x="3137" y="777"/>
                    <a:pt x="3142" y="772"/>
                    <a:pt x="3142" y="765"/>
                  </a:cubicBezTo>
                  <a:cubicBezTo>
                    <a:pt x="3142" y="759"/>
                    <a:pt x="3138" y="754"/>
                    <a:pt x="3132" y="754"/>
                  </a:cubicBezTo>
                  <a:moveTo>
                    <a:pt x="2874" y="753"/>
                  </a:moveTo>
                  <a:cubicBezTo>
                    <a:pt x="2869" y="753"/>
                    <a:pt x="2866" y="757"/>
                    <a:pt x="2865" y="762"/>
                  </a:cubicBezTo>
                  <a:cubicBezTo>
                    <a:pt x="2865" y="768"/>
                    <a:pt x="2869" y="774"/>
                    <a:pt x="2875" y="775"/>
                  </a:cubicBezTo>
                  <a:cubicBezTo>
                    <a:pt x="2875" y="775"/>
                    <a:pt x="2876" y="775"/>
                    <a:pt x="2876" y="775"/>
                  </a:cubicBezTo>
                  <a:cubicBezTo>
                    <a:pt x="2881" y="775"/>
                    <a:pt x="2885" y="771"/>
                    <a:pt x="2885" y="766"/>
                  </a:cubicBezTo>
                  <a:cubicBezTo>
                    <a:pt x="2885" y="760"/>
                    <a:pt x="2881" y="754"/>
                    <a:pt x="2875" y="753"/>
                  </a:cubicBezTo>
                  <a:cubicBezTo>
                    <a:pt x="2875" y="753"/>
                    <a:pt x="2874" y="753"/>
                    <a:pt x="2874" y="753"/>
                  </a:cubicBezTo>
                  <a:moveTo>
                    <a:pt x="3200" y="748"/>
                  </a:moveTo>
                  <a:cubicBezTo>
                    <a:pt x="3200" y="748"/>
                    <a:pt x="3200" y="748"/>
                    <a:pt x="3199" y="748"/>
                  </a:cubicBezTo>
                  <a:cubicBezTo>
                    <a:pt x="3193" y="748"/>
                    <a:pt x="3188" y="754"/>
                    <a:pt x="3187" y="761"/>
                  </a:cubicBezTo>
                  <a:cubicBezTo>
                    <a:pt x="3187" y="767"/>
                    <a:pt x="3191" y="772"/>
                    <a:pt x="3197" y="772"/>
                  </a:cubicBezTo>
                  <a:cubicBezTo>
                    <a:pt x="3197" y="772"/>
                    <a:pt x="3198" y="772"/>
                    <a:pt x="3198" y="772"/>
                  </a:cubicBezTo>
                  <a:cubicBezTo>
                    <a:pt x="3204" y="771"/>
                    <a:pt x="3209" y="765"/>
                    <a:pt x="3210" y="759"/>
                  </a:cubicBezTo>
                  <a:cubicBezTo>
                    <a:pt x="3210" y="752"/>
                    <a:pt x="3206" y="748"/>
                    <a:pt x="3200" y="748"/>
                  </a:cubicBezTo>
                  <a:moveTo>
                    <a:pt x="8" y="742"/>
                  </a:moveTo>
                  <a:cubicBezTo>
                    <a:pt x="7" y="742"/>
                    <a:pt x="6" y="742"/>
                    <a:pt x="6" y="742"/>
                  </a:cubicBezTo>
                  <a:cubicBezTo>
                    <a:pt x="2" y="745"/>
                    <a:pt x="0" y="756"/>
                    <a:pt x="2" y="766"/>
                  </a:cubicBezTo>
                  <a:cubicBezTo>
                    <a:pt x="3" y="775"/>
                    <a:pt x="6" y="781"/>
                    <a:pt x="9" y="781"/>
                  </a:cubicBezTo>
                  <a:cubicBezTo>
                    <a:pt x="10" y="781"/>
                    <a:pt x="10" y="781"/>
                    <a:pt x="11" y="780"/>
                  </a:cubicBezTo>
                  <a:cubicBezTo>
                    <a:pt x="15" y="778"/>
                    <a:pt x="17" y="767"/>
                    <a:pt x="15" y="757"/>
                  </a:cubicBezTo>
                  <a:cubicBezTo>
                    <a:pt x="14" y="748"/>
                    <a:pt x="11" y="742"/>
                    <a:pt x="8" y="742"/>
                  </a:cubicBezTo>
                  <a:moveTo>
                    <a:pt x="2815" y="739"/>
                  </a:moveTo>
                  <a:cubicBezTo>
                    <a:pt x="2811" y="739"/>
                    <a:pt x="2808" y="742"/>
                    <a:pt x="2808" y="747"/>
                  </a:cubicBezTo>
                  <a:cubicBezTo>
                    <a:pt x="2808" y="753"/>
                    <a:pt x="2812" y="760"/>
                    <a:pt x="2817" y="761"/>
                  </a:cubicBezTo>
                  <a:cubicBezTo>
                    <a:pt x="2818" y="761"/>
                    <a:pt x="2818" y="762"/>
                    <a:pt x="2819" y="762"/>
                  </a:cubicBezTo>
                  <a:cubicBezTo>
                    <a:pt x="2823" y="762"/>
                    <a:pt x="2826" y="758"/>
                    <a:pt x="2826" y="753"/>
                  </a:cubicBezTo>
                  <a:cubicBezTo>
                    <a:pt x="2827" y="747"/>
                    <a:pt x="2822" y="741"/>
                    <a:pt x="2817" y="739"/>
                  </a:cubicBezTo>
                  <a:cubicBezTo>
                    <a:pt x="2817" y="739"/>
                    <a:pt x="2816" y="739"/>
                    <a:pt x="2815" y="739"/>
                  </a:cubicBezTo>
                  <a:moveTo>
                    <a:pt x="3269" y="738"/>
                  </a:moveTo>
                  <a:cubicBezTo>
                    <a:pt x="3269" y="738"/>
                    <a:pt x="3268" y="738"/>
                    <a:pt x="3268" y="738"/>
                  </a:cubicBezTo>
                  <a:cubicBezTo>
                    <a:pt x="3262" y="739"/>
                    <a:pt x="3256" y="746"/>
                    <a:pt x="3256" y="753"/>
                  </a:cubicBezTo>
                  <a:cubicBezTo>
                    <a:pt x="3255" y="759"/>
                    <a:pt x="3259" y="764"/>
                    <a:pt x="3265" y="764"/>
                  </a:cubicBezTo>
                  <a:cubicBezTo>
                    <a:pt x="3265" y="764"/>
                    <a:pt x="3266" y="764"/>
                    <a:pt x="3266" y="764"/>
                  </a:cubicBezTo>
                  <a:cubicBezTo>
                    <a:pt x="3272" y="763"/>
                    <a:pt x="3278" y="756"/>
                    <a:pt x="3278" y="749"/>
                  </a:cubicBezTo>
                  <a:cubicBezTo>
                    <a:pt x="3279" y="743"/>
                    <a:pt x="3275" y="738"/>
                    <a:pt x="3269" y="738"/>
                  </a:cubicBezTo>
                  <a:moveTo>
                    <a:pt x="3339" y="726"/>
                  </a:moveTo>
                  <a:cubicBezTo>
                    <a:pt x="3339" y="726"/>
                    <a:pt x="3338" y="726"/>
                    <a:pt x="3337" y="726"/>
                  </a:cubicBezTo>
                  <a:cubicBezTo>
                    <a:pt x="3331" y="728"/>
                    <a:pt x="3325" y="734"/>
                    <a:pt x="3325" y="741"/>
                  </a:cubicBezTo>
                  <a:cubicBezTo>
                    <a:pt x="3324" y="748"/>
                    <a:pt x="3328" y="753"/>
                    <a:pt x="3333" y="753"/>
                  </a:cubicBezTo>
                  <a:cubicBezTo>
                    <a:pt x="3334" y="753"/>
                    <a:pt x="3335" y="753"/>
                    <a:pt x="3335" y="752"/>
                  </a:cubicBezTo>
                  <a:cubicBezTo>
                    <a:pt x="3341" y="751"/>
                    <a:pt x="3347" y="744"/>
                    <a:pt x="3347" y="737"/>
                  </a:cubicBezTo>
                  <a:cubicBezTo>
                    <a:pt x="3348" y="731"/>
                    <a:pt x="3344" y="726"/>
                    <a:pt x="3339" y="726"/>
                  </a:cubicBezTo>
                  <a:moveTo>
                    <a:pt x="2759" y="719"/>
                  </a:moveTo>
                  <a:cubicBezTo>
                    <a:pt x="2755" y="719"/>
                    <a:pt x="2752" y="722"/>
                    <a:pt x="2752" y="727"/>
                  </a:cubicBezTo>
                  <a:cubicBezTo>
                    <a:pt x="2752" y="733"/>
                    <a:pt x="2756" y="740"/>
                    <a:pt x="2761" y="742"/>
                  </a:cubicBezTo>
                  <a:cubicBezTo>
                    <a:pt x="2762" y="742"/>
                    <a:pt x="2763" y="742"/>
                    <a:pt x="2764" y="742"/>
                  </a:cubicBezTo>
                  <a:cubicBezTo>
                    <a:pt x="2767" y="742"/>
                    <a:pt x="2770" y="739"/>
                    <a:pt x="2770" y="734"/>
                  </a:cubicBezTo>
                  <a:cubicBezTo>
                    <a:pt x="2770" y="728"/>
                    <a:pt x="2766" y="722"/>
                    <a:pt x="2761" y="720"/>
                  </a:cubicBezTo>
                  <a:cubicBezTo>
                    <a:pt x="2760" y="719"/>
                    <a:pt x="2760" y="719"/>
                    <a:pt x="2759" y="719"/>
                  </a:cubicBezTo>
                  <a:moveTo>
                    <a:pt x="50" y="711"/>
                  </a:moveTo>
                  <a:cubicBezTo>
                    <a:pt x="50" y="711"/>
                    <a:pt x="49" y="711"/>
                    <a:pt x="48" y="712"/>
                  </a:cubicBezTo>
                  <a:cubicBezTo>
                    <a:pt x="45" y="715"/>
                    <a:pt x="43" y="726"/>
                    <a:pt x="44" y="736"/>
                  </a:cubicBezTo>
                  <a:cubicBezTo>
                    <a:pt x="45" y="745"/>
                    <a:pt x="48" y="751"/>
                    <a:pt x="51" y="751"/>
                  </a:cubicBezTo>
                  <a:cubicBezTo>
                    <a:pt x="52" y="751"/>
                    <a:pt x="52" y="750"/>
                    <a:pt x="53" y="750"/>
                  </a:cubicBezTo>
                  <a:cubicBezTo>
                    <a:pt x="57" y="747"/>
                    <a:pt x="59" y="737"/>
                    <a:pt x="58" y="726"/>
                  </a:cubicBezTo>
                  <a:cubicBezTo>
                    <a:pt x="57" y="717"/>
                    <a:pt x="54" y="711"/>
                    <a:pt x="50" y="711"/>
                  </a:cubicBezTo>
                  <a:moveTo>
                    <a:pt x="3409" y="710"/>
                  </a:moveTo>
                  <a:cubicBezTo>
                    <a:pt x="3409" y="710"/>
                    <a:pt x="3408" y="710"/>
                    <a:pt x="3407" y="711"/>
                  </a:cubicBezTo>
                  <a:cubicBezTo>
                    <a:pt x="3401" y="712"/>
                    <a:pt x="3395" y="719"/>
                    <a:pt x="3394" y="727"/>
                  </a:cubicBezTo>
                  <a:cubicBezTo>
                    <a:pt x="3394" y="733"/>
                    <a:pt x="3397" y="738"/>
                    <a:pt x="3402" y="738"/>
                  </a:cubicBezTo>
                  <a:cubicBezTo>
                    <a:pt x="3403" y="738"/>
                    <a:pt x="3404" y="738"/>
                    <a:pt x="3404" y="738"/>
                  </a:cubicBezTo>
                  <a:cubicBezTo>
                    <a:pt x="3411" y="736"/>
                    <a:pt x="3416" y="729"/>
                    <a:pt x="3417" y="721"/>
                  </a:cubicBezTo>
                  <a:cubicBezTo>
                    <a:pt x="3418" y="715"/>
                    <a:pt x="3414" y="710"/>
                    <a:pt x="3409" y="710"/>
                  </a:cubicBezTo>
                  <a:moveTo>
                    <a:pt x="2704" y="695"/>
                  </a:moveTo>
                  <a:cubicBezTo>
                    <a:pt x="2701" y="695"/>
                    <a:pt x="2699" y="698"/>
                    <a:pt x="2699" y="702"/>
                  </a:cubicBezTo>
                  <a:cubicBezTo>
                    <a:pt x="2699" y="708"/>
                    <a:pt x="2703" y="715"/>
                    <a:pt x="2707" y="717"/>
                  </a:cubicBezTo>
                  <a:cubicBezTo>
                    <a:pt x="2708" y="718"/>
                    <a:pt x="2710" y="718"/>
                    <a:pt x="2711" y="718"/>
                  </a:cubicBezTo>
                  <a:cubicBezTo>
                    <a:pt x="2714" y="718"/>
                    <a:pt x="2716" y="715"/>
                    <a:pt x="2716" y="711"/>
                  </a:cubicBezTo>
                  <a:cubicBezTo>
                    <a:pt x="2716" y="705"/>
                    <a:pt x="2712" y="698"/>
                    <a:pt x="2707" y="696"/>
                  </a:cubicBezTo>
                  <a:cubicBezTo>
                    <a:pt x="2706" y="695"/>
                    <a:pt x="2705" y="695"/>
                    <a:pt x="2704" y="695"/>
                  </a:cubicBezTo>
                  <a:moveTo>
                    <a:pt x="3480" y="691"/>
                  </a:moveTo>
                  <a:cubicBezTo>
                    <a:pt x="3479" y="691"/>
                    <a:pt x="3478" y="691"/>
                    <a:pt x="3477" y="691"/>
                  </a:cubicBezTo>
                  <a:cubicBezTo>
                    <a:pt x="3471" y="693"/>
                    <a:pt x="3465" y="701"/>
                    <a:pt x="3464" y="709"/>
                  </a:cubicBezTo>
                  <a:cubicBezTo>
                    <a:pt x="3463" y="715"/>
                    <a:pt x="3467" y="720"/>
                    <a:pt x="3471" y="720"/>
                  </a:cubicBezTo>
                  <a:cubicBezTo>
                    <a:pt x="3472" y="720"/>
                    <a:pt x="3473" y="719"/>
                    <a:pt x="3474" y="719"/>
                  </a:cubicBezTo>
                  <a:cubicBezTo>
                    <a:pt x="3480" y="717"/>
                    <a:pt x="3486" y="709"/>
                    <a:pt x="3487" y="702"/>
                  </a:cubicBezTo>
                  <a:cubicBezTo>
                    <a:pt x="3488" y="695"/>
                    <a:pt x="3485" y="691"/>
                    <a:pt x="3480" y="691"/>
                  </a:cubicBezTo>
                  <a:moveTo>
                    <a:pt x="95" y="678"/>
                  </a:moveTo>
                  <a:cubicBezTo>
                    <a:pt x="94" y="678"/>
                    <a:pt x="93" y="679"/>
                    <a:pt x="93" y="679"/>
                  </a:cubicBezTo>
                  <a:cubicBezTo>
                    <a:pt x="89" y="682"/>
                    <a:pt x="86" y="693"/>
                    <a:pt x="87" y="704"/>
                  </a:cubicBezTo>
                  <a:cubicBezTo>
                    <a:pt x="88" y="712"/>
                    <a:pt x="91" y="717"/>
                    <a:pt x="94" y="717"/>
                  </a:cubicBezTo>
                  <a:cubicBezTo>
                    <a:pt x="95" y="717"/>
                    <a:pt x="95" y="717"/>
                    <a:pt x="96" y="717"/>
                  </a:cubicBezTo>
                  <a:cubicBezTo>
                    <a:pt x="100" y="713"/>
                    <a:pt x="103" y="703"/>
                    <a:pt x="102" y="693"/>
                  </a:cubicBezTo>
                  <a:cubicBezTo>
                    <a:pt x="101" y="684"/>
                    <a:pt x="98" y="678"/>
                    <a:pt x="95" y="678"/>
                  </a:cubicBezTo>
                  <a:moveTo>
                    <a:pt x="3550" y="667"/>
                  </a:moveTo>
                  <a:cubicBezTo>
                    <a:pt x="3549" y="667"/>
                    <a:pt x="3548" y="667"/>
                    <a:pt x="3547" y="668"/>
                  </a:cubicBezTo>
                  <a:cubicBezTo>
                    <a:pt x="3541" y="670"/>
                    <a:pt x="3535" y="678"/>
                    <a:pt x="3534" y="686"/>
                  </a:cubicBezTo>
                  <a:cubicBezTo>
                    <a:pt x="3533" y="693"/>
                    <a:pt x="3536" y="697"/>
                    <a:pt x="3540" y="697"/>
                  </a:cubicBezTo>
                  <a:cubicBezTo>
                    <a:pt x="3541" y="697"/>
                    <a:pt x="3542" y="697"/>
                    <a:pt x="3543" y="696"/>
                  </a:cubicBezTo>
                  <a:cubicBezTo>
                    <a:pt x="3550" y="694"/>
                    <a:pt x="3555" y="686"/>
                    <a:pt x="3557" y="678"/>
                  </a:cubicBezTo>
                  <a:cubicBezTo>
                    <a:pt x="3557" y="671"/>
                    <a:pt x="3555" y="667"/>
                    <a:pt x="3550" y="667"/>
                  </a:cubicBezTo>
                  <a:moveTo>
                    <a:pt x="2651" y="667"/>
                  </a:moveTo>
                  <a:cubicBezTo>
                    <a:pt x="2649" y="667"/>
                    <a:pt x="2647" y="670"/>
                    <a:pt x="2647" y="674"/>
                  </a:cubicBezTo>
                  <a:cubicBezTo>
                    <a:pt x="2647" y="680"/>
                    <a:pt x="2650" y="687"/>
                    <a:pt x="2655" y="690"/>
                  </a:cubicBezTo>
                  <a:cubicBezTo>
                    <a:pt x="2656" y="690"/>
                    <a:pt x="2657" y="691"/>
                    <a:pt x="2658" y="691"/>
                  </a:cubicBezTo>
                  <a:cubicBezTo>
                    <a:pt x="2661" y="691"/>
                    <a:pt x="2664" y="688"/>
                    <a:pt x="2663" y="684"/>
                  </a:cubicBezTo>
                  <a:cubicBezTo>
                    <a:pt x="2663" y="678"/>
                    <a:pt x="2660" y="671"/>
                    <a:pt x="2655" y="668"/>
                  </a:cubicBezTo>
                  <a:cubicBezTo>
                    <a:pt x="2654" y="667"/>
                    <a:pt x="2653" y="667"/>
                    <a:pt x="2651" y="667"/>
                  </a:cubicBezTo>
                  <a:moveTo>
                    <a:pt x="141" y="644"/>
                  </a:moveTo>
                  <a:cubicBezTo>
                    <a:pt x="140" y="644"/>
                    <a:pt x="139" y="644"/>
                    <a:pt x="138" y="645"/>
                  </a:cubicBezTo>
                  <a:cubicBezTo>
                    <a:pt x="134" y="648"/>
                    <a:pt x="131" y="659"/>
                    <a:pt x="132" y="669"/>
                  </a:cubicBezTo>
                  <a:cubicBezTo>
                    <a:pt x="133" y="677"/>
                    <a:pt x="135" y="682"/>
                    <a:pt x="138" y="682"/>
                  </a:cubicBezTo>
                  <a:cubicBezTo>
                    <a:pt x="139" y="682"/>
                    <a:pt x="140" y="681"/>
                    <a:pt x="141" y="681"/>
                  </a:cubicBezTo>
                  <a:cubicBezTo>
                    <a:pt x="145" y="677"/>
                    <a:pt x="148" y="667"/>
                    <a:pt x="147" y="657"/>
                  </a:cubicBezTo>
                  <a:cubicBezTo>
                    <a:pt x="147" y="649"/>
                    <a:pt x="144" y="644"/>
                    <a:pt x="141" y="644"/>
                  </a:cubicBezTo>
                  <a:moveTo>
                    <a:pt x="3621" y="639"/>
                  </a:moveTo>
                  <a:cubicBezTo>
                    <a:pt x="3620" y="639"/>
                    <a:pt x="3618" y="639"/>
                    <a:pt x="3617" y="640"/>
                  </a:cubicBezTo>
                  <a:cubicBezTo>
                    <a:pt x="3611" y="643"/>
                    <a:pt x="3605" y="651"/>
                    <a:pt x="3603" y="659"/>
                  </a:cubicBezTo>
                  <a:cubicBezTo>
                    <a:pt x="3602" y="665"/>
                    <a:pt x="3605" y="669"/>
                    <a:pt x="3609" y="669"/>
                  </a:cubicBezTo>
                  <a:cubicBezTo>
                    <a:pt x="3610" y="669"/>
                    <a:pt x="3611" y="669"/>
                    <a:pt x="3613" y="668"/>
                  </a:cubicBezTo>
                  <a:cubicBezTo>
                    <a:pt x="3619" y="666"/>
                    <a:pt x="3625" y="657"/>
                    <a:pt x="3626" y="649"/>
                  </a:cubicBezTo>
                  <a:cubicBezTo>
                    <a:pt x="3627" y="643"/>
                    <a:pt x="3625" y="639"/>
                    <a:pt x="3621" y="639"/>
                  </a:cubicBezTo>
                  <a:moveTo>
                    <a:pt x="2600" y="637"/>
                  </a:moveTo>
                  <a:cubicBezTo>
                    <a:pt x="2597" y="637"/>
                    <a:pt x="2595" y="639"/>
                    <a:pt x="2595" y="644"/>
                  </a:cubicBezTo>
                  <a:cubicBezTo>
                    <a:pt x="2596" y="650"/>
                    <a:pt x="2599" y="657"/>
                    <a:pt x="2604" y="660"/>
                  </a:cubicBezTo>
                  <a:cubicBezTo>
                    <a:pt x="2605" y="660"/>
                    <a:pt x="2606" y="661"/>
                    <a:pt x="2607" y="661"/>
                  </a:cubicBezTo>
                  <a:cubicBezTo>
                    <a:pt x="2610" y="661"/>
                    <a:pt x="2612" y="658"/>
                    <a:pt x="2612" y="654"/>
                  </a:cubicBezTo>
                  <a:cubicBezTo>
                    <a:pt x="2612" y="648"/>
                    <a:pt x="2608" y="641"/>
                    <a:pt x="2603" y="638"/>
                  </a:cubicBezTo>
                  <a:cubicBezTo>
                    <a:pt x="2602" y="637"/>
                    <a:pt x="2601" y="637"/>
                    <a:pt x="2600" y="637"/>
                  </a:cubicBezTo>
                  <a:moveTo>
                    <a:pt x="188" y="608"/>
                  </a:moveTo>
                  <a:cubicBezTo>
                    <a:pt x="187" y="608"/>
                    <a:pt x="187" y="608"/>
                    <a:pt x="186" y="609"/>
                  </a:cubicBezTo>
                  <a:cubicBezTo>
                    <a:pt x="181" y="612"/>
                    <a:pt x="178" y="623"/>
                    <a:pt x="178" y="632"/>
                  </a:cubicBezTo>
                  <a:cubicBezTo>
                    <a:pt x="179" y="640"/>
                    <a:pt x="181" y="644"/>
                    <a:pt x="184" y="644"/>
                  </a:cubicBezTo>
                  <a:cubicBezTo>
                    <a:pt x="185" y="644"/>
                    <a:pt x="185" y="644"/>
                    <a:pt x="186" y="643"/>
                  </a:cubicBezTo>
                  <a:cubicBezTo>
                    <a:pt x="191" y="640"/>
                    <a:pt x="194" y="630"/>
                    <a:pt x="194" y="620"/>
                  </a:cubicBezTo>
                  <a:cubicBezTo>
                    <a:pt x="194" y="613"/>
                    <a:pt x="191" y="608"/>
                    <a:pt x="188" y="608"/>
                  </a:cubicBezTo>
                  <a:moveTo>
                    <a:pt x="3690" y="606"/>
                  </a:moveTo>
                  <a:cubicBezTo>
                    <a:pt x="3689" y="606"/>
                    <a:pt x="3688" y="606"/>
                    <a:pt x="3686" y="607"/>
                  </a:cubicBezTo>
                  <a:cubicBezTo>
                    <a:pt x="3680" y="610"/>
                    <a:pt x="3674" y="619"/>
                    <a:pt x="3672" y="627"/>
                  </a:cubicBezTo>
                  <a:cubicBezTo>
                    <a:pt x="3671" y="633"/>
                    <a:pt x="3673" y="637"/>
                    <a:pt x="3677" y="637"/>
                  </a:cubicBezTo>
                  <a:cubicBezTo>
                    <a:pt x="3678" y="637"/>
                    <a:pt x="3680" y="636"/>
                    <a:pt x="3681" y="636"/>
                  </a:cubicBezTo>
                  <a:cubicBezTo>
                    <a:pt x="3687" y="632"/>
                    <a:pt x="3693" y="623"/>
                    <a:pt x="3695" y="615"/>
                  </a:cubicBezTo>
                  <a:cubicBezTo>
                    <a:pt x="3696" y="609"/>
                    <a:pt x="3694" y="606"/>
                    <a:pt x="3690" y="606"/>
                  </a:cubicBezTo>
                  <a:moveTo>
                    <a:pt x="2549" y="605"/>
                  </a:moveTo>
                  <a:cubicBezTo>
                    <a:pt x="2546" y="605"/>
                    <a:pt x="2544" y="608"/>
                    <a:pt x="2545" y="612"/>
                  </a:cubicBezTo>
                  <a:cubicBezTo>
                    <a:pt x="2545" y="618"/>
                    <a:pt x="2549" y="625"/>
                    <a:pt x="2553" y="628"/>
                  </a:cubicBezTo>
                  <a:cubicBezTo>
                    <a:pt x="2555" y="629"/>
                    <a:pt x="2556" y="629"/>
                    <a:pt x="2557" y="629"/>
                  </a:cubicBezTo>
                  <a:cubicBezTo>
                    <a:pt x="2560" y="629"/>
                    <a:pt x="2561" y="627"/>
                    <a:pt x="2561" y="622"/>
                  </a:cubicBezTo>
                  <a:cubicBezTo>
                    <a:pt x="2561" y="617"/>
                    <a:pt x="2557" y="609"/>
                    <a:pt x="2552" y="607"/>
                  </a:cubicBezTo>
                  <a:cubicBezTo>
                    <a:pt x="2551" y="606"/>
                    <a:pt x="2550" y="605"/>
                    <a:pt x="2549" y="605"/>
                  </a:cubicBezTo>
                  <a:moveTo>
                    <a:pt x="2498" y="573"/>
                  </a:moveTo>
                  <a:cubicBezTo>
                    <a:pt x="2495" y="573"/>
                    <a:pt x="2494" y="576"/>
                    <a:pt x="2494" y="580"/>
                  </a:cubicBezTo>
                  <a:cubicBezTo>
                    <a:pt x="2495" y="586"/>
                    <a:pt x="2499" y="593"/>
                    <a:pt x="2503" y="596"/>
                  </a:cubicBezTo>
                  <a:cubicBezTo>
                    <a:pt x="2504" y="596"/>
                    <a:pt x="2506" y="597"/>
                    <a:pt x="2507" y="597"/>
                  </a:cubicBezTo>
                  <a:cubicBezTo>
                    <a:pt x="2509" y="597"/>
                    <a:pt x="2511" y="594"/>
                    <a:pt x="2511" y="590"/>
                  </a:cubicBezTo>
                  <a:cubicBezTo>
                    <a:pt x="2510" y="584"/>
                    <a:pt x="2506" y="577"/>
                    <a:pt x="2502" y="575"/>
                  </a:cubicBezTo>
                  <a:cubicBezTo>
                    <a:pt x="2500" y="574"/>
                    <a:pt x="2499" y="573"/>
                    <a:pt x="2498" y="573"/>
                  </a:cubicBezTo>
                  <a:moveTo>
                    <a:pt x="237" y="572"/>
                  </a:moveTo>
                  <a:cubicBezTo>
                    <a:pt x="236" y="572"/>
                    <a:pt x="235" y="572"/>
                    <a:pt x="234" y="573"/>
                  </a:cubicBezTo>
                  <a:cubicBezTo>
                    <a:pt x="230" y="576"/>
                    <a:pt x="226" y="586"/>
                    <a:pt x="226" y="595"/>
                  </a:cubicBezTo>
                  <a:cubicBezTo>
                    <a:pt x="226" y="602"/>
                    <a:pt x="228" y="606"/>
                    <a:pt x="231" y="606"/>
                  </a:cubicBezTo>
                  <a:cubicBezTo>
                    <a:pt x="231" y="606"/>
                    <a:pt x="232" y="606"/>
                    <a:pt x="233" y="605"/>
                  </a:cubicBezTo>
                  <a:cubicBezTo>
                    <a:pt x="238" y="602"/>
                    <a:pt x="241" y="592"/>
                    <a:pt x="242" y="583"/>
                  </a:cubicBezTo>
                  <a:cubicBezTo>
                    <a:pt x="242" y="576"/>
                    <a:pt x="240" y="572"/>
                    <a:pt x="237" y="572"/>
                  </a:cubicBezTo>
                  <a:moveTo>
                    <a:pt x="3759" y="567"/>
                  </a:moveTo>
                  <a:cubicBezTo>
                    <a:pt x="3758" y="567"/>
                    <a:pt x="3757" y="568"/>
                    <a:pt x="3755" y="569"/>
                  </a:cubicBezTo>
                  <a:cubicBezTo>
                    <a:pt x="3749" y="573"/>
                    <a:pt x="3742" y="582"/>
                    <a:pt x="3741" y="589"/>
                  </a:cubicBezTo>
                  <a:cubicBezTo>
                    <a:pt x="3740" y="595"/>
                    <a:pt x="3741" y="598"/>
                    <a:pt x="3745" y="598"/>
                  </a:cubicBezTo>
                  <a:cubicBezTo>
                    <a:pt x="3746" y="598"/>
                    <a:pt x="3748" y="598"/>
                    <a:pt x="3749" y="597"/>
                  </a:cubicBezTo>
                  <a:cubicBezTo>
                    <a:pt x="3755" y="593"/>
                    <a:pt x="3761" y="584"/>
                    <a:pt x="3763" y="576"/>
                  </a:cubicBezTo>
                  <a:cubicBezTo>
                    <a:pt x="3764" y="571"/>
                    <a:pt x="3763" y="567"/>
                    <a:pt x="3759" y="567"/>
                  </a:cubicBezTo>
                  <a:moveTo>
                    <a:pt x="2447" y="542"/>
                  </a:moveTo>
                  <a:cubicBezTo>
                    <a:pt x="2445" y="542"/>
                    <a:pt x="2443" y="544"/>
                    <a:pt x="2443" y="548"/>
                  </a:cubicBezTo>
                  <a:cubicBezTo>
                    <a:pt x="2444" y="554"/>
                    <a:pt x="2448" y="561"/>
                    <a:pt x="2452" y="564"/>
                  </a:cubicBezTo>
                  <a:cubicBezTo>
                    <a:pt x="2454" y="565"/>
                    <a:pt x="2455" y="565"/>
                    <a:pt x="2456" y="565"/>
                  </a:cubicBezTo>
                  <a:cubicBezTo>
                    <a:pt x="2459" y="565"/>
                    <a:pt x="2460" y="563"/>
                    <a:pt x="2460" y="558"/>
                  </a:cubicBezTo>
                  <a:cubicBezTo>
                    <a:pt x="2459" y="553"/>
                    <a:pt x="2455" y="546"/>
                    <a:pt x="2451" y="543"/>
                  </a:cubicBezTo>
                  <a:cubicBezTo>
                    <a:pt x="2449" y="542"/>
                    <a:pt x="2448" y="542"/>
                    <a:pt x="2447" y="542"/>
                  </a:cubicBezTo>
                  <a:moveTo>
                    <a:pt x="287" y="536"/>
                  </a:moveTo>
                  <a:cubicBezTo>
                    <a:pt x="286" y="536"/>
                    <a:pt x="286" y="536"/>
                    <a:pt x="284" y="537"/>
                  </a:cubicBezTo>
                  <a:cubicBezTo>
                    <a:pt x="280" y="540"/>
                    <a:pt x="276" y="550"/>
                    <a:pt x="275" y="558"/>
                  </a:cubicBezTo>
                  <a:cubicBezTo>
                    <a:pt x="274" y="564"/>
                    <a:pt x="276" y="568"/>
                    <a:pt x="279" y="568"/>
                  </a:cubicBezTo>
                  <a:cubicBezTo>
                    <a:pt x="279" y="568"/>
                    <a:pt x="281" y="567"/>
                    <a:pt x="282" y="567"/>
                  </a:cubicBezTo>
                  <a:cubicBezTo>
                    <a:pt x="286" y="563"/>
                    <a:pt x="290" y="554"/>
                    <a:pt x="291" y="546"/>
                  </a:cubicBezTo>
                  <a:cubicBezTo>
                    <a:pt x="292" y="540"/>
                    <a:pt x="290" y="536"/>
                    <a:pt x="287" y="536"/>
                  </a:cubicBezTo>
                  <a:moveTo>
                    <a:pt x="3827" y="523"/>
                  </a:moveTo>
                  <a:cubicBezTo>
                    <a:pt x="3826" y="523"/>
                    <a:pt x="3824" y="524"/>
                    <a:pt x="3822" y="525"/>
                  </a:cubicBezTo>
                  <a:cubicBezTo>
                    <a:pt x="3816" y="529"/>
                    <a:pt x="3810" y="539"/>
                    <a:pt x="3808" y="546"/>
                  </a:cubicBezTo>
                  <a:cubicBezTo>
                    <a:pt x="3807" y="551"/>
                    <a:pt x="3809" y="554"/>
                    <a:pt x="3811" y="554"/>
                  </a:cubicBezTo>
                  <a:cubicBezTo>
                    <a:pt x="3813" y="554"/>
                    <a:pt x="3814" y="554"/>
                    <a:pt x="3816" y="552"/>
                  </a:cubicBezTo>
                  <a:cubicBezTo>
                    <a:pt x="3822" y="548"/>
                    <a:pt x="3828" y="538"/>
                    <a:pt x="3830" y="531"/>
                  </a:cubicBezTo>
                  <a:cubicBezTo>
                    <a:pt x="3831" y="526"/>
                    <a:pt x="3830" y="523"/>
                    <a:pt x="3827" y="523"/>
                  </a:cubicBezTo>
                  <a:moveTo>
                    <a:pt x="2396" y="512"/>
                  </a:moveTo>
                  <a:cubicBezTo>
                    <a:pt x="2393" y="512"/>
                    <a:pt x="2391" y="514"/>
                    <a:pt x="2392" y="518"/>
                  </a:cubicBezTo>
                  <a:cubicBezTo>
                    <a:pt x="2392" y="524"/>
                    <a:pt x="2397" y="531"/>
                    <a:pt x="2401" y="533"/>
                  </a:cubicBezTo>
                  <a:cubicBezTo>
                    <a:pt x="2403" y="534"/>
                    <a:pt x="2404" y="535"/>
                    <a:pt x="2405" y="535"/>
                  </a:cubicBezTo>
                  <a:cubicBezTo>
                    <a:pt x="2407" y="535"/>
                    <a:pt x="2409" y="532"/>
                    <a:pt x="2409" y="528"/>
                  </a:cubicBezTo>
                  <a:cubicBezTo>
                    <a:pt x="2408" y="522"/>
                    <a:pt x="2404" y="516"/>
                    <a:pt x="2399" y="513"/>
                  </a:cubicBezTo>
                  <a:cubicBezTo>
                    <a:pt x="2398" y="512"/>
                    <a:pt x="2397" y="512"/>
                    <a:pt x="2396" y="512"/>
                  </a:cubicBezTo>
                  <a:moveTo>
                    <a:pt x="339" y="501"/>
                  </a:moveTo>
                  <a:cubicBezTo>
                    <a:pt x="338" y="501"/>
                    <a:pt x="337" y="501"/>
                    <a:pt x="336" y="502"/>
                  </a:cubicBezTo>
                  <a:cubicBezTo>
                    <a:pt x="331" y="505"/>
                    <a:pt x="326" y="514"/>
                    <a:pt x="325" y="521"/>
                  </a:cubicBezTo>
                  <a:cubicBezTo>
                    <a:pt x="324" y="527"/>
                    <a:pt x="325" y="530"/>
                    <a:pt x="328" y="530"/>
                  </a:cubicBezTo>
                  <a:cubicBezTo>
                    <a:pt x="329" y="530"/>
                    <a:pt x="330" y="530"/>
                    <a:pt x="331" y="529"/>
                  </a:cubicBezTo>
                  <a:cubicBezTo>
                    <a:pt x="336" y="525"/>
                    <a:pt x="340" y="517"/>
                    <a:pt x="342" y="510"/>
                  </a:cubicBezTo>
                  <a:cubicBezTo>
                    <a:pt x="343" y="504"/>
                    <a:pt x="342" y="501"/>
                    <a:pt x="339" y="501"/>
                  </a:cubicBezTo>
                  <a:moveTo>
                    <a:pt x="2343" y="485"/>
                  </a:moveTo>
                  <a:cubicBezTo>
                    <a:pt x="2340" y="485"/>
                    <a:pt x="2339" y="487"/>
                    <a:pt x="2339" y="491"/>
                  </a:cubicBezTo>
                  <a:cubicBezTo>
                    <a:pt x="2340" y="497"/>
                    <a:pt x="2344" y="503"/>
                    <a:pt x="2349" y="506"/>
                  </a:cubicBezTo>
                  <a:cubicBezTo>
                    <a:pt x="2350" y="506"/>
                    <a:pt x="2351" y="507"/>
                    <a:pt x="2352" y="507"/>
                  </a:cubicBezTo>
                  <a:cubicBezTo>
                    <a:pt x="2355" y="507"/>
                    <a:pt x="2357" y="504"/>
                    <a:pt x="2356" y="500"/>
                  </a:cubicBezTo>
                  <a:cubicBezTo>
                    <a:pt x="2356" y="494"/>
                    <a:pt x="2351" y="488"/>
                    <a:pt x="2347" y="485"/>
                  </a:cubicBezTo>
                  <a:cubicBezTo>
                    <a:pt x="2345" y="485"/>
                    <a:pt x="2344" y="485"/>
                    <a:pt x="2343" y="485"/>
                  </a:cubicBezTo>
                  <a:moveTo>
                    <a:pt x="3894" y="473"/>
                  </a:moveTo>
                  <a:cubicBezTo>
                    <a:pt x="3893" y="473"/>
                    <a:pt x="3891" y="474"/>
                    <a:pt x="3889" y="476"/>
                  </a:cubicBezTo>
                  <a:cubicBezTo>
                    <a:pt x="3883" y="480"/>
                    <a:pt x="3876" y="490"/>
                    <a:pt x="3875" y="497"/>
                  </a:cubicBezTo>
                  <a:cubicBezTo>
                    <a:pt x="3874" y="501"/>
                    <a:pt x="3874" y="504"/>
                    <a:pt x="3877" y="504"/>
                  </a:cubicBezTo>
                  <a:cubicBezTo>
                    <a:pt x="3878" y="504"/>
                    <a:pt x="3880" y="503"/>
                    <a:pt x="3882" y="501"/>
                  </a:cubicBezTo>
                  <a:cubicBezTo>
                    <a:pt x="3888" y="496"/>
                    <a:pt x="3894" y="486"/>
                    <a:pt x="3896" y="479"/>
                  </a:cubicBezTo>
                  <a:cubicBezTo>
                    <a:pt x="3897" y="475"/>
                    <a:pt x="3896" y="473"/>
                    <a:pt x="3894" y="473"/>
                  </a:cubicBezTo>
                  <a:moveTo>
                    <a:pt x="392" y="467"/>
                  </a:moveTo>
                  <a:cubicBezTo>
                    <a:pt x="391" y="467"/>
                    <a:pt x="390" y="467"/>
                    <a:pt x="389" y="468"/>
                  </a:cubicBezTo>
                  <a:cubicBezTo>
                    <a:pt x="384" y="471"/>
                    <a:pt x="378" y="479"/>
                    <a:pt x="377" y="486"/>
                  </a:cubicBezTo>
                  <a:cubicBezTo>
                    <a:pt x="375" y="491"/>
                    <a:pt x="376" y="494"/>
                    <a:pt x="379" y="494"/>
                  </a:cubicBezTo>
                  <a:cubicBezTo>
                    <a:pt x="380" y="494"/>
                    <a:pt x="381" y="493"/>
                    <a:pt x="382" y="493"/>
                  </a:cubicBezTo>
                  <a:cubicBezTo>
                    <a:pt x="387" y="489"/>
                    <a:pt x="392" y="482"/>
                    <a:pt x="394" y="475"/>
                  </a:cubicBezTo>
                  <a:cubicBezTo>
                    <a:pt x="395" y="470"/>
                    <a:pt x="394" y="467"/>
                    <a:pt x="392" y="467"/>
                  </a:cubicBezTo>
                  <a:moveTo>
                    <a:pt x="2290" y="461"/>
                  </a:moveTo>
                  <a:cubicBezTo>
                    <a:pt x="2286" y="461"/>
                    <a:pt x="2284" y="464"/>
                    <a:pt x="2285" y="468"/>
                  </a:cubicBezTo>
                  <a:cubicBezTo>
                    <a:pt x="2286" y="474"/>
                    <a:pt x="2290" y="480"/>
                    <a:pt x="2295" y="482"/>
                  </a:cubicBezTo>
                  <a:cubicBezTo>
                    <a:pt x="2296" y="482"/>
                    <a:pt x="2297" y="482"/>
                    <a:pt x="2298" y="482"/>
                  </a:cubicBezTo>
                  <a:cubicBezTo>
                    <a:pt x="2301" y="482"/>
                    <a:pt x="2303" y="480"/>
                    <a:pt x="2303" y="475"/>
                  </a:cubicBezTo>
                  <a:cubicBezTo>
                    <a:pt x="2302" y="470"/>
                    <a:pt x="2297" y="463"/>
                    <a:pt x="2293" y="461"/>
                  </a:cubicBezTo>
                  <a:cubicBezTo>
                    <a:pt x="2291" y="461"/>
                    <a:pt x="2291" y="461"/>
                    <a:pt x="2290" y="461"/>
                  </a:cubicBezTo>
                  <a:moveTo>
                    <a:pt x="2234" y="442"/>
                  </a:moveTo>
                  <a:cubicBezTo>
                    <a:pt x="2231" y="442"/>
                    <a:pt x="2228" y="445"/>
                    <a:pt x="2229" y="449"/>
                  </a:cubicBezTo>
                  <a:cubicBezTo>
                    <a:pt x="2230" y="455"/>
                    <a:pt x="2235" y="461"/>
                    <a:pt x="2240" y="462"/>
                  </a:cubicBezTo>
                  <a:cubicBezTo>
                    <a:pt x="2240" y="462"/>
                    <a:pt x="2241" y="462"/>
                    <a:pt x="2242" y="462"/>
                  </a:cubicBezTo>
                  <a:cubicBezTo>
                    <a:pt x="2246" y="462"/>
                    <a:pt x="2248" y="459"/>
                    <a:pt x="2247" y="455"/>
                  </a:cubicBezTo>
                  <a:cubicBezTo>
                    <a:pt x="2247" y="449"/>
                    <a:pt x="2242" y="443"/>
                    <a:pt x="2237" y="442"/>
                  </a:cubicBezTo>
                  <a:cubicBezTo>
                    <a:pt x="2236" y="442"/>
                    <a:pt x="2235" y="442"/>
                    <a:pt x="2234" y="442"/>
                  </a:cubicBezTo>
                  <a:moveTo>
                    <a:pt x="446" y="436"/>
                  </a:moveTo>
                  <a:cubicBezTo>
                    <a:pt x="445" y="436"/>
                    <a:pt x="444" y="436"/>
                    <a:pt x="442" y="437"/>
                  </a:cubicBezTo>
                  <a:cubicBezTo>
                    <a:pt x="438" y="439"/>
                    <a:pt x="432" y="447"/>
                    <a:pt x="429" y="453"/>
                  </a:cubicBezTo>
                  <a:cubicBezTo>
                    <a:pt x="428" y="457"/>
                    <a:pt x="429" y="460"/>
                    <a:pt x="431" y="460"/>
                  </a:cubicBezTo>
                  <a:cubicBezTo>
                    <a:pt x="432" y="460"/>
                    <a:pt x="433" y="459"/>
                    <a:pt x="434" y="458"/>
                  </a:cubicBezTo>
                  <a:cubicBezTo>
                    <a:pt x="439" y="455"/>
                    <a:pt x="445" y="448"/>
                    <a:pt x="447" y="442"/>
                  </a:cubicBezTo>
                  <a:cubicBezTo>
                    <a:pt x="449" y="438"/>
                    <a:pt x="448" y="436"/>
                    <a:pt x="446" y="436"/>
                  </a:cubicBezTo>
                  <a:moveTo>
                    <a:pt x="2177" y="428"/>
                  </a:moveTo>
                  <a:cubicBezTo>
                    <a:pt x="2172" y="428"/>
                    <a:pt x="2170" y="431"/>
                    <a:pt x="2170" y="436"/>
                  </a:cubicBezTo>
                  <a:cubicBezTo>
                    <a:pt x="2171" y="442"/>
                    <a:pt x="2176" y="447"/>
                    <a:pt x="2182" y="448"/>
                  </a:cubicBezTo>
                  <a:cubicBezTo>
                    <a:pt x="2182" y="448"/>
                    <a:pt x="2183" y="448"/>
                    <a:pt x="2183" y="448"/>
                  </a:cubicBezTo>
                  <a:cubicBezTo>
                    <a:pt x="2188" y="448"/>
                    <a:pt x="2191" y="445"/>
                    <a:pt x="2190" y="440"/>
                  </a:cubicBezTo>
                  <a:cubicBezTo>
                    <a:pt x="2189" y="434"/>
                    <a:pt x="2184" y="429"/>
                    <a:pt x="2178" y="428"/>
                  </a:cubicBezTo>
                  <a:cubicBezTo>
                    <a:pt x="2178" y="428"/>
                    <a:pt x="2177" y="428"/>
                    <a:pt x="2177" y="428"/>
                  </a:cubicBezTo>
                  <a:moveTo>
                    <a:pt x="2117" y="421"/>
                  </a:moveTo>
                  <a:cubicBezTo>
                    <a:pt x="2112" y="421"/>
                    <a:pt x="2108" y="425"/>
                    <a:pt x="2109" y="430"/>
                  </a:cubicBezTo>
                  <a:cubicBezTo>
                    <a:pt x="2110" y="436"/>
                    <a:pt x="2115" y="440"/>
                    <a:pt x="2121" y="441"/>
                  </a:cubicBezTo>
                  <a:cubicBezTo>
                    <a:pt x="2121" y="441"/>
                    <a:pt x="2121" y="441"/>
                    <a:pt x="2121" y="441"/>
                  </a:cubicBezTo>
                  <a:cubicBezTo>
                    <a:pt x="2127" y="441"/>
                    <a:pt x="2130" y="437"/>
                    <a:pt x="2129" y="431"/>
                  </a:cubicBezTo>
                  <a:cubicBezTo>
                    <a:pt x="2129" y="426"/>
                    <a:pt x="2123" y="421"/>
                    <a:pt x="2118" y="421"/>
                  </a:cubicBezTo>
                  <a:cubicBezTo>
                    <a:pt x="2117" y="421"/>
                    <a:pt x="2117" y="421"/>
                    <a:pt x="2117" y="421"/>
                  </a:cubicBezTo>
                  <a:moveTo>
                    <a:pt x="2051" y="419"/>
                  </a:moveTo>
                  <a:cubicBezTo>
                    <a:pt x="2044" y="419"/>
                    <a:pt x="2040" y="423"/>
                    <a:pt x="2041" y="428"/>
                  </a:cubicBezTo>
                  <a:cubicBezTo>
                    <a:pt x="2042" y="434"/>
                    <a:pt x="2048" y="439"/>
                    <a:pt x="2054" y="439"/>
                  </a:cubicBezTo>
                  <a:cubicBezTo>
                    <a:pt x="2055" y="439"/>
                    <a:pt x="2055" y="439"/>
                    <a:pt x="2055" y="439"/>
                  </a:cubicBezTo>
                  <a:cubicBezTo>
                    <a:pt x="2061" y="439"/>
                    <a:pt x="2065" y="434"/>
                    <a:pt x="2064" y="429"/>
                  </a:cubicBezTo>
                  <a:cubicBezTo>
                    <a:pt x="2063" y="423"/>
                    <a:pt x="2058" y="419"/>
                    <a:pt x="2051" y="419"/>
                  </a:cubicBezTo>
                  <a:cubicBezTo>
                    <a:pt x="2051" y="419"/>
                    <a:pt x="2051" y="419"/>
                    <a:pt x="2051" y="419"/>
                  </a:cubicBezTo>
                  <a:moveTo>
                    <a:pt x="3959" y="416"/>
                  </a:moveTo>
                  <a:cubicBezTo>
                    <a:pt x="3958" y="416"/>
                    <a:pt x="3956" y="417"/>
                    <a:pt x="3953" y="420"/>
                  </a:cubicBezTo>
                  <a:cubicBezTo>
                    <a:pt x="3948" y="425"/>
                    <a:pt x="3941" y="435"/>
                    <a:pt x="3939" y="441"/>
                  </a:cubicBezTo>
                  <a:cubicBezTo>
                    <a:pt x="3938" y="444"/>
                    <a:pt x="3939" y="446"/>
                    <a:pt x="3941" y="446"/>
                  </a:cubicBezTo>
                  <a:cubicBezTo>
                    <a:pt x="3942" y="446"/>
                    <a:pt x="3944" y="445"/>
                    <a:pt x="3947" y="442"/>
                  </a:cubicBezTo>
                  <a:cubicBezTo>
                    <a:pt x="3953" y="437"/>
                    <a:pt x="3958" y="427"/>
                    <a:pt x="3960" y="421"/>
                  </a:cubicBezTo>
                  <a:cubicBezTo>
                    <a:pt x="3961" y="418"/>
                    <a:pt x="3961" y="416"/>
                    <a:pt x="3959" y="416"/>
                  </a:cubicBezTo>
                  <a:moveTo>
                    <a:pt x="1977" y="416"/>
                  </a:moveTo>
                  <a:cubicBezTo>
                    <a:pt x="1970" y="416"/>
                    <a:pt x="1966" y="420"/>
                    <a:pt x="1967" y="425"/>
                  </a:cubicBezTo>
                  <a:cubicBezTo>
                    <a:pt x="1968" y="431"/>
                    <a:pt x="1974" y="435"/>
                    <a:pt x="1981" y="436"/>
                  </a:cubicBezTo>
                  <a:cubicBezTo>
                    <a:pt x="1981" y="436"/>
                    <a:pt x="1981" y="436"/>
                    <a:pt x="1982" y="436"/>
                  </a:cubicBezTo>
                  <a:cubicBezTo>
                    <a:pt x="1988" y="436"/>
                    <a:pt x="1993" y="432"/>
                    <a:pt x="1992" y="426"/>
                  </a:cubicBezTo>
                  <a:cubicBezTo>
                    <a:pt x="1991" y="421"/>
                    <a:pt x="1984" y="416"/>
                    <a:pt x="1978" y="416"/>
                  </a:cubicBezTo>
                  <a:cubicBezTo>
                    <a:pt x="1977" y="416"/>
                    <a:pt x="1977" y="416"/>
                    <a:pt x="1977" y="416"/>
                  </a:cubicBezTo>
                  <a:moveTo>
                    <a:pt x="1898" y="411"/>
                  </a:moveTo>
                  <a:cubicBezTo>
                    <a:pt x="1892" y="411"/>
                    <a:pt x="1887" y="415"/>
                    <a:pt x="1888" y="420"/>
                  </a:cubicBezTo>
                  <a:cubicBezTo>
                    <a:pt x="1888" y="426"/>
                    <a:pt x="1895" y="431"/>
                    <a:pt x="1902" y="431"/>
                  </a:cubicBezTo>
                  <a:cubicBezTo>
                    <a:pt x="1903" y="431"/>
                    <a:pt x="1903" y="431"/>
                    <a:pt x="1903" y="431"/>
                  </a:cubicBezTo>
                  <a:cubicBezTo>
                    <a:pt x="1910" y="431"/>
                    <a:pt x="1915" y="427"/>
                    <a:pt x="1914" y="422"/>
                  </a:cubicBezTo>
                  <a:cubicBezTo>
                    <a:pt x="1913" y="416"/>
                    <a:pt x="1907" y="412"/>
                    <a:pt x="1899" y="411"/>
                  </a:cubicBezTo>
                  <a:cubicBezTo>
                    <a:pt x="1899" y="411"/>
                    <a:pt x="1899" y="411"/>
                    <a:pt x="1898" y="411"/>
                  </a:cubicBezTo>
                  <a:moveTo>
                    <a:pt x="501" y="407"/>
                  </a:moveTo>
                  <a:cubicBezTo>
                    <a:pt x="500" y="407"/>
                    <a:pt x="499" y="407"/>
                    <a:pt x="498" y="408"/>
                  </a:cubicBezTo>
                  <a:cubicBezTo>
                    <a:pt x="493" y="410"/>
                    <a:pt x="486" y="417"/>
                    <a:pt x="484" y="422"/>
                  </a:cubicBezTo>
                  <a:cubicBezTo>
                    <a:pt x="482" y="426"/>
                    <a:pt x="482" y="428"/>
                    <a:pt x="484" y="428"/>
                  </a:cubicBezTo>
                  <a:cubicBezTo>
                    <a:pt x="485" y="428"/>
                    <a:pt x="487" y="428"/>
                    <a:pt x="488" y="427"/>
                  </a:cubicBezTo>
                  <a:cubicBezTo>
                    <a:pt x="493" y="425"/>
                    <a:pt x="499" y="418"/>
                    <a:pt x="502" y="413"/>
                  </a:cubicBezTo>
                  <a:cubicBezTo>
                    <a:pt x="503" y="409"/>
                    <a:pt x="503" y="407"/>
                    <a:pt x="501" y="407"/>
                  </a:cubicBezTo>
                  <a:moveTo>
                    <a:pt x="1816" y="406"/>
                  </a:moveTo>
                  <a:cubicBezTo>
                    <a:pt x="1809" y="406"/>
                    <a:pt x="1804" y="409"/>
                    <a:pt x="1805" y="415"/>
                  </a:cubicBezTo>
                  <a:cubicBezTo>
                    <a:pt x="1805" y="420"/>
                    <a:pt x="1812" y="425"/>
                    <a:pt x="1819" y="426"/>
                  </a:cubicBezTo>
                  <a:cubicBezTo>
                    <a:pt x="1820" y="426"/>
                    <a:pt x="1820" y="426"/>
                    <a:pt x="1821" y="426"/>
                  </a:cubicBezTo>
                  <a:cubicBezTo>
                    <a:pt x="1828" y="426"/>
                    <a:pt x="1833" y="422"/>
                    <a:pt x="1832" y="417"/>
                  </a:cubicBezTo>
                  <a:cubicBezTo>
                    <a:pt x="1831" y="411"/>
                    <a:pt x="1825" y="406"/>
                    <a:pt x="1817" y="406"/>
                  </a:cubicBezTo>
                  <a:cubicBezTo>
                    <a:pt x="1817" y="406"/>
                    <a:pt x="1816" y="406"/>
                    <a:pt x="1816" y="406"/>
                  </a:cubicBezTo>
                  <a:moveTo>
                    <a:pt x="1730" y="399"/>
                  </a:moveTo>
                  <a:cubicBezTo>
                    <a:pt x="1723" y="399"/>
                    <a:pt x="1718" y="403"/>
                    <a:pt x="1718" y="408"/>
                  </a:cubicBezTo>
                  <a:cubicBezTo>
                    <a:pt x="1718" y="413"/>
                    <a:pt x="1725" y="418"/>
                    <a:pt x="1733" y="419"/>
                  </a:cubicBezTo>
                  <a:cubicBezTo>
                    <a:pt x="1733" y="419"/>
                    <a:pt x="1734" y="419"/>
                    <a:pt x="1735" y="419"/>
                  </a:cubicBezTo>
                  <a:cubicBezTo>
                    <a:pt x="1742" y="419"/>
                    <a:pt x="1747" y="415"/>
                    <a:pt x="1747" y="410"/>
                  </a:cubicBezTo>
                  <a:cubicBezTo>
                    <a:pt x="1746" y="405"/>
                    <a:pt x="1740" y="400"/>
                    <a:pt x="1732" y="400"/>
                  </a:cubicBezTo>
                  <a:cubicBezTo>
                    <a:pt x="1731" y="399"/>
                    <a:pt x="1731" y="399"/>
                    <a:pt x="1730" y="399"/>
                  </a:cubicBezTo>
                  <a:moveTo>
                    <a:pt x="1642" y="392"/>
                  </a:moveTo>
                  <a:cubicBezTo>
                    <a:pt x="1635" y="392"/>
                    <a:pt x="1629" y="396"/>
                    <a:pt x="1629" y="401"/>
                  </a:cubicBezTo>
                  <a:cubicBezTo>
                    <a:pt x="1629" y="406"/>
                    <a:pt x="1636" y="411"/>
                    <a:pt x="1644" y="411"/>
                  </a:cubicBezTo>
                  <a:cubicBezTo>
                    <a:pt x="1644" y="411"/>
                    <a:pt x="1645" y="411"/>
                    <a:pt x="1646" y="411"/>
                  </a:cubicBezTo>
                  <a:cubicBezTo>
                    <a:pt x="1653" y="411"/>
                    <a:pt x="1658" y="408"/>
                    <a:pt x="1658" y="403"/>
                  </a:cubicBezTo>
                  <a:cubicBezTo>
                    <a:pt x="1659" y="398"/>
                    <a:pt x="1652" y="393"/>
                    <a:pt x="1644" y="393"/>
                  </a:cubicBezTo>
                  <a:cubicBezTo>
                    <a:pt x="1644" y="392"/>
                    <a:pt x="1643" y="392"/>
                    <a:pt x="1642" y="392"/>
                  </a:cubicBezTo>
                  <a:moveTo>
                    <a:pt x="1553" y="385"/>
                  </a:moveTo>
                  <a:cubicBezTo>
                    <a:pt x="1545" y="385"/>
                    <a:pt x="1539" y="388"/>
                    <a:pt x="1539" y="393"/>
                  </a:cubicBezTo>
                  <a:cubicBezTo>
                    <a:pt x="1538" y="398"/>
                    <a:pt x="1544" y="402"/>
                    <a:pt x="1553" y="403"/>
                  </a:cubicBezTo>
                  <a:cubicBezTo>
                    <a:pt x="1553" y="403"/>
                    <a:pt x="1554" y="403"/>
                    <a:pt x="1555" y="403"/>
                  </a:cubicBezTo>
                  <a:cubicBezTo>
                    <a:pt x="1562" y="403"/>
                    <a:pt x="1568" y="400"/>
                    <a:pt x="1568" y="395"/>
                  </a:cubicBezTo>
                  <a:cubicBezTo>
                    <a:pt x="1569" y="390"/>
                    <a:pt x="1563" y="386"/>
                    <a:pt x="1555" y="385"/>
                  </a:cubicBezTo>
                  <a:cubicBezTo>
                    <a:pt x="1554" y="385"/>
                    <a:pt x="1553" y="385"/>
                    <a:pt x="1553" y="385"/>
                  </a:cubicBezTo>
                  <a:moveTo>
                    <a:pt x="557" y="382"/>
                  </a:moveTo>
                  <a:cubicBezTo>
                    <a:pt x="556" y="382"/>
                    <a:pt x="555" y="382"/>
                    <a:pt x="554" y="383"/>
                  </a:cubicBezTo>
                  <a:cubicBezTo>
                    <a:pt x="549" y="385"/>
                    <a:pt x="542" y="390"/>
                    <a:pt x="539" y="395"/>
                  </a:cubicBezTo>
                  <a:cubicBezTo>
                    <a:pt x="537" y="399"/>
                    <a:pt x="537" y="401"/>
                    <a:pt x="540" y="401"/>
                  </a:cubicBezTo>
                  <a:cubicBezTo>
                    <a:pt x="540" y="401"/>
                    <a:pt x="542" y="400"/>
                    <a:pt x="543" y="400"/>
                  </a:cubicBezTo>
                  <a:cubicBezTo>
                    <a:pt x="548" y="398"/>
                    <a:pt x="554" y="392"/>
                    <a:pt x="557" y="387"/>
                  </a:cubicBezTo>
                  <a:cubicBezTo>
                    <a:pt x="560" y="384"/>
                    <a:pt x="559" y="382"/>
                    <a:pt x="557" y="382"/>
                  </a:cubicBezTo>
                  <a:moveTo>
                    <a:pt x="1462" y="377"/>
                  </a:moveTo>
                  <a:cubicBezTo>
                    <a:pt x="1455" y="377"/>
                    <a:pt x="1448" y="380"/>
                    <a:pt x="1447" y="385"/>
                  </a:cubicBezTo>
                  <a:cubicBezTo>
                    <a:pt x="1446" y="389"/>
                    <a:pt x="1452" y="394"/>
                    <a:pt x="1461" y="395"/>
                  </a:cubicBezTo>
                  <a:cubicBezTo>
                    <a:pt x="1461" y="395"/>
                    <a:pt x="1462" y="395"/>
                    <a:pt x="1463" y="395"/>
                  </a:cubicBezTo>
                  <a:cubicBezTo>
                    <a:pt x="1470" y="395"/>
                    <a:pt x="1476" y="392"/>
                    <a:pt x="1477" y="387"/>
                  </a:cubicBezTo>
                  <a:cubicBezTo>
                    <a:pt x="1478" y="382"/>
                    <a:pt x="1472" y="378"/>
                    <a:pt x="1464" y="377"/>
                  </a:cubicBezTo>
                  <a:cubicBezTo>
                    <a:pt x="1464" y="377"/>
                    <a:pt x="1463" y="377"/>
                    <a:pt x="1462" y="377"/>
                  </a:cubicBezTo>
                  <a:moveTo>
                    <a:pt x="1371" y="369"/>
                  </a:moveTo>
                  <a:cubicBezTo>
                    <a:pt x="1364" y="369"/>
                    <a:pt x="1357" y="372"/>
                    <a:pt x="1356" y="376"/>
                  </a:cubicBezTo>
                  <a:cubicBezTo>
                    <a:pt x="1354" y="381"/>
                    <a:pt x="1360" y="386"/>
                    <a:pt x="1368" y="386"/>
                  </a:cubicBezTo>
                  <a:cubicBezTo>
                    <a:pt x="1369" y="386"/>
                    <a:pt x="1370" y="386"/>
                    <a:pt x="1370" y="386"/>
                  </a:cubicBezTo>
                  <a:cubicBezTo>
                    <a:pt x="1378" y="386"/>
                    <a:pt x="1384" y="383"/>
                    <a:pt x="1386" y="379"/>
                  </a:cubicBezTo>
                  <a:cubicBezTo>
                    <a:pt x="1387" y="374"/>
                    <a:pt x="1382" y="370"/>
                    <a:pt x="1374" y="370"/>
                  </a:cubicBezTo>
                  <a:cubicBezTo>
                    <a:pt x="1373" y="369"/>
                    <a:pt x="1372" y="369"/>
                    <a:pt x="1371" y="369"/>
                  </a:cubicBezTo>
                  <a:moveTo>
                    <a:pt x="1281" y="362"/>
                  </a:moveTo>
                  <a:cubicBezTo>
                    <a:pt x="1274" y="362"/>
                    <a:pt x="1267" y="365"/>
                    <a:pt x="1265" y="369"/>
                  </a:cubicBezTo>
                  <a:cubicBezTo>
                    <a:pt x="1263" y="373"/>
                    <a:pt x="1268" y="377"/>
                    <a:pt x="1276" y="378"/>
                  </a:cubicBezTo>
                  <a:cubicBezTo>
                    <a:pt x="1277" y="378"/>
                    <a:pt x="1278" y="378"/>
                    <a:pt x="1278" y="378"/>
                  </a:cubicBezTo>
                  <a:cubicBezTo>
                    <a:pt x="1286" y="378"/>
                    <a:pt x="1293" y="375"/>
                    <a:pt x="1294" y="371"/>
                  </a:cubicBezTo>
                  <a:cubicBezTo>
                    <a:pt x="1296" y="367"/>
                    <a:pt x="1291" y="363"/>
                    <a:pt x="1283" y="362"/>
                  </a:cubicBezTo>
                  <a:cubicBezTo>
                    <a:pt x="1283" y="362"/>
                    <a:pt x="1282" y="362"/>
                    <a:pt x="1281" y="362"/>
                  </a:cubicBezTo>
                  <a:moveTo>
                    <a:pt x="614" y="361"/>
                  </a:moveTo>
                  <a:cubicBezTo>
                    <a:pt x="613" y="361"/>
                    <a:pt x="612" y="361"/>
                    <a:pt x="611" y="361"/>
                  </a:cubicBezTo>
                  <a:cubicBezTo>
                    <a:pt x="606" y="363"/>
                    <a:pt x="599" y="368"/>
                    <a:pt x="596" y="372"/>
                  </a:cubicBezTo>
                  <a:cubicBezTo>
                    <a:pt x="593" y="376"/>
                    <a:pt x="594" y="378"/>
                    <a:pt x="596" y="378"/>
                  </a:cubicBezTo>
                  <a:cubicBezTo>
                    <a:pt x="597" y="378"/>
                    <a:pt x="598" y="377"/>
                    <a:pt x="599" y="377"/>
                  </a:cubicBezTo>
                  <a:cubicBezTo>
                    <a:pt x="604" y="375"/>
                    <a:pt x="611" y="370"/>
                    <a:pt x="614" y="366"/>
                  </a:cubicBezTo>
                  <a:cubicBezTo>
                    <a:pt x="617" y="363"/>
                    <a:pt x="617" y="361"/>
                    <a:pt x="614" y="361"/>
                  </a:cubicBezTo>
                  <a:moveTo>
                    <a:pt x="1192" y="354"/>
                  </a:moveTo>
                  <a:cubicBezTo>
                    <a:pt x="1185" y="354"/>
                    <a:pt x="1177" y="357"/>
                    <a:pt x="1175" y="361"/>
                  </a:cubicBezTo>
                  <a:cubicBezTo>
                    <a:pt x="1173" y="365"/>
                    <a:pt x="1177" y="369"/>
                    <a:pt x="1185" y="370"/>
                  </a:cubicBezTo>
                  <a:cubicBezTo>
                    <a:pt x="1186" y="370"/>
                    <a:pt x="1187" y="370"/>
                    <a:pt x="1188" y="370"/>
                  </a:cubicBezTo>
                  <a:cubicBezTo>
                    <a:pt x="1195" y="370"/>
                    <a:pt x="1202" y="367"/>
                    <a:pt x="1204" y="363"/>
                  </a:cubicBezTo>
                  <a:cubicBezTo>
                    <a:pt x="1206" y="359"/>
                    <a:pt x="1202" y="355"/>
                    <a:pt x="1194" y="355"/>
                  </a:cubicBezTo>
                  <a:cubicBezTo>
                    <a:pt x="1193" y="354"/>
                    <a:pt x="1193" y="354"/>
                    <a:pt x="1192" y="354"/>
                  </a:cubicBezTo>
                  <a:moveTo>
                    <a:pt x="4023" y="352"/>
                  </a:moveTo>
                  <a:cubicBezTo>
                    <a:pt x="4022" y="352"/>
                    <a:pt x="4020" y="354"/>
                    <a:pt x="4016" y="357"/>
                  </a:cubicBezTo>
                  <a:cubicBezTo>
                    <a:pt x="4011" y="363"/>
                    <a:pt x="4005" y="372"/>
                    <a:pt x="4003" y="378"/>
                  </a:cubicBezTo>
                  <a:cubicBezTo>
                    <a:pt x="4002" y="380"/>
                    <a:pt x="4002" y="382"/>
                    <a:pt x="4003" y="382"/>
                  </a:cubicBezTo>
                  <a:cubicBezTo>
                    <a:pt x="4004" y="382"/>
                    <a:pt x="4007" y="380"/>
                    <a:pt x="4010" y="377"/>
                  </a:cubicBezTo>
                  <a:cubicBezTo>
                    <a:pt x="4015" y="370"/>
                    <a:pt x="4021" y="361"/>
                    <a:pt x="4023" y="356"/>
                  </a:cubicBezTo>
                  <a:cubicBezTo>
                    <a:pt x="4024" y="353"/>
                    <a:pt x="4024" y="352"/>
                    <a:pt x="4023" y="352"/>
                  </a:cubicBezTo>
                  <a:moveTo>
                    <a:pt x="1105" y="348"/>
                  </a:moveTo>
                  <a:cubicBezTo>
                    <a:pt x="1098" y="348"/>
                    <a:pt x="1090" y="350"/>
                    <a:pt x="1088" y="354"/>
                  </a:cubicBezTo>
                  <a:cubicBezTo>
                    <a:pt x="1085" y="358"/>
                    <a:pt x="1089" y="362"/>
                    <a:pt x="1097" y="363"/>
                  </a:cubicBezTo>
                  <a:cubicBezTo>
                    <a:pt x="1098" y="363"/>
                    <a:pt x="1098" y="363"/>
                    <a:pt x="1099" y="363"/>
                  </a:cubicBezTo>
                  <a:cubicBezTo>
                    <a:pt x="1106" y="363"/>
                    <a:pt x="1113" y="360"/>
                    <a:pt x="1116" y="356"/>
                  </a:cubicBezTo>
                  <a:cubicBezTo>
                    <a:pt x="1119" y="352"/>
                    <a:pt x="1115" y="348"/>
                    <a:pt x="1107" y="348"/>
                  </a:cubicBezTo>
                  <a:cubicBezTo>
                    <a:pt x="1106" y="348"/>
                    <a:pt x="1106" y="348"/>
                    <a:pt x="1105" y="348"/>
                  </a:cubicBezTo>
                  <a:moveTo>
                    <a:pt x="672" y="344"/>
                  </a:moveTo>
                  <a:cubicBezTo>
                    <a:pt x="671" y="344"/>
                    <a:pt x="671" y="344"/>
                    <a:pt x="669" y="345"/>
                  </a:cubicBezTo>
                  <a:cubicBezTo>
                    <a:pt x="664" y="346"/>
                    <a:pt x="657" y="350"/>
                    <a:pt x="653" y="354"/>
                  </a:cubicBezTo>
                  <a:cubicBezTo>
                    <a:pt x="651" y="357"/>
                    <a:pt x="651" y="360"/>
                    <a:pt x="655" y="360"/>
                  </a:cubicBezTo>
                  <a:cubicBezTo>
                    <a:pt x="655" y="360"/>
                    <a:pt x="656" y="359"/>
                    <a:pt x="657" y="359"/>
                  </a:cubicBezTo>
                  <a:cubicBezTo>
                    <a:pt x="662" y="358"/>
                    <a:pt x="669" y="353"/>
                    <a:pt x="673" y="349"/>
                  </a:cubicBezTo>
                  <a:cubicBezTo>
                    <a:pt x="675" y="346"/>
                    <a:pt x="675" y="344"/>
                    <a:pt x="672" y="344"/>
                  </a:cubicBezTo>
                  <a:moveTo>
                    <a:pt x="1021" y="342"/>
                  </a:moveTo>
                  <a:cubicBezTo>
                    <a:pt x="1014" y="342"/>
                    <a:pt x="1006" y="344"/>
                    <a:pt x="1003" y="348"/>
                  </a:cubicBezTo>
                  <a:cubicBezTo>
                    <a:pt x="1000" y="352"/>
                    <a:pt x="1004" y="356"/>
                    <a:pt x="1011" y="356"/>
                  </a:cubicBezTo>
                  <a:cubicBezTo>
                    <a:pt x="1012" y="356"/>
                    <a:pt x="1012" y="356"/>
                    <a:pt x="1013" y="356"/>
                  </a:cubicBezTo>
                  <a:cubicBezTo>
                    <a:pt x="1020" y="356"/>
                    <a:pt x="1027" y="353"/>
                    <a:pt x="1030" y="350"/>
                  </a:cubicBezTo>
                  <a:cubicBezTo>
                    <a:pt x="1033" y="346"/>
                    <a:pt x="1030" y="342"/>
                    <a:pt x="1022" y="342"/>
                  </a:cubicBezTo>
                  <a:cubicBezTo>
                    <a:pt x="1022" y="342"/>
                    <a:pt x="1021" y="342"/>
                    <a:pt x="1021" y="342"/>
                  </a:cubicBezTo>
                  <a:moveTo>
                    <a:pt x="940" y="336"/>
                  </a:moveTo>
                  <a:cubicBezTo>
                    <a:pt x="933" y="336"/>
                    <a:pt x="925" y="339"/>
                    <a:pt x="922" y="343"/>
                  </a:cubicBezTo>
                  <a:cubicBezTo>
                    <a:pt x="919" y="347"/>
                    <a:pt x="922" y="350"/>
                    <a:pt x="929" y="351"/>
                  </a:cubicBezTo>
                  <a:cubicBezTo>
                    <a:pt x="930" y="351"/>
                    <a:pt x="930" y="351"/>
                    <a:pt x="931" y="351"/>
                  </a:cubicBezTo>
                  <a:cubicBezTo>
                    <a:pt x="937" y="351"/>
                    <a:pt x="945" y="348"/>
                    <a:pt x="948" y="344"/>
                  </a:cubicBezTo>
                  <a:cubicBezTo>
                    <a:pt x="951" y="340"/>
                    <a:pt x="948" y="337"/>
                    <a:pt x="941" y="336"/>
                  </a:cubicBezTo>
                  <a:cubicBezTo>
                    <a:pt x="941" y="336"/>
                    <a:pt x="940" y="336"/>
                    <a:pt x="940" y="336"/>
                  </a:cubicBezTo>
                  <a:moveTo>
                    <a:pt x="731" y="333"/>
                  </a:moveTo>
                  <a:cubicBezTo>
                    <a:pt x="730" y="333"/>
                    <a:pt x="729" y="333"/>
                    <a:pt x="729" y="333"/>
                  </a:cubicBezTo>
                  <a:cubicBezTo>
                    <a:pt x="723" y="334"/>
                    <a:pt x="716" y="338"/>
                    <a:pt x="713" y="342"/>
                  </a:cubicBezTo>
                  <a:cubicBezTo>
                    <a:pt x="710" y="345"/>
                    <a:pt x="711" y="348"/>
                    <a:pt x="715" y="348"/>
                  </a:cubicBezTo>
                  <a:cubicBezTo>
                    <a:pt x="715" y="348"/>
                    <a:pt x="716" y="348"/>
                    <a:pt x="716" y="348"/>
                  </a:cubicBezTo>
                  <a:cubicBezTo>
                    <a:pt x="722" y="347"/>
                    <a:pt x="729" y="343"/>
                    <a:pt x="732" y="339"/>
                  </a:cubicBezTo>
                  <a:cubicBezTo>
                    <a:pt x="735" y="335"/>
                    <a:pt x="734" y="333"/>
                    <a:pt x="731" y="333"/>
                  </a:cubicBezTo>
                  <a:moveTo>
                    <a:pt x="863" y="332"/>
                  </a:moveTo>
                  <a:cubicBezTo>
                    <a:pt x="856" y="332"/>
                    <a:pt x="849" y="335"/>
                    <a:pt x="845" y="339"/>
                  </a:cubicBezTo>
                  <a:cubicBezTo>
                    <a:pt x="842" y="343"/>
                    <a:pt x="845" y="346"/>
                    <a:pt x="852" y="347"/>
                  </a:cubicBezTo>
                  <a:cubicBezTo>
                    <a:pt x="852" y="347"/>
                    <a:pt x="852" y="347"/>
                    <a:pt x="853" y="347"/>
                  </a:cubicBezTo>
                  <a:cubicBezTo>
                    <a:pt x="859" y="347"/>
                    <a:pt x="866" y="344"/>
                    <a:pt x="870" y="340"/>
                  </a:cubicBezTo>
                  <a:cubicBezTo>
                    <a:pt x="873" y="336"/>
                    <a:pt x="871" y="333"/>
                    <a:pt x="864" y="332"/>
                  </a:cubicBezTo>
                  <a:cubicBezTo>
                    <a:pt x="864" y="332"/>
                    <a:pt x="863" y="332"/>
                    <a:pt x="863" y="332"/>
                  </a:cubicBezTo>
                  <a:moveTo>
                    <a:pt x="791" y="330"/>
                  </a:moveTo>
                  <a:cubicBezTo>
                    <a:pt x="785" y="330"/>
                    <a:pt x="777" y="332"/>
                    <a:pt x="774" y="336"/>
                  </a:cubicBezTo>
                  <a:cubicBezTo>
                    <a:pt x="771" y="340"/>
                    <a:pt x="773" y="344"/>
                    <a:pt x="779" y="344"/>
                  </a:cubicBezTo>
                  <a:cubicBezTo>
                    <a:pt x="780" y="344"/>
                    <a:pt x="780" y="344"/>
                    <a:pt x="780" y="344"/>
                  </a:cubicBezTo>
                  <a:cubicBezTo>
                    <a:pt x="786" y="344"/>
                    <a:pt x="793" y="341"/>
                    <a:pt x="797" y="337"/>
                  </a:cubicBezTo>
                  <a:cubicBezTo>
                    <a:pt x="800" y="333"/>
                    <a:pt x="798" y="330"/>
                    <a:pt x="792" y="330"/>
                  </a:cubicBezTo>
                  <a:cubicBezTo>
                    <a:pt x="791" y="330"/>
                    <a:pt x="791" y="330"/>
                    <a:pt x="791" y="330"/>
                  </a:cubicBezTo>
                  <a:moveTo>
                    <a:pt x="4072" y="304"/>
                  </a:moveTo>
                  <a:cubicBezTo>
                    <a:pt x="4071" y="304"/>
                    <a:pt x="4070" y="305"/>
                    <a:pt x="4068" y="307"/>
                  </a:cubicBezTo>
                  <a:cubicBezTo>
                    <a:pt x="4063" y="311"/>
                    <a:pt x="4058" y="317"/>
                    <a:pt x="4056" y="322"/>
                  </a:cubicBezTo>
                  <a:cubicBezTo>
                    <a:pt x="4055" y="325"/>
                    <a:pt x="4055" y="326"/>
                    <a:pt x="4056" y="326"/>
                  </a:cubicBezTo>
                  <a:cubicBezTo>
                    <a:pt x="4057" y="326"/>
                    <a:pt x="4058" y="325"/>
                    <a:pt x="4060" y="324"/>
                  </a:cubicBezTo>
                  <a:cubicBezTo>
                    <a:pt x="4065" y="320"/>
                    <a:pt x="4070" y="313"/>
                    <a:pt x="4072" y="308"/>
                  </a:cubicBezTo>
                  <a:cubicBezTo>
                    <a:pt x="4073" y="306"/>
                    <a:pt x="4073" y="304"/>
                    <a:pt x="4072" y="304"/>
                  </a:cubicBezTo>
                  <a:moveTo>
                    <a:pt x="4125" y="264"/>
                  </a:moveTo>
                  <a:cubicBezTo>
                    <a:pt x="4124" y="264"/>
                    <a:pt x="4122" y="265"/>
                    <a:pt x="4120" y="267"/>
                  </a:cubicBezTo>
                  <a:cubicBezTo>
                    <a:pt x="4115" y="270"/>
                    <a:pt x="4109" y="276"/>
                    <a:pt x="4107" y="280"/>
                  </a:cubicBezTo>
                  <a:cubicBezTo>
                    <a:pt x="4105" y="283"/>
                    <a:pt x="4105" y="284"/>
                    <a:pt x="4107" y="284"/>
                  </a:cubicBezTo>
                  <a:cubicBezTo>
                    <a:pt x="4108" y="284"/>
                    <a:pt x="4109" y="283"/>
                    <a:pt x="4111" y="282"/>
                  </a:cubicBezTo>
                  <a:cubicBezTo>
                    <a:pt x="4116" y="278"/>
                    <a:pt x="4122" y="272"/>
                    <a:pt x="4124" y="268"/>
                  </a:cubicBezTo>
                  <a:cubicBezTo>
                    <a:pt x="4126" y="265"/>
                    <a:pt x="4126" y="264"/>
                    <a:pt x="4125" y="264"/>
                  </a:cubicBezTo>
                  <a:moveTo>
                    <a:pt x="4183" y="227"/>
                  </a:moveTo>
                  <a:cubicBezTo>
                    <a:pt x="4182" y="227"/>
                    <a:pt x="4180" y="227"/>
                    <a:pt x="4178" y="229"/>
                  </a:cubicBezTo>
                  <a:cubicBezTo>
                    <a:pt x="4172" y="232"/>
                    <a:pt x="4166" y="238"/>
                    <a:pt x="4163" y="242"/>
                  </a:cubicBezTo>
                  <a:cubicBezTo>
                    <a:pt x="4162" y="244"/>
                    <a:pt x="4162" y="245"/>
                    <a:pt x="4163" y="245"/>
                  </a:cubicBezTo>
                  <a:cubicBezTo>
                    <a:pt x="4165" y="245"/>
                    <a:pt x="4166" y="244"/>
                    <a:pt x="4169" y="243"/>
                  </a:cubicBezTo>
                  <a:cubicBezTo>
                    <a:pt x="4174" y="239"/>
                    <a:pt x="4181" y="233"/>
                    <a:pt x="4183" y="230"/>
                  </a:cubicBezTo>
                  <a:cubicBezTo>
                    <a:pt x="4184" y="228"/>
                    <a:pt x="4184" y="227"/>
                    <a:pt x="4183" y="227"/>
                  </a:cubicBezTo>
                  <a:moveTo>
                    <a:pt x="4247" y="192"/>
                  </a:moveTo>
                  <a:cubicBezTo>
                    <a:pt x="4246" y="192"/>
                    <a:pt x="4244" y="192"/>
                    <a:pt x="4241" y="194"/>
                  </a:cubicBezTo>
                  <a:cubicBezTo>
                    <a:pt x="4235" y="197"/>
                    <a:pt x="4228" y="202"/>
                    <a:pt x="4226" y="206"/>
                  </a:cubicBezTo>
                  <a:cubicBezTo>
                    <a:pt x="4224" y="208"/>
                    <a:pt x="4224" y="209"/>
                    <a:pt x="4226" y="209"/>
                  </a:cubicBezTo>
                  <a:cubicBezTo>
                    <a:pt x="4227" y="209"/>
                    <a:pt x="4229" y="208"/>
                    <a:pt x="4232" y="207"/>
                  </a:cubicBezTo>
                  <a:cubicBezTo>
                    <a:pt x="4238" y="204"/>
                    <a:pt x="4244" y="198"/>
                    <a:pt x="4247" y="195"/>
                  </a:cubicBezTo>
                  <a:cubicBezTo>
                    <a:pt x="4248" y="193"/>
                    <a:pt x="4248" y="192"/>
                    <a:pt x="4247" y="192"/>
                  </a:cubicBezTo>
                  <a:moveTo>
                    <a:pt x="4315" y="160"/>
                  </a:moveTo>
                  <a:cubicBezTo>
                    <a:pt x="4314" y="160"/>
                    <a:pt x="4312" y="160"/>
                    <a:pt x="4309" y="161"/>
                  </a:cubicBezTo>
                  <a:cubicBezTo>
                    <a:pt x="4303" y="164"/>
                    <a:pt x="4295" y="169"/>
                    <a:pt x="4293" y="173"/>
                  </a:cubicBezTo>
                  <a:cubicBezTo>
                    <a:pt x="4291" y="175"/>
                    <a:pt x="4292" y="176"/>
                    <a:pt x="4293" y="176"/>
                  </a:cubicBezTo>
                  <a:cubicBezTo>
                    <a:pt x="4295" y="176"/>
                    <a:pt x="4297" y="175"/>
                    <a:pt x="4299" y="174"/>
                  </a:cubicBezTo>
                  <a:cubicBezTo>
                    <a:pt x="4306" y="171"/>
                    <a:pt x="4313" y="166"/>
                    <a:pt x="4315" y="162"/>
                  </a:cubicBezTo>
                  <a:cubicBezTo>
                    <a:pt x="4317" y="161"/>
                    <a:pt x="4317" y="160"/>
                    <a:pt x="4315" y="160"/>
                  </a:cubicBezTo>
                  <a:moveTo>
                    <a:pt x="4387" y="130"/>
                  </a:moveTo>
                  <a:cubicBezTo>
                    <a:pt x="4385" y="130"/>
                    <a:pt x="4383" y="131"/>
                    <a:pt x="4380" y="132"/>
                  </a:cubicBezTo>
                  <a:cubicBezTo>
                    <a:pt x="4374" y="134"/>
                    <a:pt x="4366" y="139"/>
                    <a:pt x="4364" y="142"/>
                  </a:cubicBezTo>
                  <a:cubicBezTo>
                    <a:pt x="4362" y="144"/>
                    <a:pt x="4363" y="146"/>
                    <a:pt x="4365" y="146"/>
                  </a:cubicBezTo>
                  <a:cubicBezTo>
                    <a:pt x="4366" y="146"/>
                    <a:pt x="4368" y="145"/>
                    <a:pt x="4371" y="144"/>
                  </a:cubicBezTo>
                  <a:cubicBezTo>
                    <a:pt x="4378" y="142"/>
                    <a:pt x="4385" y="137"/>
                    <a:pt x="4387" y="133"/>
                  </a:cubicBezTo>
                  <a:cubicBezTo>
                    <a:pt x="4389" y="131"/>
                    <a:pt x="4388" y="130"/>
                    <a:pt x="4387" y="130"/>
                  </a:cubicBezTo>
                  <a:moveTo>
                    <a:pt x="4461" y="104"/>
                  </a:moveTo>
                  <a:cubicBezTo>
                    <a:pt x="4459" y="104"/>
                    <a:pt x="4457" y="104"/>
                    <a:pt x="4455" y="105"/>
                  </a:cubicBezTo>
                  <a:cubicBezTo>
                    <a:pt x="4448" y="107"/>
                    <a:pt x="4440" y="112"/>
                    <a:pt x="4438" y="115"/>
                  </a:cubicBezTo>
                  <a:cubicBezTo>
                    <a:pt x="4436" y="117"/>
                    <a:pt x="4437" y="119"/>
                    <a:pt x="4440" y="119"/>
                  </a:cubicBezTo>
                  <a:cubicBezTo>
                    <a:pt x="4441" y="119"/>
                    <a:pt x="4443" y="118"/>
                    <a:pt x="4446" y="117"/>
                  </a:cubicBezTo>
                  <a:cubicBezTo>
                    <a:pt x="4453" y="115"/>
                    <a:pt x="4460" y="110"/>
                    <a:pt x="4462" y="107"/>
                  </a:cubicBezTo>
                  <a:cubicBezTo>
                    <a:pt x="4464" y="105"/>
                    <a:pt x="4463" y="104"/>
                    <a:pt x="4461" y="104"/>
                  </a:cubicBezTo>
                  <a:moveTo>
                    <a:pt x="4537" y="80"/>
                  </a:moveTo>
                  <a:cubicBezTo>
                    <a:pt x="4535" y="80"/>
                    <a:pt x="4533" y="80"/>
                    <a:pt x="4531" y="81"/>
                  </a:cubicBezTo>
                  <a:cubicBezTo>
                    <a:pt x="4524" y="83"/>
                    <a:pt x="4516" y="87"/>
                    <a:pt x="4514" y="91"/>
                  </a:cubicBezTo>
                  <a:cubicBezTo>
                    <a:pt x="4513" y="93"/>
                    <a:pt x="4514" y="95"/>
                    <a:pt x="4517" y="95"/>
                  </a:cubicBezTo>
                  <a:cubicBezTo>
                    <a:pt x="4519" y="95"/>
                    <a:pt x="4521" y="94"/>
                    <a:pt x="4523" y="94"/>
                  </a:cubicBezTo>
                  <a:cubicBezTo>
                    <a:pt x="4530" y="92"/>
                    <a:pt x="4537" y="87"/>
                    <a:pt x="4539" y="84"/>
                  </a:cubicBezTo>
                  <a:cubicBezTo>
                    <a:pt x="4541" y="81"/>
                    <a:pt x="4540" y="80"/>
                    <a:pt x="4537" y="80"/>
                  </a:cubicBezTo>
                  <a:moveTo>
                    <a:pt x="4614" y="59"/>
                  </a:moveTo>
                  <a:cubicBezTo>
                    <a:pt x="4613" y="59"/>
                    <a:pt x="4611" y="60"/>
                    <a:pt x="4609" y="60"/>
                  </a:cubicBezTo>
                  <a:cubicBezTo>
                    <a:pt x="4602" y="62"/>
                    <a:pt x="4594" y="66"/>
                    <a:pt x="4592" y="70"/>
                  </a:cubicBezTo>
                  <a:cubicBezTo>
                    <a:pt x="4591" y="72"/>
                    <a:pt x="4592" y="74"/>
                    <a:pt x="4596" y="74"/>
                  </a:cubicBezTo>
                  <a:cubicBezTo>
                    <a:pt x="4598" y="74"/>
                    <a:pt x="4599" y="73"/>
                    <a:pt x="4601" y="73"/>
                  </a:cubicBezTo>
                  <a:cubicBezTo>
                    <a:pt x="4608" y="71"/>
                    <a:pt x="4616" y="67"/>
                    <a:pt x="4618" y="63"/>
                  </a:cubicBezTo>
                  <a:cubicBezTo>
                    <a:pt x="4619" y="61"/>
                    <a:pt x="4618" y="59"/>
                    <a:pt x="4614" y="59"/>
                  </a:cubicBezTo>
                  <a:moveTo>
                    <a:pt x="4692" y="42"/>
                  </a:moveTo>
                  <a:cubicBezTo>
                    <a:pt x="4691" y="42"/>
                    <a:pt x="4689" y="42"/>
                    <a:pt x="4687" y="42"/>
                  </a:cubicBezTo>
                  <a:cubicBezTo>
                    <a:pt x="4680" y="44"/>
                    <a:pt x="4673" y="48"/>
                    <a:pt x="4671" y="51"/>
                  </a:cubicBezTo>
                  <a:cubicBezTo>
                    <a:pt x="4670" y="54"/>
                    <a:pt x="4672" y="56"/>
                    <a:pt x="4676" y="56"/>
                  </a:cubicBezTo>
                  <a:cubicBezTo>
                    <a:pt x="4677" y="56"/>
                    <a:pt x="4679" y="56"/>
                    <a:pt x="4681" y="55"/>
                  </a:cubicBezTo>
                  <a:cubicBezTo>
                    <a:pt x="4688" y="54"/>
                    <a:pt x="4695" y="50"/>
                    <a:pt x="4697" y="46"/>
                  </a:cubicBezTo>
                  <a:cubicBezTo>
                    <a:pt x="4698" y="43"/>
                    <a:pt x="4696" y="42"/>
                    <a:pt x="4692" y="42"/>
                  </a:cubicBezTo>
                  <a:moveTo>
                    <a:pt x="4770" y="27"/>
                  </a:moveTo>
                  <a:cubicBezTo>
                    <a:pt x="4768" y="27"/>
                    <a:pt x="4767" y="27"/>
                    <a:pt x="4766" y="27"/>
                  </a:cubicBezTo>
                  <a:cubicBezTo>
                    <a:pt x="4759" y="29"/>
                    <a:pt x="4752" y="32"/>
                    <a:pt x="4750" y="36"/>
                  </a:cubicBezTo>
                  <a:cubicBezTo>
                    <a:pt x="4748" y="39"/>
                    <a:pt x="4751" y="41"/>
                    <a:pt x="4756" y="41"/>
                  </a:cubicBezTo>
                  <a:cubicBezTo>
                    <a:pt x="4757" y="41"/>
                    <a:pt x="4758" y="41"/>
                    <a:pt x="4760" y="41"/>
                  </a:cubicBezTo>
                  <a:cubicBezTo>
                    <a:pt x="4767" y="40"/>
                    <a:pt x="4774" y="35"/>
                    <a:pt x="4775" y="32"/>
                  </a:cubicBezTo>
                  <a:cubicBezTo>
                    <a:pt x="4777" y="29"/>
                    <a:pt x="4774" y="27"/>
                    <a:pt x="4770" y="27"/>
                  </a:cubicBezTo>
                  <a:moveTo>
                    <a:pt x="4846" y="15"/>
                  </a:moveTo>
                  <a:cubicBezTo>
                    <a:pt x="4845" y="15"/>
                    <a:pt x="4844" y="15"/>
                    <a:pt x="4843" y="16"/>
                  </a:cubicBezTo>
                  <a:cubicBezTo>
                    <a:pt x="4836" y="16"/>
                    <a:pt x="4829" y="20"/>
                    <a:pt x="4828" y="24"/>
                  </a:cubicBezTo>
                  <a:cubicBezTo>
                    <a:pt x="4827" y="27"/>
                    <a:pt x="4830" y="29"/>
                    <a:pt x="4835" y="29"/>
                  </a:cubicBezTo>
                  <a:cubicBezTo>
                    <a:pt x="4836" y="29"/>
                    <a:pt x="4837" y="29"/>
                    <a:pt x="4838" y="29"/>
                  </a:cubicBezTo>
                  <a:cubicBezTo>
                    <a:pt x="4845" y="28"/>
                    <a:pt x="4852" y="24"/>
                    <a:pt x="4853" y="20"/>
                  </a:cubicBezTo>
                  <a:cubicBezTo>
                    <a:pt x="4854" y="17"/>
                    <a:pt x="4851" y="15"/>
                    <a:pt x="4846" y="15"/>
                  </a:cubicBezTo>
                  <a:moveTo>
                    <a:pt x="4921" y="7"/>
                  </a:moveTo>
                  <a:cubicBezTo>
                    <a:pt x="4920" y="7"/>
                    <a:pt x="4919" y="7"/>
                    <a:pt x="4919" y="7"/>
                  </a:cubicBezTo>
                  <a:cubicBezTo>
                    <a:pt x="4912" y="8"/>
                    <a:pt x="4905" y="11"/>
                    <a:pt x="4904" y="15"/>
                  </a:cubicBezTo>
                  <a:cubicBezTo>
                    <a:pt x="4903" y="18"/>
                    <a:pt x="4907" y="21"/>
                    <a:pt x="4913" y="21"/>
                  </a:cubicBezTo>
                  <a:cubicBezTo>
                    <a:pt x="4913" y="21"/>
                    <a:pt x="4914" y="21"/>
                    <a:pt x="4914" y="21"/>
                  </a:cubicBezTo>
                  <a:cubicBezTo>
                    <a:pt x="4921" y="20"/>
                    <a:pt x="4928" y="16"/>
                    <a:pt x="4929" y="12"/>
                  </a:cubicBezTo>
                  <a:cubicBezTo>
                    <a:pt x="4930" y="9"/>
                    <a:pt x="4926" y="7"/>
                    <a:pt x="4921" y="7"/>
                  </a:cubicBezTo>
                  <a:moveTo>
                    <a:pt x="4993" y="2"/>
                  </a:moveTo>
                  <a:cubicBezTo>
                    <a:pt x="4993" y="2"/>
                    <a:pt x="4992" y="2"/>
                    <a:pt x="4992" y="2"/>
                  </a:cubicBezTo>
                  <a:cubicBezTo>
                    <a:pt x="4986" y="2"/>
                    <a:pt x="4979" y="5"/>
                    <a:pt x="4978" y="9"/>
                  </a:cubicBezTo>
                  <a:cubicBezTo>
                    <a:pt x="4977" y="12"/>
                    <a:pt x="4981" y="15"/>
                    <a:pt x="4987" y="15"/>
                  </a:cubicBezTo>
                  <a:cubicBezTo>
                    <a:pt x="4988" y="15"/>
                    <a:pt x="4988" y="15"/>
                    <a:pt x="4989" y="15"/>
                  </a:cubicBezTo>
                  <a:cubicBezTo>
                    <a:pt x="4995" y="15"/>
                    <a:pt x="5001" y="11"/>
                    <a:pt x="5002" y="7"/>
                  </a:cubicBezTo>
                  <a:cubicBezTo>
                    <a:pt x="5003" y="4"/>
                    <a:pt x="4999" y="2"/>
                    <a:pt x="4993" y="2"/>
                  </a:cubicBezTo>
                  <a:moveTo>
                    <a:pt x="5062" y="0"/>
                  </a:moveTo>
                  <a:cubicBezTo>
                    <a:pt x="5062" y="0"/>
                    <a:pt x="5062" y="0"/>
                    <a:pt x="5062" y="0"/>
                  </a:cubicBezTo>
                  <a:cubicBezTo>
                    <a:pt x="5056" y="0"/>
                    <a:pt x="5050" y="2"/>
                    <a:pt x="5049" y="6"/>
                  </a:cubicBezTo>
                  <a:cubicBezTo>
                    <a:pt x="5048" y="9"/>
                    <a:pt x="5053" y="12"/>
                    <a:pt x="5059" y="12"/>
                  </a:cubicBezTo>
                  <a:cubicBezTo>
                    <a:pt x="5059" y="12"/>
                    <a:pt x="5059" y="12"/>
                    <a:pt x="5059" y="12"/>
                  </a:cubicBezTo>
                  <a:cubicBezTo>
                    <a:pt x="5065" y="12"/>
                    <a:pt x="5071" y="9"/>
                    <a:pt x="5072" y="6"/>
                  </a:cubicBezTo>
                  <a:cubicBezTo>
                    <a:pt x="5072" y="2"/>
                    <a:pt x="5068" y="0"/>
                    <a:pt x="50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9"/>
            <p:cNvSpPr/>
            <p:nvPr/>
          </p:nvSpPr>
          <p:spPr bwMode="auto">
            <a:xfrm>
              <a:off x="13111163" y="10764838"/>
              <a:ext cx="57150" cy="31750"/>
            </a:xfrm>
            <a:custGeom>
              <a:avLst/>
              <a:gdLst>
                <a:gd name="T0" fmla="*/ 11 w 21"/>
                <a:gd name="T1" fmla="*/ 0 h 12"/>
                <a:gd name="T2" fmla="*/ 10 w 21"/>
                <a:gd name="T3" fmla="*/ 0 h 12"/>
                <a:gd name="T4" fmla="*/ 8 w 21"/>
                <a:gd name="T5" fmla="*/ 0 h 12"/>
                <a:gd name="T6" fmla="*/ 6 w 21"/>
                <a:gd name="T7" fmla="*/ 0 h 12"/>
                <a:gd name="T8" fmla="*/ 4 w 21"/>
                <a:gd name="T9" fmla="*/ 1 h 12"/>
                <a:gd name="T10" fmla="*/ 0 w 21"/>
                <a:gd name="T11" fmla="*/ 5 h 12"/>
                <a:gd name="T12" fmla="*/ 3 w 21"/>
                <a:gd name="T13" fmla="*/ 10 h 12"/>
                <a:gd name="T14" fmla="*/ 6 w 21"/>
                <a:gd name="T15" fmla="*/ 11 h 12"/>
                <a:gd name="T16" fmla="*/ 10 w 21"/>
                <a:gd name="T17" fmla="*/ 12 h 12"/>
                <a:gd name="T18" fmla="*/ 10 w 21"/>
                <a:gd name="T19" fmla="*/ 12 h 12"/>
                <a:gd name="T20" fmla="*/ 14 w 21"/>
                <a:gd name="T21" fmla="*/ 11 h 12"/>
                <a:gd name="T22" fmla="*/ 17 w 21"/>
                <a:gd name="T23" fmla="*/ 10 h 12"/>
                <a:gd name="T24" fmla="*/ 21 w 21"/>
                <a:gd name="T25" fmla="*/ 6 h 12"/>
                <a:gd name="T26" fmla="*/ 19 w 21"/>
                <a:gd name="T27" fmla="*/ 2 h 12"/>
                <a:gd name="T28" fmla="*/ 11 w 21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2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2" y="2"/>
                    <a:pt x="1" y="4"/>
                    <a:pt x="0" y="5"/>
                  </a:cubicBezTo>
                  <a:cubicBezTo>
                    <a:pt x="0" y="7"/>
                    <a:pt x="1" y="8"/>
                    <a:pt x="3" y="10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2"/>
                    <a:pt x="8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3" y="12"/>
                    <a:pt x="14" y="11"/>
                  </a:cubicBezTo>
                  <a:cubicBezTo>
                    <a:pt x="15" y="11"/>
                    <a:pt x="16" y="11"/>
                    <a:pt x="17" y="10"/>
                  </a:cubicBezTo>
                  <a:cubicBezTo>
                    <a:pt x="19" y="9"/>
                    <a:pt x="21" y="8"/>
                    <a:pt x="21" y="6"/>
                  </a:cubicBezTo>
                  <a:cubicBezTo>
                    <a:pt x="21" y="4"/>
                    <a:pt x="20" y="3"/>
                    <a:pt x="19" y="2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80"/>
            <p:cNvSpPr/>
            <p:nvPr/>
          </p:nvSpPr>
          <p:spPr bwMode="auto">
            <a:xfrm>
              <a:off x="-744538" y="13114338"/>
              <a:ext cx="38100" cy="60325"/>
            </a:xfrm>
            <a:custGeom>
              <a:avLst/>
              <a:gdLst>
                <a:gd name="T0" fmla="*/ 9 w 14"/>
                <a:gd name="T1" fmla="*/ 0 h 22"/>
                <a:gd name="T2" fmla="*/ 2 w 14"/>
                <a:gd name="T3" fmla="*/ 6 h 22"/>
                <a:gd name="T4" fmla="*/ 1 w 14"/>
                <a:gd name="T5" fmla="*/ 8 h 22"/>
                <a:gd name="T6" fmla="*/ 1 w 14"/>
                <a:gd name="T7" fmla="*/ 10 h 22"/>
                <a:gd name="T8" fmla="*/ 0 w 14"/>
                <a:gd name="T9" fmla="*/ 12 h 22"/>
                <a:gd name="T10" fmla="*/ 0 w 14"/>
                <a:gd name="T11" fmla="*/ 14 h 22"/>
                <a:gd name="T12" fmla="*/ 2 w 14"/>
                <a:gd name="T13" fmla="*/ 21 h 22"/>
                <a:gd name="T14" fmla="*/ 4 w 14"/>
                <a:gd name="T15" fmla="*/ 22 h 22"/>
                <a:gd name="T16" fmla="*/ 5 w 14"/>
                <a:gd name="T17" fmla="*/ 22 h 22"/>
                <a:gd name="T18" fmla="*/ 7 w 14"/>
                <a:gd name="T19" fmla="*/ 22 h 22"/>
                <a:gd name="T20" fmla="*/ 12 w 14"/>
                <a:gd name="T21" fmla="*/ 17 h 22"/>
                <a:gd name="T22" fmla="*/ 14 w 14"/>
                <a:gd name="T23" fmla="*/ 8 h 22"/>
                <a:gd name="T24" fmla="*/ 14 w 14"/>
                <a:gd name="T25" fmla="*/ 6 h 22"/>
                <a:gd name="T26" fmla="*/ 14 w 14"/>
                <a:gd name="T27" fmla="*/ 4 h 22"/>
                <a:gd name="T28" fmla="*/ 13 w 14"/>
                <a:gd name="T29" fmla="*/ 3 h 22"/>
                <a:gd name="T30" fmla="*/ 12 w 14"/>
                <a:gd name="T31" fmla="*/ 1 h 22"/>
                <a:gd name="T32" fmla="*/ 9 w 14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2">
                  <a:moveTo>
                    <a:pt x="9" y="0"/>
                  </a:moveTo>
                  <a:cubicBezTo>
                    <a:pt x="7" y="0"/>
                    <a:pt x="4" y="2"/>
                    <a:pt x="2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7"/>
                    <a:pt x="1" y="20"/>
                    <a:pt x="2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9" y="21"/>
                    <a:pt x="11" y="19"/>
                    <a:pt x="12" y="17"/>
                  </a:cubicBezTo>
                  <a:cubicBezTo>
                    <a:pt x="14" y="14"/>
                    <a:pt x="14" y="11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81"/>
            <p:cNvSpPr>
              <a:spLocks noEditPoints="1"/>
            </p:cNvSpPr>
            <p:nvPr/>
          </p:nvSpPr>
          <p:spPr bwMode="auto">
            <a:xfrm>
              <a:off x="-631825" y="10899775"/>
              <a:ext cx="13611226" cy="2217738"/>
            </a:xfrm>
            <a:custGeom>
              <a:avLst/>
              <a:gdLst>
                <a:gd name="T0" fmla="*/ 2988 w 5056"/>
                <a:gd name="T1" fmla="*/ 781 h 823"/>
                <a:gd name="T2" fmla="*/ 3053 w 5056"/>
                <a:gd name="T3" fmla="*/ 802 h 823"/>
                <a:gd name="T4" fmla="*/ 2924 w 5056"/>
                <a:gd name="T5" fmla="*/ 781 h 823"/>
                <a:gd name="T6" fmla="*/ 3187 w 5056"/>
                <a:gd name="T7" fmla="*/ 776 h 823"/>
                <a:gd name="T8" fmla="*/ 2862 w 5056"/>
                <a:gd name="T9" fmla="*/ 794 h 823"/>
                <a:gd name="T10" fmla="*/ 50 w 5056"/>
                <a:gd name="T11" fmla="*/ 795 h 823"/>
                <a:gd name="T12" fmla="*/ 3255 w 5056"/>
                <a:gd name="T13" fmla="*/ 770 h 823"/>
                <a:gd name="T14" fmla="*/ 2795 w 5056"/>
                <a:gd name="T15" fmla="*/ 767 h 823"/>
                <a:gd name="T16" fmla="*/ 3388 w 5056"/>
                <a:gd name="T17" fmla="*/ 769 h 823"/>
                <a:gd name="T18" fmla="*/ 2749 w 5056"/>
                <a:gd name="T19" fmla="*/ 740 h 823"/>
                <a:gd name="T20" fmla="*/ 3462 w 5056"/>
                <a:gd name="T21" fmla="*/ 732 h 823"/>
                <a:gd name="T22" fmla="*/ 2696 w 5056"/>
                <a:gd name="T23" fmla="*/ 736 h 823"/>
                <a:gd name="T24" fmla="*/ 3528 w 5056"/>
                <a:gd name="T25" fmla="*/ 730 h 823"/>
                <a:gd name="T26" fmla="*/ 137 w 5056"/>
                <a:gd name="T27" fmla="*/ 699 h 823"/>
                <a:gd name="T28" fmla="*/ 3596 w 5056"/>
                <a:gd name="T29" fmla="*/ 684 h 823"/>
                <a:gd name="T30" fmla="*/ 175 w 5056"/>
                <a:gd name="T31" fmla="*/ 686 h 823"/>
                <a:gd name="T32" fmla="*/ 2593 w 5056"/>
                <a:gd name="T33" fmla="*/ 657 h 823"/>
                <a:gd name="T34" fmla="*/ 2540 w 5056"/>
                <a:gd name="T35" fmla="*/ 623 h 823"/>
                <a:gd name="T36" fmla="*/ 215 w 5056"/>
                <a:gd name="T37" fmla="*/ 638 h 823"/>
                <a:gd name="T38" fmla="*/ 3731 w 5056"/>
                <a:gd name="T39" fmla="*/ 630 h 823"/>
                <a:gd name="T40" fmla="*/ 2490 w 5056"/>
                <a:gd name="T41" fmla="*/ 591 h 823"/>
                <a:gd name="T42" fmla="*/ 3798 w 5056"/>
                <a:gd name="T43" fmla="*/ 564 h 823"/>
                <a:gd name="T44" fmla="*/ 2448 w 5056"/>
                <a:gd name="T45" fmla="*/ 582 h 823"/>
                <a:gd name="T46" fmla="*/ 322 w 5056"/>
                <a:gd name="T47" fmla="*/ 539 h 823"/>
                <a:gd name="T48" fmla="*/ 3870 w 5056"/>
                <a:gd name="T49" fmla="*/ 506 h 823"/>
                <a:gd name="T50" fmla="*/ 2342 w 5056"/>
                <a:gd name="T51" fmla="*/ 522 h 823"/>
                <a:gd name="T52" fmla="*/ 363 w 5056"/>
                <a:gd name="T53" fmla="*/ 515 h 823"/>
                <a:gd name="T54" fmla="*/ 2285 w 5056"/>
                <a:gd name="T55" fmla="*/ 476 h 823"/>
                <a:gd name="T56" fmla="*/ 411 w 5056"/>
                <a:gd name="T57" fmla="*/ 455 h 823"/>
                <a:gd name="T58" fmla="*/ 2177 w 5056"/>
                <a:gd name="T59" fmla="*/ 464 h 823"/>
                <a:gd name="T60" fmla="*/ 3938 w 5056"/>
                <a:gd name="T61" fmla="*/ 445 h 823"/>
                <a:gd name="T62" fmla="*/ 2048 w 5056"/>
                <a:gd name="T63" fmla="*/ 435 h 823"/>
                <a:gd name="T64" fmla="*/ 1976 w 5056"/>
                <a:gd name="T65" fmla="*/ 453 h 823"/>
                <a:gd name="T66" fmla="*/ 1912 w 5056"/>
                <a:gd name="T67" fmla="*/ 440 h 823"/>
                <a:gd name="T68" fmla="*/ 1812 w 5056"/>
                <a:gd name="T69" fmla="*/ 422 h 823"/>
                <a:gd name="T70" fmla="*/ 1711 w 5056"/>
                <a:gd name="T71" fmla="*/ 424 h 823"/>
                <a:gd name="T72" fmla="*/ 1637 w 5056"/>
                <a:gd name="T73" fmla="*/ 427 h 823"/>
                <a:gd name="T74" fmla="*/ 1541 w 5056"/>
                <a:gd name="T75" fmla="*/ 397 h 823"/>
                <a:gd name="T76" fmla="*/ 1443 w 5056"/>
                <a:gd name="T77" fmla="*/ 387 h 823"/>
                <a:gd name="T78" fmla="*/ 1350 w 5056"/>
                <a:gd name="T79" fmla="*/ 398 h 823"/>
                <a:gd name="T80" fmla="*/ 1271 w 5056"/>
                <a:gd name="T81" fmla="*/ 381 h 823"/>
                <a:gd name="T82" fmla="*/ 3999 w 5056"/>
                <a:gd name="T83" fmla="*/ 366 h 823"/>
                <a:gd name="T84" fmla="*/ 1146 w 5056"/>
                <a:gd name="T85" fmla="*/ 369 h 823"/>
                <a:gd name="T86" fmla="*/ 1073 w 5056"/>
                <a:gd name="T87" fmla="*/ 372 h 823"/>
                <a:gd name="T88" fmla="*/ 639 w 5056"/>
                <a:gd name="T89" fmla="*/ 354 h 823"/>
                <a:gd name="T90" fmla="*/ 901 w 5056"/>
                <a:gd name="T91" fmla="*/ 339 h 823"/>
                <a:gd name="T92" fmla="*/ 679 w 5056"/>
                <a:gd name="T93" fmla="*/ 347 h 823"/>
                <a:gd name="T94" fmla="*/ 837 w 5056"/>
                <a:gd name="T95" fmla="*/ 346 h 823"/>
                <a:gd name="T96" fmla="*/ 754 w 5056"/>
                <a:gd name="T97" fmla="*/ 333 h 823"/>
                <a:gd name="T98" fmla="*/ 4088 w 5056"/>
                <a:gd name="T99" fmla="*/ 268 h 823"/>
                <a:gd name="T100" fmla="*/ 4139 w 5056"/>
                <a:gd name="T101" fmla="*/ 249 h 823"/>
                <a:gd name="T102" fmla="*/ 4216 w 5056"/>
                <a:gd name="T103" fmla="*/ 193 h 823"/>
                <a:gd name="T104" fmla="*/ 4350 w 5056"/>
                <a:gd name="T105" fmla="*/ 125 h 823"/>
                <a:gd name="T106" fmla="*/ 4406 w 5056"/>
                <a:gd name="T107" fmla="*/ 115 h 823"/>
                <a:gd name="T108" fmla="*/ 4498 w 5056"/>
                <a:gd name="T109" fmla="*/ 101 h 823"/>
                <a:gd name="T110" fmla="*/ 4582 w 5056"/>
                <a:gd name="T111" fmla="*/ 58 h 823"/>
                <a:gd name="T112" fmla="*/ 4739 w 5056"/>
                <a:gd name="T113" fmla="*/ 28 h 823"/>
                <a:gd name="T114" fmla="*/ 4817 w 5056"/>
                <a:gd name="T115" fmla="*/ 44 h 823"/>
                <a:gd name="T116" fmla="*/ 4909 w 5056"/>
                <a:gd name="T117" fmla="*/ 20 h 823"/>
                <a:gd name="T118" fmla="*/ 5045 w 5056"/>
                <a:gd name="T119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6" h="823">
                  <a:moveTo>
                    <a:pt x="9" y="799"/>
                  </a:moveTo>
                  <a:cubicBezTo>
                    <a:pt x="9" y="799"/>
                    <a:pt x="8" y="799"/>
                    <a:pt x="7" y="800"/>
                  </a:cubicBezTo>
                  <a:cubicBezTo>
                    <a:pt x="3" y="802"/>
                    <a:pt x="0" y="810"/>
                    <a:pt x="1" y="816"/>
                  </a:cubicBezTo>
                  <a:cubicBezTo>
                    <a:pt x="1" y="820"/>
                    <a:pt x="3" y="823"/>
                    <a:pt x="5" y="823"/>
                  </a:cubicBezTo>
                  <a:cubicBezTo>
                    <a:pt x="6" y="823"/>
                    <a:pt x="7" y="823"/>
                    <a:pt x="8" y="822"/>
                  </a:cubicBezTo>
                  <a:cubicBezTo>
                    <a:pt x="12" y="820"/>
                    <a:pt x="15" y="814"/>
                    <a:pt x="15" y="808"/>
                  </a:cubicBezTo>
                  <a:cubicBezTo>
                    <a:pt x="15" y="803"/>
                    <a:pt x="12" y="799"/>
                    <a:pt x="9" y="799"/>
                  </a:cubicBezTo>
                  <a:moveTo>
                    <a:pt x="2988" y="781"/>
                  </a:moveTo>
                  <a:cubicBezTo>
                    <a:pt x="2988" y="781"/>
                    <a:pt x="2988" y="781"/>
                    <a:pt x="2988" y="781"/>
                  </a:cubicBezTo>
                  <a:cubicBezTo>
                    <a:pt x="2982" y="781"/>
                    <a:pt x="2977" y="786"/>
                    <a:pt x="2977" y="792"/>
                  </a:cubicBezTo>
                  <a:cubicBezTo>
                    <a:pt x="2977" y="798"/>
                    <a:pt x="2982" y="802"/>
                    <a:pt x="2988" y="802"/>
                  </a:cubicBezTo>
                  <a:cubicBezTo>
                    <a:pt x="2988" y="802"/>
                    <a:pt x="2988" y="802"/>
                    <a:pt x="2988" y="802"/>
                  </a:cubicBezTo>
                  <a:cubicBezTo>
                    <a:pt x="2994" y="802"/>
                    <a:pt x="2999" y="798"/>
                    <a:pt x="2999" y="792"/>
                  </a:cubicBezTo>
                  <a:cubicBezTo>
                    <a:pt x="2999" y="786"/>
                    <a:pt x="2994" y="781"/>
                    <a:pt x="2988" y="781"/>
                  </a:cubicBezTo>
                  <a:moveTo>
                    <a:pt x="3053" y="781"/>
                  </a:moveTo>
                  <a:cubicBezTo>
                    <a:pt x="3053" y="781"/>
                    <a:pt x="3053" y="781"/>
                    <a:pt x="3053" y="781"/>
                  </a:cubicBezTo>
                  <a:cubicBezTo>
                    <a:pt x="3047" y="781"/>
                    <a:pt x="3042" y="786"/>
                    <a:pt x="3042" y="792"/>
                  </a:cubicBezTo>
                  <a:cubicBezTo>
                    <a:pt x="3042" y="797"/>
                    <a:pt x="3047" y="802"/>
                    <a:pt x="3053" y="802"/>
                  </a:cubicBezTo>
                  <a:cubicBezTo>
                    <a:pt x="3053" y="802"/>
                    <a:pt x="3053" y="802"/>
                    <a:pt x="3053" y="802"/>
                  </a:cubicBezTo>
                  <a:cubicBezTo>
                    <a:pt x="3059" y="801"/>
                    <a:pt x="3064" y="797"/>
                    <a:pt x="3064" y="791"/>
                  </a:cubicBezTo>
                  <a:cubicBezTo>
                    <a:pt x="3064" y="786"/>
                    <a:pt x="3059" y="781"/>
                    <a:pt x="3053" y="781"/>
                  </a:cubicBezTo>
                  <a:moveTo>
                    <a:pt x="2923" y="781"/>
                  </a:moveTo>
                  <a:cubicBezTo>
                    <a:pt x="2917" y="781"/>
                    <a:pt x="2913" y="785"/>
                    <a:pt x="2913" y="791"/>
                  </a:cubicBezTo>
                  <a:cubicBezTo>
                    <a:pt x="2913" y="797"/>
                    <a:pt x="2918" y="801"/>
                    <a:pt x="2923" y="802"/>
                  </a:cubicBezTo>
                  <a:cubicBezTo>
                    <a:pt x="2924" y="802"/>
                    <a:pt x="2924" y="802"/>
                    <a:pt x="2924" y="802"/>
                  </a:cubicBezTo>
                  <a:cubicBezTo>
                    <a:pt x="2930" y="802"/>
                    <a:pt x="2934" y="797"/>
                    <a:pt x="2934" y="792"/>
                  </a:cubicBezTo>
                  <a:cubicBezTo>
                    <a:pt x="2934" y="786"/>
                    <a:pt x="2929" y="781"/>
                    <a:pt x="2924" y="781"/>
                  </a:cubicBezTo>
                  <a:cubicBezTo>
                    <a:pt x="2923" y="781"/>
                    <a:pt x="2923" y="781"/>
                    <a:pt x="2923" y="781"/>
                  </a:cubicBezTo>
                  <a:moveTo>
                    <a:pt x="3120" y="779"/>
                  </a:moveTo>
                  <a:cubicBezTo>
                    <a:pt x="3119" y="779"/>
                    <a:pt x="3119" y="779"/>
                    <a:pt x="3119" y="779"/>
                  </a:cubicBezTo>
                  <a:cubicBezTo>
                    <a:pt x="3113" y="779"/>
                    <a:pt x="3108" y="785"/>
                    <a:pt x="3108" y="790"/>
                  </a:cubicBezTo>
                  <a:cubicBezTo>
                    <a:pt x="3108" y="796"/>
                    <a:pt x="3113" y="800"/>
                    <a:pt x="3119" y="800"/>
                  </a:cubicBezTo>
                  <a:cubicBezTo>
                    <a:pt x="3119" y="800"/>
                    <a:pt x="3119" y="800"/>
                    <a:pt x="3119" y="800"/>
                  </a:cubicBezTo>
                  <a:cubicBezTo>
                    <a:pt x="3126" y="799"/>
                    <a:pt x="3131" y="795"/>
                    <a:pt x="3131" y="790"/>
                  </a:cubicBezTo>
                  <a:cubicBezTo>
                    <a:pt x="3131" y="784"/>
                    <a:pt x="3126" y="779"/>
                    <a:pt x="3120" y="779"/>
                  </a:cubicBezTo>
                  <a:moveTo>
                    <a:pt x="3187" y="776"/>
                  </a:moveTo>
                  <a:cubicBezTo>
                    <a:pt x="3187" y="776"/>
                    <a:pt x="3187" y="776"/>
                    <a:pt x="3186" y="776"/>
                  </a:cubicBezTo>
                  <a:cubicBezTo>
                    <a:pt x="3180" y="776"/>
                    <a:pt x="3175" y="782"/>
                    <a:pt x="3175" y="788"/>
                  </a:cubicBezTo>
                  <a:cubicBezTo>
                    <a:pt x="3175" y="793"/>
                    <a:pt x="3180" y="796"/>
                    <a:pt x="3186" y="796"/>
                  </a:cubicBezTo>
                  <a:cubicBezTo>
                    <a:pt x="3186" y="796"/>
                    <a:pt x="3186" y="796"/>
                    <a:pt x="3187" y="796"/>
                  </a:cubicBezTo>
                  <a:cubicBezTo>
                    <a:pt x="3193" y="796"/>
                    <a:pt x="3198" y="791"/>
                    <a:pt x="3198" y="786"/>
                  </a:cubicBezTo>
                  <a:cubicBezTo>
                    <a:pt x="3198" y="781"/>
                    <a:pt x="3193" y="776"/>
                    <a:pt x="3187" y="776"/>
                  </a:cubicBezTo>
                  <a:moveTo>
                    <a:pt x="2861" y="773"/>
                  </a:moveTo>
                  <a:cubicBezTo>
                    <a:pt x="2856" y="773"/>
                    <a:pt x="2853" y="777"/>
                    <a:pt x="2853" y="782"/>
                  </a:cubicBezTo>
                  <a:cubicBezTo>
                    <a:pt x="2853" y="788"/>
                    <a:pt x="2857" y="793"/>
                    <a:pt x="2862" y="794"/>
                  </a:cubicBezTo>
                  <a:cubicBezTo>
                    <a:pt x="2863" y="795"/>
                    <a:pt x="2864" y="795"/>
                    <a:pt x="2864" y="795"/>
                  </a:cubicBezTo>
                  <a:cubicBezTo>
                    <a:pt x="2869" y="795"/>
                    <a:pt x="2873" y="791"/>
                    <a:pt x="2873" y="786"/>
                  </a:cubicBezTo>
                  <a:cubicBezTo>
                    <a:pt x="2873" y="780"/>
                    <a:pt x="2868" y="774"/>
                    <a:pt x="2863" y="773"/>
                  </a:cubicBezTo>
                  <a:cubicBezTo>
                    <a:pt x="2862" y="773"/>
                    <a:pt x="2861" y="773"/>
                    <a:pt x="2861" y="773"/>
                  </a:cubicBezTo>
                  <a:moveTo>
                    <a:pt x="52" y="770"/>
                  </a:moveTo>
                  <a:cubicBezTo>
                    <a:pt x="51" y="770"/>
                    <a:pt x="50" y="771"/>
                    <a:pt x="49" y="771"/>
                  </a:cubicBezTo>
                  <a:cubicBezTo>
                    <a:pt x="45" y="774"/>
                    <a:pt x="43" y="783"/>
                    <a:pt x="43" y="789"/>
                  </a:cubicBezTo>
                  <a:cubicBezTo>
                    <a:pt x="43" y="793"/>
                    <a:pt x="45" y="796"/>
                    <a:pt x="47" y="796"/>
                  </a:cubicBezTo>
                  <a:cubicBezTo>
                    <a:pt x="48" y="796"/>
                    <a:pt x="49" y="795"/>
                    <a:pt x="50" y="795"/>
                  </a:cubicBezTo>
                  <a:cubicBezTo>
                    <a:pt x="54" y="792"/>
                    <a:pt x="57" y="785"/>
                    <a:pt x="57" y="779"/>
                  </a:cubicBezTo>
                  <a:cubicBezTo>
                    <a:pt x="57" y="774"/>
                    <a:pt x="55" y="770"/>
                    <a:pt x="52" y="770"/>
                  </a:cubicBezTo>
                  <a:moveTo>
                    <a:pt x="3255" y="770"/>
                  </a:moveTo>
                  <a:cubicBezTo>
                    <a:pt x="3255" y="770"/>
                    <a:pt x="3254" y="770"/>
                    <a:pt x="3254" y="770"/>
                  </a:cubicBezTo>
                  <a:cubicBezTo>
                    <a:pt x="3248" y="770"/>
                    <a:pt x="3243" y="777"/>
                    <a:pt x="3243" y="782"/>
                  </a:cubicBezTo>
                  <a:cubicBezTo>
                    <a:pt x="3243" y="787"/>
                    <a:pt x="3247" y="790"/>
                    <a:pt x="3253" y="790"/>
                  </a:cubicBezTo>
                  <a:cubicBezTo>
                    <a:pt x="3253" y="790"/>
                    <a:pt x="3254" y="790"/>
                    <a:pt x="3254" y="790"/>
                  </a:cubicBezTo>
                  <a:cubicBezTo>
                    <a:pt x="3261" y="789"/>
                    <a:pt x="3266" y="785"/>
                    <a:pt x="3266" y="780"/>
                  </a:cubicBezTo>
                  <a:cubicBezTo>
                    <a:pt x="3266" y="775"/>
                    <a:pt x="3261" y="770"/>
                    <a:pt x="3255" y="770"/>
                  </a:cubicBezTo>
                  <a:moveTo>
                    <a:pt x="3324" y="761"/>
                  </a:moveTo>
                  <a:cubicBezTo>
                    <a:pt x="3323" y="761"/>
                    <a:pt x="3323" y="761"/>
                    <a:pt x="3322" y="761"/>
                  </a:cubicBezTo>
                  <a:cubicBezTo>
                    <a:pt x="3316" y="762"/>
                    <a:pt x="3311" y="770"/>
                    <a:pt x="3311" y="774"/>
                  </a:cubicBezTo>
                  <a:cubicBezTo>
                    <a:pt x="3311" y="778"/>
                    <a:pt x="3315" y="781"/>
                    <a:pt x="3320" y="781"/>
                  </a:cubicBezTo>
                  <a:cubicBezTo>
                    <a:pt x="3321" y="781"/>
                    <a:pt x="3322" y="781"/>
                    <a:pt x="3323" y="781"/>
                  </a:cubicBezTo>
                  <a:cubicBezTo>
                    <a:pt x="3329" y="780"/>
                    <a:pt x="3334" y="776"/>
                    <a:pt x="3334" y="771"/>
                  </a:cubicBezTo>
                  <a:cubicBezTo>
                    <a:pt x="3334" y="767"/>
                    <a:pt x="3329" y="761"/>
                    <a:pt x="3324" y="761"/>
                  </a:cubicBezTo>
                  <a:moveTo>
                    <a:pt x="2802" y="759"/>
                  </a:moveTo>
                  <a:cubicBezTo>
                    <a:pt x="2798" y="759"/>
                    <a:pt x="2795" y="762"/>
                    <a:pt x="2795" y="767"/>
                  </a:cubicBezTo>
                  <a:cubicBezTo>
                    <a:pt x="2795" y="773"/>
                    <a:pt x="2799" y="779"/>
                    <a:pt x="2804" y="780"/>
                  </a:cubicBezTo>
                  <a:cubicBezTo>
                    <a:pt x="2805" y="781"/>
                    <a:pt x="2806" y="781"/>
                    <a:pt x="2807" y="781"/>
                  </a:cubicBezTo>
                  <a:cubicBezTo>
                    <a:pt x="2811" y="781"/>
                    <a:pt x="2814" y="778"/>
                    <a:pt x="2814" y="773"/>
                  </a:cubicBezTo>
                  <a:cubicBezTo>
                    <a:pt x="2814" y="767"/>
                    <a:pt x="2810" y="761"/>
                    <a:pt x="2805" y="759"/>
                  </a:cubicBezTo>
                  <a:cubicBezTo>
                    <a:pt x="2804" y="759"/>
                    <a:pt x="2803" y="759"/>
                    <a:pt x="2802" y="759"/>
                  </a:cubicBezTo>
                  <a:moveTo>
                    <a:pt x="3393" y="748"/>
                  </a:moveTo>
                  <a:cubicBezTo>
                    <a:pt x="3392" y="748"/>
                    <a:pt x="3392" y="749"/>
                    <a:pt x="3391" y="749"/>
                  </a:cubicBezTo>
                  <a:cubicBezTo>
                    <a:pt x="3385" y="750"/>
                    <a:pt x="3379" y="758"/>
                    <a:pt x="3380" y="763"/>
                  </a:cubicBezTo>
                  <a:cubicBezTo>
                    <a:pt x="3380" y="766"/>
                    <a:pt x="3383" y="769"/>
                    <a:pt x="3388" y="769"/>
                  </a:cubicBezTo>
                  <a:cubicBezTo>
                    <a:pt x="3389" y="769"/>
                    <a:pt x="3390" y="768"/>
                    <a:pt x="3391" y="768"/>
                  </a:cubicBezTo>
                  <a:cubicBezTo>
                    <a:pt x="3398" y="767"/>
                    <a:pt x="3403" y="762"/>
                    <a:pt x="3403" y="758"/>
                  </a:cubicBezTo>
                  <a:cubicBezTo>
                    <a:pt x="3403" y="754"/>
                    <a:pt x="3398" y="748"/>
                    <a:pt x="3393" y="748"/>
                  </a:cubicBezTo>
                  <a:moveTo>
                    <a:pt x="2746" y="739"/>
                  </a:moveTo>
                  <a:cubicBezTo>
                    <a:pt x="2743" y="739"/>
                    <a:pt x="2740" y="742"/>
                    <a:pt x="2740" y="747"/>
                  </a:cubicBezTo>
                  <a:cubicBezTo>
                    <a:pt x="2740" y="753"/>
                    <a:pt x="2744" y="759"/>
                    <a:pt x="2749" y="761"/>
                  </a:cubicBezTo>
                  <a:cubicBezTo>
                    <a:pt x="2750" y="761"/>
                    <a:pt x="2751" y="761"/>
                    <a:pt x="2752" y="761"/>
                  </a:cubicBezTo>
                  <a:cubicBezTo>
                    <a:pt x="2756" y="761"/>
                    <a:pt x="2758" y="759"/>
                    <a:pt x="2758" y="754"/>
                  </a:cubicBezTo>
                  <a:cubicBezTo>
                    <a:pt x="2758" y="748"/>
                    <a:pt x="2754" y="742"/>
                    <a:pt x="2749" y="740"/>
                  </a:cubicBezTo>
                  <a:cubicBezTo>
                    <a:pt x="2748" y="739"/>
                    <a:pt x="2747" y="739"/>
                    <a:pt x="2746" y="739"/>
                  </a:cubicBezTo>
                  <a:moveTo>
                    <a:pt x="94" y="737"/>
                  </a:moveTo>
                  <a:cubicBezTo>
                    <a:pt x="93" y="737"/>
                    <a:pt x="92" y="737"/>
                    <a:pt x="91" y="738"/>
                  </a:cubicBezTo>
                  <a:cubicBezTo>
                    <a:pt x="87" y="741"/>
                    <a:pt x="85" y="750"/>
                    <a:pt x="85" y="757"/>
                  </a:cubicBezTo>
                  <a:cubicBezTo>
                    <a:pt x="86" y="761"/>
                    <a:pt x="87" y="763"/>
                    <a:pt x="90" y="763"/>
                  </a:cubicBezTo>
                  <a:cubicBezTo>
                    <a:pt x="91" y="763"/>
                    <a:pt x="92" y="763"/>
                    <a:pt x="93" y="762"/>
                  </a:cubicBezTo>
                  <a:cubicBezTo>
                    <a:pt x="97" y="758"/>
                    <a:pt x="100" y="751"/>
                    <a:pt x="100" y="745"/>
                  </a:cubicBezTo>
                  <a:cubicBezTo>
                    <a:pt x="99" y="740"/>
                    <a:pt x="97" y="737"/>
                    <a:pt x="94" y="737"/>
                  </a:cubicBezTo>
                  <a:moveTo>
                    <a:pt x="3462" y="732"/>
                  </a:moveTo>
                  <a:cubicBezTo>
                    <a:pt x="3461" y="732"/>
                    <a:pt x="3460" y="732"/>
                    <a:pt x="3460" y="732"/>
                  </a:cubicBezTo>
                  <a:cubicBezTo>
                    <a:pt x="3453" y="734"/>
                    <a:pt x="3448" y="743"/>
                    <a:pt x="3448" y="747"/>
                  </a:cubicBezTo>
                  <a:cubicBezTo>
                    <a:pt x="3448" y="750"/>
                    <a:pt x="3451" y="752"/>
                    <a:pt x="3455" y="752"/>
                  </a:cubicBezTo>
                  <a:cubicBezTo>
                    <a:pt x="3456" y="752"/>
                    <a:pt x="3458" y="752"/>
                    <a:pt x="3460" y="751"/>
                  </a:cubicBezTo>
                  <a:cubicBezTo>
                    <a:pt x="3466" y="749"/>
                    <a:pt x="3471" y="745"/>
                    <a:pt x="3471" y="741"/>
                  </a:cubicBezTo>
                  <a:cubicBezTo>
                    <a:pt x="3471" y="737"/>
                    <a:pt x="3467" y="732"/>
                    <a:pt x="3462" y="732"/>
                  </a:cubicBezTo>
                  <a:moveTo>
                    <a:pt x="2692" y="714"/>
                  </a:moveTo>
                  <a:cubicBezTo>
                    <a:pt x="2689" y="714"/>
                    <a:pt x="2687" y="717"/>
                    <a:pt x="2687" y="722"/>
                  </a:cubicBezTo>
                  <a:cubicBezTo>
                    <a:pt x="2687" y="728"/>
                    <a:pt x="2691" y="734"/>
                    <a:pt x="2696" y="736"/>
                  </a:cubicBezTo>
                  <a:cubicBezTo>
                    <a:pt x="2697" y="737"/>
                    <a:pt x="2698" y="737"/>
                    <a:pt x="2699" y="737"/>
                  </a:cubicBezTo>
                  <a:cubicBezTo>
                    <a:pt x="2702" y="737"/>
                    <a:pt x="2704" y="735"/>
                    <a:pt x="2704" y="731"/>
                  </a:cubicBezTo>
                  <a:cubicBezTo>
                    <a:pt x="2704" y="725"/>
                    <a:pt x="2701" y="718"/>
                    <a:pt x="2696" y="715"/>
                  </a:cubicBezTo>
                  <a:cubicBezTo>
                    <a:pt x="2695" y="715"/>
                    <a:pt x="2693" y="714"/>
                    <a:pt x="2692" y="714"/>
                  </a:cubicBezTo>
                  <a:moveTo>
                    <a:pt x="3531" y="710"/>
                  </a:moveTo>
                  <a:cubicBezTo>
                    <a:pt x="3530" y="710"/>
                    <a:pt x="3529" y="710"/>
                    <a:pt x="3528" y="711"/>
                  </a:cubicBezTo>
                  <a:cubicBezTo>
                    <a:pt x="3522" y="713"/>
                    <a:pt x="3516" y="723"/>
                    <a:pt x="3517" y="727"/>
                  </a:cubicBezTo>
                  <a:cubicBezTo>
                    <a:pt x="3517" y="729"/>
                    <a:pt x="3519" y="731"/>
                    <a:pt x="3522" y="731"/>
                  </a:cubicBezTo>
                  <a:cubicBezTo>
                    <a:pt x="3524" y="731"/>
                    <a:pt x="3526" y="730"/>
                    <a:pt x="3528" y="730"/>
                  </a:cubicBezTo>
                  <a:cubicBezTo>
                    <a:pt x="3535" y="727"/>
                    <a:pt x="3540" y="723"/>
                    <a:pt x="3540" y="719"/>
                  </a:cubicBezTo>
                  <a:cubicBezTo>
                    <a:pt x="3539" y="715"/>
                    <a:pt x="3536" y="710"/>
                    <a:pt x="3531" y="710"/>
                  </a:cubicBezTo>
                  <a:moveTo>
                    <a:pt x="137" y="699"/>
                  </a:moveTo>
                  <a:cubicBezTo>
                    <a:pt x="136" y="699"/>
                    <a:pt x="135" y="700"/>
                    <a:pt x="134" y="701"/>
                  </a:cubicBezTo>
                  <a:cubicBezTo>
                    <a:pt x="130" y="704"/>
                    <a:pt x="127" y="714"/>
                    <a:pt x="128" y="720"/>
                  </a:cubicBezTo>
                  <a:cubicBezTo>
                    <a:pt x="128" y="724"/>
                    <a:pt x="130" y="726"/>
                    <a:pt x="132" y="726"/>
                  </a:cubicBezTo>
                  <a:cubicBezTo>
                    <a:pt x="133" y="726"/>
                    <a:pt x="135" y="726"/>
                    <a:pt x="136" y="725"/>
                  </a:cubicBezTo>
                  <a:cubicBezTo>
                    <a:pt x="140" y="721"/>
                    <a:pt x="143" y="713"/>
                    <a:pt x="142" y="707"/>
                  </a:cubicBezTo>
                  <a:cubicBezTo>
                    <a:pt x="142" y="702"/>
                    <a:pt x="140" y="699"/>
                    <a:pt x="137" y="699"/>
                  </a:cubicBezTo>
                  <a:moveTo>
                    <a:pt x="2640" y="686"/>
                  </a:moveTo>
                  <a:cubicBezTo>
                    <a:pt x="2637" y="686"/>
                    <a:pt x="2635" y="689"/>
                    <a:pt x="2635" y="693"/>
                  </a:cubicBezTo>
                  <a:cubicBezTo>
                    <a:pt x="2635" y="699"/>
                    <a:pt x="2639" y="706"/>
                    <a:pt x="2644" y="708"/>
                  </a:cubicBezTo>
                  <a:cubicBezTo>
                    <a:pt x="2645" y="709"/>
                    <a:pt x="2647" y="709"/>
                    <a:pt x="2648" y="709"/>
                  </a:cubicBezTo>
                  <a:cubicBezTo>
                    <a:pt x="2651" y="709"/>
                    <a:pt x="2653" y="707"/>
                    <a:pt x="2653" y="703"/>
                  </a:cubicBezTo>
                  <a:cubicBezTo>
                    <a:pt x="2653" y="697"/>
                    <a:pt x="2649" y="690"/>
                    <a:pt x="2644" y="687"/>
                  </a:cubicBezTo>
                  <a:cubicBezTo>
                    <a:pt x="2643" y="687"/>
                    <a:pt x="2642" y="686"/>
                    <a:pt x="2640" y="686"/>
                  </a:cubicBezTo>
                  <a:moveTo>
                    <a:pt x="3600" y="683"/>
                  </a:moveTo>
                  <a:cubicBezTo>
                    <a:pt x="3599" y="683"/>
                    <a:pt x="3597" y="683"/>
                    <a:pt x="3596" y="684"/>
                  </a:cubicBezTo>
                  <a:cubicBezTo>
                    <a:pt x="3590" y="687"/>
                    <a:pt x="3585" y="697"/>
                    <a:pt x="3585" y="701"/>
                  </a:cubicBezTo>
                  <a:cubicBezTo>
                    <a:pt x="3585" y="703"/>
                    <a:pt x="3587" y="704"/>
                    <a:pt x="3589" y="704"/>
                  </a:cubicBezTo>
                  <a:cubicBezTo>
                    <a:pt x="3591" y="704"/>
                    <a:pt x="3594" y="704"/>
                    <a:pt x="3596" y="703"/>
                  </a:cubicBezTo>
                  <a:cubicBezTo>
                    <a:pt x="3603" y="700"/>
                    <a:pt x="3608" y="695"/>
                    <a:pt x="3608" y="691"/>
                  </a:cubicBezTo>
                  <a:cubicBezTo>
                    <a:pt x="3608" y="688"/>
                    <a:pt x="3604" y="683"/>
                    <a:pt x="3600" y="683"/>
                  </a:cubicBezTo>
                  <a:moveTo>
                    <a:pt x="181" y="659"/>
                  </a:moveTo>
                  <a:cubicBezTo>
                    <a:pt x="180" y="659"/>
                    <a:pt x="179" y="659"/>
                    <a:pt x="178" y="661"/>
                  </a:cubicBezTo>
                  <a:cubicBezTo>
                    <a:pt x="174" y="664"/>
                    <a:pt x="171" y="674"/>
                    <a:pt x="171" y="680"/>
                  </a:cubicBezTo>
                  <a:cubicBezTo>
                    <a:pt x="171" y="684"/>
                    <a:pt x="173" y="686"/>
                    <a:pt x="175" y="686"/>
                  </a:cubicBezTo>
                  <a:cubicBezTo>
                    <a:pt x="177" y="686"/>
                    <a:pt x="178" y="686"/>
                    <a:pt x="179" y="684"/>
                  </a:cubicBezTo>
                  <a:cubicBezTo>
                    <a:pt x="183" y="681"/>
                    <a:pt x="186" y="673"/>
                    <a:pt x="186" y="666"/>
                  </a:cubicBezTo>
                  <a:cubicBezTo>
                    <a:pt x="185" y="662"/>
                    <a:pt x="184" y="659"/>
                    <a:pt x="181" y="659"/>
                  </a:cubicBezTo>
                  <a:moveTo>
                    <a:pt x="2590" y="656"/>
                  </a:moveTo>
                  <a:cubicBezTo>
                    <a:pt x="2587" y="656"/>
                    <a:pt x="2585" y="658"/>
                    <a:pt x="2585" y="662"/>
                  </a:cubicBezTo>
                  <a:cubicBezTo>
                    <a:pt x="2585" y="668"/>
                    <a:pt x="2589" y="675"/>
                    <a:pt x="2593" y="678"/>
                  </a:cubicBezTo>
                  <a:cubicBezTo>
                    <a:pt x="2595" y="679"/>
                    <a:pt x="2596" y="679"/>
                    <a:pt x="2597" y="679"/>
                  </a:cubicBezTo>
                  <a:cubicBezTo>
                    <a:pt x="2600" y="679"/>
                    <a:pt x="2602" y="677"/>
                    <a:pt x="2602" y="673"/>
                  </a:cubicBezTo>
                  <a:cubicBezTo>
                    <a:pt x="2602" y="667"/>
                    <a:pt x="2598" y="660"/>
                    <a:pt x="2593" y="657"/>
                  </a:cubicBezTo>
                  <a:cubicBezTo>
                    <a:pt x="2592" y="656"/>
                    <a:pt x="2591" y="656"/>
                    <a:pt x="2590" y="656"/>
                  </a:cubicBezTo>
                  <a:moveTo>
                    <a:pt x="3668" y="650"/>
                  </a:moveTo>
                  <a:cubicBezTo>
                    <a:pt x="3667" y="650"/>
                    <a:pt x="3666" y="650"/>
                    <a:pt x="3664" y="651"/>
                  </a:cubicBezTo>
                  <a:cubicBezTo>
                    <a:pt x="3658" y="654"/>
                    <a:pt x="3653" y="665"/>
                    <a:pt x="3653" y="669"/>
                  </a:cubicBezTo>
                  <a:cubicBezTo>
                    <a:pt x="3653" y="671"/>
                    <a:pt x="3654" y="672"/>
                    <a:pt x="3656" y="672"/>
                  </a:cubicBezTo>
                  <a:cubicBezTo>
                    <a:pt x="3658" y="672"/>
                    <a:pt x="3661" y="671"/>
                    <a:pt x="3664" y="669"/>
                  </a:cubicBezTo>
                  <a:cubicBezTo>
                    <a:pt x="3670" y="666"/>
                    <a:pt x="3675" y="661"/>
                    <a:pt x="3675" y="657"/>
                  </a:cubicBezTo>
                  <a:cubicBezTo>
                    <a:pt x="3675" y="654"/>
                    <a:pt x="3672" y="650"/>
                    <a:pt x="3668" y="650"/>
                  </a:cubicBezTo>
                  <a:moveTo>
                    <a:pt x="2540" y="623"/>
                  </a:moveTo>
                  <a:cubicBezTo>
                    <a:pt x="2537" y="623"/>
                    <a:pt x="2535" y="626"/>
                    <a:pt x="2535" y="630"/>
                  </a:cubicBezTo>
                  <a:cubicBezTo>
                    <a:pt x="2535" y="636"/>
                    <a:pt x="2539" y="642"/>
                    <a:pt x="2543" y="645"/>
                  </a:cubicBezTo>
                  <a:cubicBezTo>
                    <a:pt x="2545" y="646"/>
                    <a:pt x="2546" y="647"/>
                    <a:pt x="2548" y="647"/>
                  </a:cubicBezTo>
                  <a:cubicBezTo>
                    <a:pt x="2550" y="647"/>
                    <a:pt x="2552" y="645"/>
                    <a:pt x="2552" y="641"/>
                  </a:cubicBezTo>
                  <a:cubicBezTo>
                    <a:pt x="2552" y="635"/>
                    <a:pt x="2548" y="628"/>
                    <a:pt x="2543" y="625"/>
                  </a:cubicBezTo>
                  <a:cubicBezTo>
                    <a:pt x="2542" y="624"/>
                    <a:pt x="2541" y="623"/>
                    <a:pt x="2540" y="623"/>
                  </a:cubicBezTo>
                  <a:moveTo>
                    <a:pt x="226" y="617"/>
                  </a:moveTo>
                  <a:cubicBezTo>
                    <a:pt x="224" y="617"/>
                    <a:pt x="223" y="618"/>
                    <a:pt x="222" y="619"/>
                  </a:cubicBezTo>
                  <a:cubicBezTo>
                    <a:pt x="218" y="623"/>
                    <a:pt x="215" y="632"/>
                    <a:pt x="215" y="638"/>
                  </a:cubicBezTo>
                  <a:cubicBezTo>
                    <a:pt x="215" y="642"/>
                    <a:pt x="217" y="645"/>
                    <a:pt x="219" y="645"/>
                  </a:cubicBezTo>
                  <a:cubicBezTo>
                    <a:pt x="221" y="645"/>
                    <a:pt x="222" y="644"/>
                    <a:pt x="224" y="642"/>
                  </a:cubicBezTo>
                  <a:cubicBezTo>
                    <a:pt x="228" y="638"/>
                    <a:pt x="231" y="630"/>
                    <a:pt x="230" y="624"/>
                  </a:cubicBezTo>
                  <a:cubicBezTo>
                    <a:pt x="230" y="620"/>
                    <a:pt x="228" y="617"/>
                    <a:pt x="226" y="617"/>
                  </a:cubicBezTo>
                  <a:moveTo>
                    <a:pt x="3736" y="610"/>
                  </a:moveTo>
                  <a:cubicBezTo>
                    <a:pt x="3735" y="610"/>
                    <a:pt x="3733" y="610"/>
                    <a:pt x="3731" y="611"/>
                  </a:cubicBezTo>
                  <a:cubicBezTo>
                    <a:pt x="3725" y="615"/>
                    <a:pt x="3720" y="627"/>
                    <a:pt x="3720" y="630"/>
                  </a:cubicBezTo>
                  <a:cubicBezTo>
                    <a:pt x="3720" y="632"/>
                    <a:pt x="3721" y="633"/>
                    <a:pt x="3723" y="633"/>
                  </a:cubicBezTo>
                  <a:cubicBezTo>
                    <a:pt x="3725" y="633"/>
                    <a:pt x="3728" y="632"/>
                    <a:pt x="3731" y="630"/>
                  </a:cubicBezTo>
                  <a:cubicBezTo>
                    <a:pt x="3738" y="626"/>
                    <a:pt x="3743" y="620"/>
                    <a:pt x="3743" y="616"/>
                  </a:cubicBezTo>
                  <a:cubicBezTo>
                    <a:pt x="3742" y="613"/>
                    <a:pt x="3740" y="610"/>
                    <a:pt x="3736" y="610"/>
                  </a:cubicBezTo>
                  <a:moveTo>
                    <a:pt x="2490" y="591"/>
                  </a:moveTo>
                  <a:cubicBezTo>
                    <a:pt x="2487" y="591"/>
                    <a:pt x="2485" y="593"/>
                    <a:pt x="2485" y="597"/>
                  </a:cubicBezTo>
                  <a:cubicBezTo>
                    <a:pt x="2485" y="603"/>
                    <a:pt x="2489" y="610"/>
                    <a:pt x="2494" y="613"/>
                  </a:cubicBezTo>
                  <a:cubicBezTo>
                    <a:pt x="2495" y="614"/>
                    <a:pt x="2497" y="614"/>
                    <a:pt x="2498" y="614"/>
                  </a:cubicBezTo>
                  <a:cubicBezTo>
                    <a:pt x="2500" y="614"/>
                    <a:pt x="2502" y="612"/>
                    <a:pt x="2502" y="608"/>
                  </a:cubicBezTo>
                  <a:cubicBezTo>
                    <a:pt x="2502" y="602"/>
                    <a:pt x="2498" y="595"/>
                    <a:pt x="2494" y="592"/>
                  </a:cubicBezTo>
                  <a:cubicBezTo>
                    <a:pt x="2492" y="591"/>
                    <a:pt x="2491" y="591"/>
                    <a:pt x="2490" y="591"/>
                  </a:cubicBezTo>
                  <a:moveTo>
                    <a:pt x="271" y="574"/>
                  </a:moveTo>
                  <a:cubicBezTo>
                    <a:pt x="270" y="574"/>
                    <a:pt x="269" y="575"/>
                    <a:pt x="267" y="576"/>
                  </a:cubicBezTo>
                  <a:cubicBezTo>
                    <a:pt x="263" y="580"/>
                    <a:pt x="259" y="589"/>
                    <a:pt x="260" y="596"/>
                  </a:cubicBezTo>
                  <a:cubicBezTo>
                    <a:pt x="260" y="600"/>
                    <a:pt x="262" y="602"/>
                    <a:pt x="264" y="602"/>
                  </a:cubicBezTo>
                  <a:cubicBezTo>
                    <a:pt x="266" y="602"/>
                    <a:pt x="267" y="601"/>
                    <a:pt x="269" y="599"/>
                  </a:cubicBezTo>
                  <a:cubicBezTo>
                    <a:pt x="273" y="595"/>
                    <a:pt x="276" y="587"/>
                    <a:pt x="275" y="581"/>
                  </a:cubicBezTo>
                  <a:cubicBezTo>
                    <a:pt x="275" y="577"/>
                    <a:pt x="273" y="574"/>
                    <a:pt x="271" y="574"/>
                  </a:cubicBezTo>
                  <a:moveTo>
                    <a:pt x="3803" y="562"/>
                  </a:moveTo>
                  <a:cubicBezTo>
                    <a:pt x="3802" y="562"/>
                    <a:pt x="3800" y="563"/>
                    <a:pt x="3798" y="564"/>
                  </a:cubicBezTo>
                  <a:cubicBezTo>
                    <a:pt x="3792" y="569"/>
                    <a:pt x="3787" y="581"/>
                    <a:pt x="3787" y="585"/>
                  </a:cubicBezTo>
                  <a:cubicBezTo>
                    <a:pt x="3787" y="586"/>
                    <a:pt x="3788" y="587"/>
                    <a:pt x="3789" y="587"/>
                  </a:cubicBezTo>
                  <a:cubicBezTo>
                    <a:pt x="3791" y="587"/>
                    <a:pt x="3794" y="586"/>
                    <a:pt x="3798" y="583"/>
                  </a:cubicBezTo>
                  <a:cubicBezTo>
                    <a:pt x="3804" y="578"/>
                    <a:pt x="3809" y="571"/>
                    <a:pt x="3809" y="567"/>
                  </a:cubicBezTo>
                  <a:cubicBezTo>
                    <a:pt x="3809" y="565"/>
                    <a:pt x="3807" y="562"/>
                    <a:pt x="3803" y="562"/>
                  </a:cubicBezTo>
                  <a:moveTo>
                    <a:pt x="2440" y="559"/>
                  </a:moveTo>
                  <a:cubicBezTo>
                    <a:pt x="2437" y="559"/>
                    <a:pt x="2435" y="561"/>
                    <a:pt x="2435" y="565"/>
                  </a:cubicBezTo>
                  <a:cubicBezTo>
                    <a:pt x="2435" y="571"/>
                    <a:pt x="2439" y="577"/>
                    <a:pt x="2444" y="580"/>
                  </a:cubicBezTo>
                  <a:cubicBezTo>
                    <a:pt x="2445" y="581"/>
                    <a:pt x="2447" y="582"/>
                    <a:pt x="2448" y="582"/>
                  </a:cubicBezTo>
                  <a:cubicBezTo>
                    <a:pt x="2451" y="582"/>
                    <a:pt x="2452" y="580"/>
                    <a:pt x="2452" y="576"/>
                  </a:cubicBezTo>
                  <a:cubicBezTo>
                    <a:pt x="2452" y="570"/>
                    <a:pt x="2448" y="563"/>
                    <a:pt x="2444" y="560"/>
                  </a:cubicBezTo>
                  <a:cubicBezTo>
                    <a:pt x="2442" y="559"/>
                    <a:pt x="2441" y="559"/>
                    <a:pt x="2440" y="559"/>
                  </a:cubicBezTo>
                  <a:moveTo>
                    <a:pt x="318" y="532"/>
                  </a:moveTo>
                  <a:cubicBezTo>
                    <a:pt x="317" y="532"/>
                    <a:pt x="315" y="533"/>
                    <a:pt x="314" y="534"/>
                  </a:cubicBezTo>
                  <a:cubicBezTo>
                    <a:pt x="310" y="538"/>
                    <a:pt x="305" y="547"/>
                    <a:pt x="306" y="553"/>
                  </a:cubicBezTo>
                  <a:cubicBezTo>
                    <a:pt x="306" y="557"/>
                    <a:pt x="308" y="559"/>
                    <a:pt x="310" y="559"/>
                  </a:cubicBezTo>
                  <a:cubicBezTo>
                    <a:pt x="312" y="559"/>
                    <a:pt x="313" y="558"/>
                    <a:pt x="315" y="557"/>
                  </a:cubicBezTo>
                  <a:cubicBezTo>
                    <a:pt x="319" y="553"/>
                    <a:pt x="322" y="545"/>
                    <a:pt x="322" y="539"/>
                  </a:cubicBezTo>
                  <a:cubicBezTo>
                    <a:pt x="321" y="535"/>
                    <a:pt x="320" y="532"/>
                    <a:pt x="318" y="532"/>
                  </a:cubicBezTo>
                  <a:moveTo>
                    <a:pt x="2390" y="528"/>
                  </a:moveTo>
                  <a:cubicBezTo>
                    <a:pt x="2387" y="528"/>
                    <a:pt x="2385" y="531"/>
                    <a:pt x="2385" y="535"/>
                  </a:cubicBezTo>
                  <a:cubicBezTo>
                    <a:pt x="2385" y="541"/>
                    <a:pt x="2389" y="547"/>
                    <a:pt x="2393" y="550"/>
                  </a:cubicBezTo>
                  <a:cubicBezTo>
                    <a:pt x="2395" y="550"/>
                    <a:pt x="2396" y="551"/>
                    <a:pt x="2397" y="551"/>
                  </a:cubicBezTo>
                  <a:cubicBezTo>
                    <a:pt x="2400" y="551"/>
                    <a:pt x="2402" y="549"/>
                    <a:pt x="2402" y="545"/>
                  </a:cubicBezTo>
                  <a:cubicBezTo>
                    <a:pt x="2402" y="539"/>
                    <a:pt x="2398" y="532"/>
                    <a:pt x="2393" y="529"/>
                  </a:cubicBezTo>
                  <a:cubicBezTo>
                    <a:pt x="2392" y="529"/>
                    <a:pt x="2391" y="528"/>
                    <a:pt x="2390" y="528"/>
                  </a:cubicBezTo>
                  <a:moveTo>
                    <a:pt x="3870" y="506"/>
                  </a:moveTo>
                  <a:cubicBezTo>
                    <a:pt x="3868" y="506"/>
                    <a:pt x="3866" y="507"/>
                    <a:pt x="3863" y="509"/>
                  </a:cubicBezTo>
                  <a:cubicBezTo>
                    <a:pt x="3857" y="515"/>
                    <a:pt x="3852" y="526"/>
                    <a:pt x="3852" y="531"/>
                  </a:cubicBezTo>
                  <a:cubicBezTo>
                    <a:pt x="3852" y="532"/>
                    <a:pt x="3853" y="533"/>
                    <a:pt x="3855" y="533"/>
                  </a:cubicBezTo>
                  <a:cubicBezTo>
                    <a:pt x="3857" y="533"/>
                    <a:pt x="3860" y="531"/>
                    <a:pt x="3863" y="528"/>
                  </a:cubicBezTo>
                  <a:cubicBezTo>
                    <a:pt x="3869" y="523"/>
                    <a:pt x="3874" y="515"/>
                    <a:pt x="3874" y="511"/>
                  </a:cubicBezTo>
                  <a:cubicBezTo>
                    <a:pt x="3874" y="508"/>
                    <a:pt x="3872" y="506"/>
                    <a:pt x="3870" y="506"/>
                  </a:cubicBezTo>
                  <a:moveTo>
                    <a:pt x="2338" y="500"/>
                  </a:moveTo>
                  <a:cubicBezTo>
                    <a:pt x="2335" y="500"/>
                    <a:pt x="2333" y="503"/>
                    <a:pt x="2333" y="507"/>
                  </a:cubicBezTo>
                  <a:cubicBezTo>
                    <a:pt x="2333" y="513"/>
                    <a:pt x="2337" y="519"/>
                    <a:pt x="2342" y="522"/>
                  </a:cubicBezTo>
                  <a:cubicBezTo>
                    <a:pt x="2343" y="522"/>
                    <a:pt x="2344" y="523"/>
                    <a:pt x="2345" y="523"/>
                  </a:cubicBezTo>
                  <a:cubicBezTo>
                    <a:pt x="2348" y="523"/>
                    <a:pt x="2350" y="520"/>
                    <a:pt x="2350" y="516"/>
                  </a:cubicBezTo>
                  <a:cubicBezTo>
                    <a:pt x="2350" y="511"/>
                    <a:pt x="2346" y="504"/>
                    <a:pt x="2341" y="501"/>
                  </a:cubicBezTo>
                  <a:cubicBezTo>
                    <a:pt x="2340" y="501"/>
                    <a:pt x="2339" y="500"/>
                    <a:pt x="2338" y="500"/>
                  </a:cubicBezTo>
                  <a:moveTo>
                    <a:pt x="366" y="492"/>
                  </a:moveTo>
                  <a:cubicBezTo>
                    <a:pt x="365" y="492"/>
                    <a:pt x="363" y="492"/>
                    <a:pt x="362" y="493"/>
                  </a:cubicBezTo>
                  <a:cubicBezTo>
                    <a:pt x="357" y="497"/>
                    <a:pt x="353" y="505"/>
                    <a:pt x="354" y="511"/>
                  </a:cubicBezTo>
                  <a:cubicBezTo>
                    <a:pt x="354" y="515"/>
                    <a:pt x="356" y="517"/>
                    <a:pt x="358" y="517"/>
                  </a:cubicBezTo>
                  <a:cubicBezTo>
                    <a:pt x="359" y="517"/>
                    <a:pt x="361" y="516"/>
                    <a:pt x="363" y="515"/>
                  </a:cubicBezTo>
                  <a:cubicBezTo>
                    <a:pt x="367" y="511"/>
                    <a:pt x="370" y="504"/>
                    <a:pt x="370" y="498"/>
                  </a:cubicBezTo>
                  <a:cubicBezTo>
                    <a:pt x="369" y="494"/>
                    <a:pt x="368" y="492"/>
                    <a:pt x="366" y="492"/>
                  </a:cubicBezTo>
                  <a:moveTo>
                    <a:pt x="2285" y="476"/>
                  </a:moveTo>
                  <a:cubicBezTo>
                    <a:pt x="2282" y="476"/>
                    <a:pt x="2279" y="479"/>
                    <a:pt x="2279" y="484"/>
                  </a:cubicBezTo>
                  <a:cubicBezTo>
                    <a:pt x="2279" y="489"/>
                    <a:pt x="2283" y="495"/>
                    <a:pt x="2288" y="497"/>
                  </a:cubicBezTo>
                  <a:cubicBezTo>
                    <a:pt x="2289" y="498"/>
                    <a:pt x="2291" y="498"/>
                    <a:pt x="2292" y="498"/>
                  </a:cubicBezTo>
                  <a:cubicBezTo>
                    <a:pt x="2295" y="498"/>
                    <a:pt x="2297" y="496"/>
                    <a:pt x="2297" y="491"/>
                  </a:cubicBezTo>
                  <a:cubicBezTo>
                    <a:pt x="2297" y="486"/>
                    <a:pt x="2293" y="479"/>
                    <a:pt x="2288" y="477"/>
                  </a:cubicBezTo>
                  <a:cubicBezTo>
                    <a:pt x="2287" y="477"/>
                    <a:pt x="2286" y="476"/>
                    <a:pt x="2285" y="476"/>
                  </a:cubicBezTo>
                  <a:moveTo>
                    <a:pt x="2230" y="457"/>
                  </a:moveTo>
                  <a:cubicBezTo>
                    <a:pt x="2226" y="457"/>
                    <a:pt x="2223" y="460"/>
                    <a:pt x="2223" y="465"/>
                  </a:cubicBezTo>
                  <a:cubicBezTo>
                    <a:pt x="2223" y="471"/>
                    <a:pt x="2227" y="476"/>
                    <a:pt x="2233" y="477"/>
                  </a:cubicBezTo>
                  <a:cubicBezTo>
                    <a:pt x="2234" y="478"/>
                    <a:pt x="2235" y="478"/>
                    <a:pt x="2236" y="478"/>
                  </a:cubicBezTo>
                  <a:cubicBezTo>
                    <a:pt x="2239" y="478"/>
                    <a:pt x="2242" y="475"/>
                    <a:pt x="2242" y="471"/>
                  </a:cubicBezTo>
                  <a:cubicBezTo>
                    <a:pt x="2242" y="465"/>
                    <a:pt x="2238" y="459"/>
                    <a:pt x="2233" y="457"/>
                  </a:cubicBezTo>
                  <a:cubicBezTo>
                    <a:pt x="2232" y="457"/>
                    <a:pt x="2231" y="457"/>
                    <a:pt x="2230" y="457"/>
                  </a:cubicBezTo>
                  <a:moveTo>
                    <a:pt x="416" y="453"/>
                  </a:moveTo>
                  <a:cubicBezTo>
                    <a:pt x="414" y="453"/>
                    <a:pt x="413" y="454"/>
                    <a:pt x="411" y="455"/>
                  </a:cubicBezTo>
                  <a:cubicBezTo>
                    <a:pt x="407" y="458"/>
                    <a:pt x="402" y="466"/>
                    <a:pt x="403" y="472"/>
                  </a:cubicBezTo>
                  <a:cubicBezTo>
                    <a:pt x="403" y="476"/>
                    <a:pt x="405" y="478"/>
                    <a:pt x="407" y="478"/>
                  </a:cubicBezTo>
                  <a:cubicBezTo>
                    <a:pt x="409" y="478"/>
                    <a:pt x="410" y="477"/>
                    <a:pt x="412" y="476"/>
                  </a:cubicBezTo>
                  <a:cubicBezTo>
                    <a:pt x="417" y="472"/>
                    <a:pt x="420" y="465"/>
                    <a:pt x="419" y="459"/>
                  </a:cubicBezTo>
                  <a:cubicBezTo>
                    <a:pt x="419" y="455"/>
                    <a:pt x="418" y="453"/>
                    <a:pt x="416" y="453"/>
                  </a:cubicBezTo>
                  <a:moveTo>
                    <a:pt x="2173" y="443"/>
                  </a:moveTo>
                  <a:cubicBezTo>
                    <a:pt x="2168" y="443"/>
                    <a:pt x="2165" y="447"/>
                    <a:pt x="2165" y="452"/>
                  </a:cubicBezTo>
                  <a:cubicBezTo>
                    <a:pt x="2165" y="458"/>
                    <a:pt x="2169" y="463"/>
                    <a:pt x="2175" y="464"/>
                  </a:cubicBezTo>
                  <a:cubicBezTo>
                    <a:pt x="2175" y="464"/>
                    <a:pt x="2176" y="464"/>
                    <a:pt x="2177" y="464"/>
                  </a:cubicBezTo>
                  <a:cubicBezTo>
                    <a:pt x="2181" y="464"/>
                    <a:pt x="2185" y="461"/>
                    <a:pt x="2185" y="456"/>
                  </a:cubicBezTo>
                  <a:cubicBezTo>
                    <a:pt x="2185" y="450"/>
                    <a:pt x="2180" y="444"/>
                    <a:pt x="2175" y="443"/>
                  </a:cubicBezTo>
                  <a:cubicBezTo>
                    <a:pt x="2174" y="443"/>
                    <a:pt x="2174" y="443"/>
                    <a:pt x="2173" y="443"/>
                  </a:cubicBezTo>
                  <a:moveTo>
                    <a:pt x="3935" y="441"/>
                  </a:moveTo>
                  <a:cubicBezTo>
                    <a:pt x="3933" y="441"/>
                    <a:pt x="3931" y="442"/>
                    <a:pt x="3928" y="445"/>
                  </a:cubicBezTo>
                  <a:cubicBezTo>
                    <a:pt x="3922" y="452"/>
                    <a:pt x="3917" y="463"/>
                    <a:pt x="3917" y="468"/>
                  </a:cubicBezTo>
                  <a:cubicBezTo>
                    <a:pt x="3917" y="470"/>
                    <a:pt x="3918" y="471"/>
                    <a:pt x="3919" y="471"/>
                  </a:cubicBezTo>
                  <a:cubicBezTo>
                    <a:pt x="3921" y="471"/>
                    <a:pt x="3924" y="469"/>
                    <a:pt x="3928" y="465"/>
                  </a:cubicBezTo>
                  <a:cubicBezTo>
                    <a:pt x="3934" y="459"/>
                    <a:pt x="3938" y="450"/>
                    <a:pt x="3938" y="445"/>
                  </a:cubicBezTo>
                  <a:cubicBezTo>
                    <a:pt x="3938" y="443"/>
                    <a:pt x="3937" y="441"/>
                    <a:pt x="3935" y="441"/>
                  </a:cubicBezTo>
                  <a:moveTo>
                    <a:pt x="2113" y="436"/>
                  </a:moveTo>
                  <a:cubicBezTo>
                    <a:pt x="2107" y="436"/>
                    <a:pt x="2103" y="441"/>
                    <a:pt x="2103" y="446"/>
                  </a:cubicBezTo>
                  <a:cubicBezTo>
                    <a:pt x="2103" y="452"/>
                    <a:pt x="2108" y="456"/>
                    <a:pt x="2114" y="456"/>
                  </a:cubicBezTo>
                  <a:cubicBezTo>
                    <a:pt x="2114" y="456"/>
                    <a:pt x="2114" y="456"/>
                    <a:pt x="2114" y="456"/>
                  </a:cubicBezTo>
                  <a:cubicBezTo>
                    <a:pt x="2120" y="456"/>
                    <a:pt x="2124" y="453"/>
                    <a:pt x="2124" y="447"/>
                  </a:cubicBezTo>
                  <a:cubicBezTo>
                    <a:pt x="2124" y="442"/>
                    <a:pt x="2119" y="436"/>
                    <a:pt x="2114" y="436"/>
                  </a:cubicBezTo>
                  <a:cubicBezTo>
                    <a:pt x="2113" y="436"/>
                    <a:pt x="2113" y="436"/>
                    <a:pt x="2113" y="436"/>
                  </a:cubicBezTo>
                  <a:moveTo>
                    <a:pt x="2048" y="435"/>
                  </a:moveTo>
                  <a:cubicBezTo>
                    <a:pt x="2042" y="435"/>
                    <a:pt x="2037" y="440"/>
                    <a:pt x="2037" y="445"/>
                  </a:cubicBezTo>
                  <a:cubicBezTo>
                    <a:pt x="2037" y="451"/>
                    <a:pt x="2042" y="455"/>
                    <a:pt x="2049" y="455"/>
                  </a:cubicBezTo>
                  <a:cubicBezTo>
                    <a:pt x="2049" y="455"/>
                    <a:pt x="2049" y="455"/>
                    <a:pt x="2049" y="455"/>
                  </a:cubicBezTo>
                  <a:cubicBezTo>
                    <a:pt x="2055" y="455"/>
                    <a:pt x="2060" y="451"/>
                    <a:pt x="2060" y="446"/>
                  </a:cubicBezTo>
                  <a:cubicBezTo>
                    <a:pt x="2060" y="440"/>
                    <a:pt x="2055" y="435"/>
                    <a:pt x="2048" y="435"/>
                  </a:cubicBezTo>
                  <a:cubicBezTo>
                    <a:pt x="2048" y="435"/>
                    <a:pt x="2048" y="435"/>
                    <a:pt x="2048" y="435"/>
                  </a:cubicBezTo>
                  <a:moveTo>
                    <a:pt x="1975" y="432"/>
                  </a:moveTo>
                  <a:cubicBezTo>
                    <a:pt x="1969" y="432"/>
                    <a:pt x="1964" y="437"/>
                    <a:pt x="1964" y="442"/>
                  </a:cubicBezTo>
                  <a:cubicBezTo>
                    <a:pt x="1964" y="448"/>
                    <a:pt x="1969" y="453"/>
                    <a:pt x="1976" y="453"/>
                  </a:cubicBezTo>
                  <a:cubicBezTo>
                    <a:pt x="1977" y="453"/>
                    <a:pt x="1977" y="453"/>
                    <a:pt x="1977" y="453"/>
                  </a:cubicBezTo>
                  <a:cubicBezTo>
                    <a:pt x="1984" y="453"/>
                    <a:pt x="1989" y="449"/>
                    <a:pt x="1989" y="444"/>
                  </a:cubicBezTo>
                  <a:cubicBezTo>
                    <a:pt x="1989" y="438"/>
                    <a:pt x="1983" y="433"/>
                    <a:pt x="1976" y="432"/>
                  </a:cubicBezTo>
                  <a:cubicBezTo>
                    <a:pt x="1976" y="432"/>
                    <a:pt x="1975" y="432"/>
                    <a:pt x="1975" y="432"/>
                  </a:cubicBezTo>
                  <a:moveTo>
                    <a:pt x="1896" y="428"/>
                  </a:moveTo>
                  <a:cubicBezTo>
                    <a:pt x="1889" y="428"/>
                    <a:pt x="1884" y="432"/>
                    <a:pt x="1884" y="438"/>
                  </a:cubicBezTo>
                  <a:cubicBezTo>
                    <a:pt x="1884" y="444"/>
                    <a:pt x="1890" y="448"/>
                    <a:pt x="1898" y="449"/>
                  </a:cubicBezTo>
                  <a:cubicBezTo>
                    <a:pt x="1898" y="449"/>
                    <a:pt x="1899" y="449"/>
                    <a:pt x="1899" y="449"/>
                  </a:cubicBezTo>
                  <a:cubicBezTo>
                    <a:pt x="1906" y="449"/>
                    <a:pt x="1912" y="445"/>
                    <a:pt x="1912" y="440"/>
                  </a:cubicBezTo>
                  <a:cubicBezTo>
                    <a:pt x="1912" y="434"/>
                    <a:pt x="1905" y="428"/>
                    <a:pt x="1897" y="428"/>
                  </a:cubicBezTo>
                  <a:cubicBezTo>
                    <a:pt x="1897" y="428"/>
                    <a:pt x="1897" y="428"/>
                    <a:pt x="1896" y="428"/>
                  </a:cubicBezTo>
                  <a:moveTo>
                    <a:pt x="1812" y="422"/>
                  </a:moveTo>
                  <a:cubicBezTo>
                    <a:pt x="1805" y="422"/>
                    <a:pt x="1800" y="426"/>
                    <a:pt x="1800" y="432"/>
                  </a:cubicBezTo>
                  <a:cubicBezTo>
                    <a:pt x="1800" y="437"/>
                    <a:pt x="1806" y="442"/>
                    <a:pt x="1814" y="443"/>
                  </a:cubicBezTo>
                  <a:cubicBezTo>
                    <a:pt x="1815" y="443"/>
                    <a:pt x="1815" y="443"/>
                    <a:pt x="1816" y="443"/>
                  </a:cubicBezTo>
                  <a:cubicBezTo>
                    <a:pt x="1823" y="443"/>
                    <a:pt x="1829" y="439"/>
                    <a:pt x="1829" y="434"/>
                  </a:cubicBezTo>
                  <a:cubicBezTo>
                    <a:pt x="1829" y="428"/>
                    <a:pt x="1822" y="422"/>
                    <a:pt x="1814" y="422"/>
                  </a:cubicBezTo>
                  <a:cubicBezTo>
                    <a:pt x="1813" y="422"/>
                    <a:pt x="1813" y="422"/>
                    <a:pt x="1812" y="422"/>
                  </a:cubicBezTo>
                  <a:moveTo>
                    <a:pt x="467" y="419"/>
                  </a:moveTo>
                  <a:cubicBezTo>
                    <a:pt x="466" y="419"/>
                    <a:pt x="464" y="419"/>
                    <a:pt x="463" y="420"/>
                  </a:cubicBezTo>
                  <a:cubicBezTo>
                    <a:pt x="458" y="423"/>
                    <a:pt x="453" y="430"/>
                    <a:pt x="453" y="436"/>
                  </a:cubicBezTo>
                  <a:cubicBezTo>
                    <a:pt x="454" y="440"/>
                    <a:pt x="456" y="442"/>
                    <a:pt x="459" y="442"/>
                  </a:cubicBezTo>
                  <a:cubicBezTo>
                    <a:pt x="460" y="442"/>
                    <a:pt x="461" y="441"/>
                    <a:pt x="463" y="440"/>
                  </a:cubicBezTo>
                  <a:cubicBezTo>
                    <a:pt x="468" y="437"/>
                    <a:pt x="471" y="431"/>
                    <a:pt x="471" y="425"/>
                  </a:cubicBezTo>
                  <a:cubicBezTo>
                    <a:pt x="471" y="421"/>
                    <a:pt x="469" y="419"/>
                    <a:pt x="467" y="419"/>
                  </a:cubicBezTo>
                  <a:moveTo>
                    <a:pt x="1724" y="414"/>
                  </a:moveTo>
                  <a:cubicBezTo>
                    <a:pt x="1716" y="414"/>
                    <a:pt x="1711" y="419"/>
                    <a:pt x="1711" y="424"/>
                  </a:cubicBezTo>
                  <a:cubicBezTo>
                    <a:pt x="1711" y="430"/>
                    <a:pt x="1718" y="434"/>
                    <a:pt x="1726" y="435"/>
                  </a:cubicBezTo>
                  <a:cubicBezTo>
                    <a:pt x="1727" y="435"/>
                    <a:pt x="1728" y="435"/>
                    <a:pt x="1728" y="435"/>
                  </a:cubicBezTo>
                  <a:cubicBezTo>
                    <a:pt x="1736" y="435"/>
                    <a:pt x="1741" y="432"/>
                    <a:pt x="1741" y="427"/>
                  </a:cubicBezTo>
                  <a:cubicBezTo>
                    <a:pt x="1741" y="421"/>
                    <a:pt x="1734" y="415"/>
                    <a:pt x="1725" y="414"/>
                  </a:cubicBezTo>
                  <a:cubicBezTo>
                    <a:pt x="1725" y="414"/>
                    <a:pt x="1724" y="414"/>
                    <a:pt x="1724" y="414"/>
                  </a:cubicBezTo>
                  <a:moveTo>
                    <a:pt x="1632" y="406"/>
                  </a:moveTo>
                  <a:cubicBezTo>
                    <a:pt x="1625" y="406"/>
                    <a:pt x="1619" y="410"/>
                    <a:pt x="1619" y="415"/>
                  </a:cubicBezTo>
                  <a:cubicBezTo>
                    <a:pt x="1619" y="421"/>
                    <a:pt x="1626" y="426"/>
                    <a:pt x="1635" y="427"/>
                  </a:cubicBezTo>
                  <a:cubicBezTo>
                    <a:pt x="1635" y="427"/>
                    <a:pt x="1636" y="427"/>
                    <a:pt x="1637" y="427"/>
                  </a:cubicBezTo>
                  <a:cubicBezTo>
                    <a:pt x="1645" y="427"/>
                    <a:pt x="1650" y="424"/>
                    <a:pt x="1650" y="418"/>
                  </a:cubicBezTo>
                  <a:cubicBezTo>
                    <a:pt x="1650" y="413"/>
                    <a:pt x="1643" y="407"/>
                    <a:pt x="1634" y="406"/>
                  </a:cubicBezTo>
                  <a:cubicBezTo>
                    <a:pt x="1634" y="406"/>
                    <a:pt x="1633" y="406"/>
                    <a:pt x="1632" y="406"/>
                  </a:cubicBezTo>
                  <a:moveTo>
                    <a:pt x="1538" y="397"/>
                  </a:moveTo>
                  <a:cubicBezTo>
                    <a:pt x="1531" y="397"/>
                    <a:pt x="1525" y="401"/>
                    <a:pt x="1525" y="406"/>
                  </a:cubicBezTo>
                  <a:cubicBezTo>
                    <a:pt x="1525" y="412"/>
                    <a:pt x="1532" y="417"/>
                    <a:pt x="1541" y="418"/>
                  </a:cubicBezTo>
                  <a:cubicBezTo>
                    <a:pt x="1542" y="418"/>
                    <a:pt x="1543" y="418"/>
                    <a:pt x="1544" y="418"/>
                  </a:cubicBezTo>
                  <a:cubicBezTo>
                    <a:pt x="1551" y="418"/>
                    <a:pt x="1557" y="414"/>
                    <a:pt x="1557" y="409"/>
                  </a:cubicBezTo>
                  <a:cubicBezTo>
                    <a:pt x="1557" y="404"/>
                    <a:pt x="1549" y="398"/>
                    <a:pt x="1541" y="397"/>
                  </a:cubicBezTo>
                  <a:cubicBezTo>
                    <a:pt x="1540" y="397"/>
                    <a:pt x="1539" y="397"/>
                    <a:pt x="1538" y="397"/>
                  </a:cubicBezTo>
                  <a:moveTo>
                    <a:pt x="520" y="388"/>
                  </a:moveTo>
                  <a:cubicBezTo>
                    <a:pt x="519" y="388"/>
                    <a:pt x="518" y="389"/>
                    <a:pt x="516" y="390"/>
                  </a:cubicBezTo>
                  <a:cubicBezTo>
                    <a:pt x="511" y="392"/>
                    <a:pt x="506" y="398"/>
                    <a:pt x="506" y="404"/>
                  </a:cubicBezTo>
                  <a:cubicBezTo>
                    <a:pt x="507" y="408"/>
                    <a:pt x="509" y="411"/>
                    <a:pt x="512" y="411"/>
                  </a:cubicBezTo>
                  <a:cubicBezTo>
                    <a:pt x="513" y="411"/>
                    <a:pt x="515" y="410"/>
                    <a:pt x="516" y="409"/>
                  </a:cubicBezTo>
                  <a:cubicBezTo>
                    <a:pt x="521" y="407"/>
                    <a:pt x="525" y="401"/>
                    <a:pt x="525" y="395"/>
                  </a:cubicBezTo>
                  <a:cubicBezTo>
                    <a:pt x="524" y="391"/>
                    <a:pt x="523" y="388"/>
                    <a:pt x="520" y="388"/>
                  </a:cubicBezTo>
                  <a:moveTo>
                    <a:pt x="1443" y="387"/>
                  </a:moveTo>
                  <a:cubicBezTo>
                    <a:pt x="1436" y="387"/>
                    <a:pt x="1430" y="391"/>
                    <a:pt x="1430" y="397"/>
                  </a:cubicBezTo>
                  <a:cubicBezTo>
                    <a:pt x="1430" y="402"/>
                    <a:pt x="1437" y="407"/>
                    <a:pt x="1446" y="408"/>
                  </a:cubicBezTo>
                  <a:cubicBezTo>
                    <a:pt x="1447" y="408"/>
                    <a:pt x="1448" y="408"/>
                    <a:pt x="1448" y="408"/>
                  </a:cubicBezTo>
                  <a:cubicBezTo>
                    <a:pt x="1456" y="408"/>
                    <a:pt x="1462" y="405"/>
                    <a:pt x="1462" y="400"/>
                  </a:cubicBezTo>
                  <a:cubicBezTo>
                    <a:pt x="1462" y="394"/>
                    <a:pt x="1454" y="388"/>
                    <a:pt x="1446" y="388"/>
                  </a:cubicBezTo>
                  <a:cubicBezTo>
                    <a:pt x="1445" y="387"/>
                    <a:pt x="1444" y="387"/>
                    <a:pt x="1443" y="387"/>
                  </a:cubicBezTo>
                  <a:moveTo>
                    <a:pt x="1348" y="378"/>
                  </a:moveTo>
                  <a:cubicBezTo>
                    <a:pt x="1340" y="378"/>
                    <a:pt x="1334" y="382"/>
                    <a:pt x="1334" y="387"/>
                  </a:cubicBezTo>
                  <a:cubicBezTo>
                    <a:pt x="1334" y="393"/>
                    <a:pt x="1341" y="397"/>
                    <a:pt x="1350" y="398"/>
                  </a:cubicBezTo>
                  <a:cubicBezTo>
                    <a:pt x="1351" y="398"/>
                    <a:pt x="1352" y="399"/>
                    <a:pt x="1353" y="399"/>
                  </a:cubicBezTo>
                  <a:cubicBezTo>
                    <a:pt x="1360" y="399"/>
                    <a:pt x="1366" y="395"/>
                    <a:pt x="1366" y="390"/>
                  </a:cubicBezTo>
                  <a:cubicBezTo>
                    <a:pt x="1366" y="384"/>
                    <a:pt x="1359" y="379"/>
                    <a:pt x="1350" y="378"/>
                  </a:cubicBezTo>
                  <a:cubicBezTo>
                    <a:pt x="1349" y="378"/>
                    <a:pt x="1349" y="378"/>
                    <a:pt x="1348" y="378"/>
                  </a:cubicBezTo>
                  <a:moveTo>
                    <a:pt x="1253" y="369"/>
                  </a:moveTo>
                  <a:cubicBezTo>
                    <a:pt x="1245" y="369"/>
                    <a:pt x="1239" y="372"/>
                    <a:pt x="1239" y="378"/>
                  </a:cubicBezTo>
                  <a:cubicBezTo>
                    <a:pt x="1239" y="383"/>
                    <a:pt x="1246" y="388"/>
                    <a:pt x="1255" y="389"/>
                  </a:cubicBezTo>
                  <a:cubicBezTo>
                    <a:pt x="1256" y="389"/>
                    <a:pt x="1257" y="389"/>
                    <a:pt x="1258" y="389"/>
                  </a:cubicBezTo>
                  <a:cubicBezTo>
                    <a:pt x="1265" y="389"/>
                    <a:pt x="1271" y="386"/>
                    <a:pt x="1271" y="381"/>
                  </a:cubicBezTo>
                  <a:cubicBezTo>
                    <a:pt x="1271" y="375"/>
                    <a:pt x="1264" y="369"/>
                    <a:pt x="1256" y="369"/>
                  </a:cubicBezTo>
                  <a:cubicBezTo>
                    <a:pt x="1255" y="369"/>
                    <a:pt x="1254" y="369"/>
                    <a:pt x="1253" y="369"/>
                  </a:cubicBezTo>
                  <a:moveTo>
                    <a:pt x="3999" y="366"/>
                  </a:moveTo>
                  <a:cubicBezTo>
                    <a:pt x="3997" y="366"/>
                    <a:pt x="3994" y="369"/>
                    <a:pt x="3991" y="373"/>
                  </a:cubicBezTo>
                  <a:cubicBezTo>
                    <a:pt x="3985" y="380"/>
                    <a:pt x="3980" y="391"/>
                    <a:pt x="3980" y="396"/>
                  </a:cubicBezTo>
                  <a:cubicBezTo>
                    <a:pt x="3980" y="399"/>
                    <a:pt x="3981" y="400"/>
                    <a:pt x="3982" y="400"/>
                  </a:cubicBezTo>
                  <a:cubicBezTo>
                    <a:pt x="3984" y="400"/>
                    <a:pt x="3987" y="397"/>
                    <a:pt x="3991" y="393"/>
                  </a:cubicBezTo>
                  <a:cubicBezTo>
                    <a:pt x="3997" y="386"/>
                    <a:pt x="4001" y="376"/>
                    <a:pt x="4001" y="370"/>
                  </a:cubicBezTo>
                  <a:cubicBezTo>
                    <a:pt x="4001" y="368"/>
                    <a:pt x="4000" y="366"/>
                    <a:pt x="3999" y="366"/>
                  </a:cubicBezTo>
                  <a:moveTo>
                    <a:pt x="575" y="364"/>
                  </a:moveTo>
                  <a:cubicBezTo>
                    <a:pt x="574" y="364"/>
                    <a:pt x="573" y="364"/>
                    <a:pt x="572" y="365"/>
                  </a:cubicBezTo>
                  <a:cubicBezTo>
                    <a:pt x="567" y="367"/>
                    <a:pt x="561" y="372"/>
                    <a:pt x="561" y="378"/>
                  </a:cubicBezTo>
                  <a:cubicBezTo>
                    <a:pt x="562" y="383"/>
                    <a:pt x="564" y="385"/>
                    <a:pt x="568" y="385"/>
                  </a:cubicBezTo>
                  <a:cubicBezTo>
                    <a:pt x="569" y="385"/>
                    <a:pt x="570" y="385"/>
                    <a:pt x="572" y="384"/>
                  </a:cubicBezTo>
                  <a:cubicBezTo>
                    <a:pt x="577" y="382"/>
                    <a:pt x="581" y="376"/>
                    <a:pt x="581" y="371"/>
                  </a:cubicBezTo>
                  <a:cubicBezTo>
                    <a:pt x="580" y="366"/>
                    <a:pt x="578" y="364"/>
                    <a:pt x="575" y="364"/>
                  </a:cubicBezTo>
                  <a:moveTo>
                    <a:pt x="1160" y="360"/>
                  </a:moveTo>
                  <a:cubicBezTo>
                    <a:pt x="1153" y="360"/>
                    <a:pt x="1146" y="363"/>
                    <a:pt x="1146" y="369"/>
                  </a:cubicBezTo>
                  <a:cubicBezTo>
                    <a:pt x="1146" y="374"/>
                    <a:pt x="1153" y="379"/>
                    <a:pt x="1162" y="380"/>
                  </a:cubicBezTo>
                  <a:cubicBezTo>
                    <a:pt x="1163" y="380"/>
                    <a:pt x="1163" y="380"/>
                    <a:pt x="1164" y="380"/>
                  </a:cubicBezTo>
                  <a:cubicBezTo>
                    <a:pt x="1172" y="380"/>
                    <a:pt x="1177" y="377"/>
                    <a:pt x="1177" y="372"/>
                  </a:cubicBezTo>
                  <a:cubicBezTo>
                    <a:pt x="1177" y="366"/>
                    <a:pt x="1171" y="361"/>
                    <a:pt x="1162" y="360"/>
                  </a:cubicBezTo>
                  <a:cubicBezTo>
                    <a:pt x="1162" y="360"/>
                    <a:pt x="1161" y="360"/>
                    <a:pt x="1160" y="360"/>
                  </a:cubicBezTo>
                  <a:moveTo>
                    <a:pt x="1070" y="352"/>
                  </a:moveTo>
                  <a:cubicBezTo>
                    <a:pt x="1062" y="352"/>
                    <a:pt x="1056" y="355"/>
                    <a:pt x="1056" y="361"/>
                  </a:cubicBezTo>
                  <a:cubicBezTo>
                    <a:pt x="1056" y="366"/>
                    <a:pt x="1063" y="371"/>
                    <a:pt x="1071" y="372"/>
                  </a:cubicBezTo>
                  <a:cubicBezTo>
                    <a:pt x="1072" y="372"/>
                    <a:pt x="1073" y="372"/>
                    <a:pt x="1073" y="372"/>
                  </a:cubicBezTo>
                  <a:cubicBezTo>
                    <a:pt x="1080" y="372"/>
                    <a:pt x="1086" y="368"/>
                    <a:pt x="1086" y="363"/>
                  </a:cubicBezTo>
                  <a:cubicBezTo>
                    <a:pt x="1086" y="357"/>
                    <a:pt x="1080" y="352"/>
                    <a:pt x="1072" y="352"/>
                  </a:cubicBezTo>
                  <a:cubicBezTo>
                    <a:pt x="1071" y="352"/>
                    <a:pt x="1070" y="352"/>
                    <a:pt x="1070" y="352"/>
                  </a:cubicBezTo>
                  <a:moveTo>
                    <a:pt x="632" y="346"/>
                  </a:moveTo>
                  <a:cubicBezTo>
                    <a:pt x="631" y="346"/>
                    <a:pt x="631" y="346"/>
                    <a:pt x="630" y="346"/>
                  </a:cubicBezTo>
                  <a:cubicBezTo>
                    <a:pt x="624" y="347"/>
                    <a:pt x="619" y="353"/>
                    <a:pt x="619" y="359"/>
                  </a:cubicBezTo>
                  <a:cubicBezTo>
                    <a:pt x="619" y="363"/>
                    <a:pt x="623" y="366"/>
                    <a:pt x="627" y="366"/>
                  </a:cubicBezTo>
                  <a:cubicBezTo>
                    <a:pt x="628" y="366"/>
                    <a:pt x="629" y="366"/>
                    <a:pt x="629" y="366"/>
                  </a:cubicBezTo>
                  <a:cubicBezTo>
                    <a:pt x="635" y="364"/>
                    <a:pt x="639" y="359"/>
                    <a:pt x="639" y="354"/>
                  </a:cubicBezTo>
                  <a:cubicBezTo>
                    <a:pt x="639" y="349"/>
                    <a:pt x="636" y="346"/>
                    <a:pt x="632" y="346"/>
                  </a:cubicBezTo>
                  <a:moveTo>
                    <a:pt x="983" y="344"/>
                  </a:moveTo>
                  <a:cubicBezTo>
                    <a:pt x="976" y="344"/>
                    <a:pt x="969" y="348"/>
                    <a:pt x="970" y="354"/>
                  </a:cubicBezTo>
                  <a:cubicBezTo>
                    <a:pt x="970" y="359"/>
                    <a:pt x="976" y="364"/>
                    <a:pt x="984" y="365"/>
                  </a:cubicBezTo>
                  <a:cubicBezTo>
                    <a:pt x="984" y="365"/>
                    <a:pt x="985" y="365"/>
                    <a:pt x="986" y="365"/>
                  </a:cubicBezTo>
                  <a:cubicBezTo>
                    <a:pt x="993" y="365"/>
                    <a:pt x="998" y="361"/>
                    <a:pt x="998" y="356"/>
                  </a:cubicBezTo>
                  <a:cubicBezTo>
                    <a:pt x="998" y="350"/>
                    <a:pt x="993" y="345"/>
                    <a:pt x="985" y="345"/>
                  </a:cubicBezTo>
                  <a:cubicBezTo>
                    <a:pt x="984" y="345"/>
                    <a:pt x="984" y="344"/>
                    <a:pt x="983" y="344"/>
                  </a:cubicBezTo>
                  <a:moveTo>
                    <a:pt x="901" y="339"/>
                  </a:moveTo>
                  <a:cubicBezTo>
                    <a:pt x="894" y="339"/>
                    <a:pt x="888" y="343"/>
                    <a:pt x="888" y="348"/>
                  </a:cubicBezTo>
                  <a:cubicBezTo>
                    <a:pt x="888" y="354"/>
                    <a:pt x="894" y="359"/>
                    <a:pt x="901" y="359"/>
                  </a:cubicBezTo>
                  <a:cubicBezTo>
                    <a:pt x="902" y="359"/>
                    <a:pt x="902" y="359"/>
                    <a:pt x="903" y="359"/>
                  </a:cubicBezTo>
                  <a:cubicBezTo>
                    <a:pt x="909" y="359"/>
                    <a:pt x="915" y="355"/>
                    <a:pt x="915" y="350"/>
                  </a:cubicBezTo>
                  <a:cubicBezTo>
                    <a:pt x="915" y="344"/>
                    <a:pt x="909" y="339"/>
                    <a:pt x="902" y="339"/>
                  </a:cubicBezTo>
                  <a:cubicBezTo>
                    <a:pt x="902" y="339"/>
                    <a:pt x="901" y="339"/>
                    <a:pt x="901" y="339"/>
                  </a:cubicBezTo>
                  <a:moveTo>
                    <a:pt x="691" y="335"/>
                  </a:moveTo>
                  <a:cubicBezTo>
                    <a:pt x="691" y="335"/>
                    <a:pt x="691" y="335"/>
                    <a:pt x="690" y="335"/>
                  </a:cubicBezTo>
                  <a:cubicBezTo>
                    <a:pt x="685" y="336"/>
                    <a:pt x="679" y="341"/>
                    <a:pt x="679" y="347"/>
                  </a:cubicBezTo>
                  <a:cubicBezTo>
                    <a:pt x="679" y="352"/>
                    <a:pt x="684" y="355"/>
                    <a:pt x="689" y="355"/>
                  </a:cubicBezTo>
                  <a:cubicBezTo>
                    <a:pt x="689" y="355"/>
                    <a:pt x="690" y="355"/>
                    <a:pt x="690" y="355"/>
                  </a:cubicBezTo>
                  <a:cubicBezTo>
                    <a:pt x="696" y="355"/>
                    <a:pt x="700" y="350"/>
                    <a:pt x="700" y="344"/>
                  </a:cubicBezTo>
                  <a:cubicBezTo>
                    <a:pt x="700" y="339"/>
                    <a:pt x="697" y="335"/>
                    <a:pt x="691" y="335"/>
                  </a:cubicBezTo>
                  <a:moveTo>
                    <a:pt x="824" y="335"/>
                  </a:moveTo>
                  <a:cubicBezTo>
                    <a:pt x="818" y="335"/>
                    <a:pt x="812" y="339"/>
                    <a:pt x="812" y="345"/>
                  </a:cubicBezTo>
                  <a:cubicBezTo>
                    <a:pt x="812" y="351"/>
                    <a:pt x="817" y="355"/>
                    <a:pt x="824" y="355"/>
                  </a:cubicBezTo>
                  <a:cubicBezTo>
                    <a:pt x="825" y="355"/>
                    <a:pt x="825" y="355"/>
                    <a:pt x="825" y="355"/>
                  </a:cubicBezTo>
                  <a:cubicBezTo>
                    <a:pt x="832" y="355"/>
                    <a:pt x="837" y="351"/>
                    <a:pt x="837" y="346"/>
                  </a:cubicBezTo>
                  <a:cubicBezTo>
                    <a:pt x="837" y="340"/>
                    <a:pt x="832" y="335"/>
                    <a:pt x="825" y="335"/>
                  </a:cubicBezTo>
                  <a:cubicBezTo>
                    <a:pt x="825" y="335"/>
                    <a:pt x="824" y="335"/>
                    <a:pt x="824" y="335"/>
                  </a:cubicBezTo>
                  <a:moveTo>
                    <a:pt x="754" y="333"/>
                  </a:moveTo>
                  <a:cubicBezTo>
                    <a:pt x="748" y="333"/>
                    <a:pt x="743" y="338"/>
                    <a:pt x="743" y="343"/>
                  </a:cubicBezTo>
                  <a:cubicBezTo>
                    <a:pt x="743" y="349"/>
                    <a:pt x="748" y="353"/>
                    <a:pt x="754" y="353"/>
                  </a:cubicBezTo>
                  <a:cubicBezTo>
                    <a:pt x="754" y="353"/>
                    <a:pt x="754" y="353"/>
                    <a:pt x="754" y="353"/>
                  </a:cubicBezTo>
                  <a:cubicBezTo>
                    <a:pt x="760" y="353"/>
                    <a:pt x="765" y="349"/>
                    <a:pt x="765" y="344"/>
                  </a:cubicBezTo>
                  <a:cubicBezTo>
                    <a:pt x="765" y="338"/>
                    <a:pt x="760" y="333"/>
                    <a:pt x="754" y="333"/>
                  </a:cubicBezTo>
                  <a:cubicBezTo>
                    <a:pt x="754" y="333"/>
                    <a:pt x="754" y="333"/>
                    <a:pt x="754" y="333"/>
                  </a:cubicBezTo>
                  <a:moveTo>
                    <a:pt x="4044" y="311"/>
                  </a:moveTo>
                  <a:cubicBezTo>
                    <a:pt x="4043" y="311"/>
                    <a:pt x="4041" y="312"/>
                    <a:pt x="4039" y="314"/>
                  </a:cubicBezTo>
                  <a:cubicBezTo>
                    <a:pt x="4035" y="318"/>
                    <a:pt x="4032" y="326"/>
                    <a:pt x="4032" y="332"/>
                  </a:cubicBezTo>
                  <a:cubicBezTo>
                    <a:pt x="4032" y="335"/>
                    <a:pt x="4033" y="337"/>
                    <a:pt x="4035" y="337"/>
                  </a:cubicBezTo>
                  <a:cubicBezTo>
                    <a:pt x="4036" y="337"/>
                    <a:pt x="4038" y="336"/>
                    <a:pt x="4040" y="334"/>
                  </a:cubicBezTo>
                  <a:cubicBezTo>
                    <a:pt x="4044" y="330"/>
                    <a:pt x="4047" y="322"/>
                    <a:pt x="4047" y="316"/>
                  </a:cubicBezTo>
                  <a:cubicBezTo>
                    <a:pt x="4047" y="313"/>
                    <a:pt x="4046" y="311"/>
                    <a:pt x="4044" y="311"/>
                  </a:cubicBezTo>
                  <a:moveTo>
                    <a:pt x="4093" y="266"/>
                  </a:moveTo>
                  <a:cubicBezTo>
                    <a:pt x="4092" y="266"/>
                    <a:pt x="4090" y="267"/>
                    <a:pt x="4088" y="268"/>
                  </a:cubicBezTo>
                  <a:cubicBezTo>
                    <a:pt x="4083" y="272"/>
                    <a:pt x="4079" y="280"/>
                    <a:pt x="4079" y="285"/>
                  </a:cubicBezTo>
                  <a:cubicBezTo>
                    <a:pt x="4079" y="289"/>
                    <a:pt x="4081" y="291"/>
                    <a:pt x="4083" y="291"/>
                  </a:cubicBezTo>
                  <a:cubicBezTo>
                    <a:pt x="4085" y="291"/>
                    <a:pt x="4087" y="290"/>
                    <a:pt x="4089" y="288"/>
                  </a:cubicBezTo>
                  <a:cubicBezTo>
                    <a:pt x="4093" y="284"/>
                    <a:pt x="4097" y="276"/>
                    <a:pt x="4097" y="271"/>
                  </a:cubicBezTo>
                  <a:cubicBezTo>
                    <a:pt x="4096" y="267"/>
                    <a:pt x="4095" y="266"/>
                    <a:pt x="4093" y="266"/>
                  </a:cubicBezTo>
                  <a:moveTo>
                    <a:pt x="4149" y="225"/>
                  </a:moveTo>
                  <a:cubicBezTo>
                    <a:pt x="4148" y="225"/>
                    <a:pt x="4146" y="226"/>
                    <a:pt x="4144" y="227"/>
                  </a:cubicBezTo>
                  <a:cubicBezTo>
                    <a:pt x="4139" y="231"/>
                    <a:pt x="4133" y="237"/>
                    <a:pt x="4133" y="243"/>
                  </a:cubicBezTo>
                  <a:cubicBezTo>
                    <a:pt x="4134" y="247"/>
                    <a:pt x="4136" y="249"/>
                    <a:pt x="4139" y="249"/>
                  </a:cubicBezTo>
                  <a:cubicBezTo>
                    <a:pt x="4141" y="249"/>
                    <a:pt x="4143" y="248"/>
                    <a:pt x="4145" y="247"/>
                  </a:cubicBezTo>
                  <a:cubicBezTo>
                    <a:pt x="4150" y="243"/>
                    <a:pt x="4154" y="236"/>
                    <a:pt x="4153" y="230"/>
                  </a:cubicBezTo>
                  <a:cubicBezTo>
                    <a:pt x="4153" y="226"/>
                    <a:pt x="4152" y="225"/>
                    <a:pt x="4149" y="225"/>
                  </a:cubicBezTo>
                  <a:moveTo>
                    <a:pt x="4212" y="188"/>
                  </a:moveTo>
                  <a:cubicBezTo>
                    <a:pt x="4210" y="188"/>
                    <a:pt x="4208" y="188"/>
                    <a:pt x="4206" y="190"/>
                  </a:cubicBezTo>
                  <a:cubicBezTo>
                    <a:pt x="4200" y="193"/>
                    <a:pt x="4194" y="199"/>
                    <a:pt x="4194" y="205"/>
                  </a:cubicBezTo>
                  <a:cubicBezTo>
                    <a:pt x="4195" y="209"/>
                    <a:pt x="4198" y="211"/>
                    <a:pt x="4201" y="211"/>
                  </a:cubicBezTo>
                  <a:cubicBezTo>
                    <a:pt x="4203" y="211"/>
                    <a:pt x="4205" y="211"/>
                    <a:pt x="4207" y="210"/>
                  </a:cubicBezTo>
                  <a:cubicBezTo>
                    <a:pt x="4213" y="206"/>
                    <a:pt x="4217" y="199"/>
                    <a:pt x="4216" y="193"/>
                  </a:cubicBezTo>
                  <a:cubicBezTo>
                    <a:pt x="4216" y="190"/>
                    <a:pt x="4214" y="188"/>
                    <a:pt x="4212" y="188"/>
                  </a:cubicBezTo>
                  <a:moveTo>
                    <a:pt x="4279" y="155"/>
                  </a:moveTo>
                  <a:cubicBezTo>
                    <a:pt x="4277" y="155"/>
                    <a:pt x="4275" y="155"/>
                    <a:pt x="4273" y="156"/>
                  </a:cubicBezTo>
                  <a:cubicBezTo>
                    <a:pt x="4267" y="159"/>
                    <a:pt x="4260" y="165"/>
                    <a:pt x="4261" y="171"/>
                  </a:cubicBezTo>
                  <a:cubicBezTo>
                    <a:pt x="4261" y="176"/>
                    <a:pt x="4265" y="178"/>
                    <a:pt x="4269" y="178"/>
                  </a:cubicBezTo>
                  <a:cubicBezTo>
                    <a:pt x="4270" y="178"/>
                    <a:pt x="4272" y="178"/>
                    <a:pt x="4274" y="177"/>
                  </a:cubicBezTo>
                  <a:cubicBezTo>
                    <a:pt x="4280" y="174"/>
                    <a:pt x="4285" y="167"/>
                    <a:pt x="4284" y="161"/>
                  </a:cubicBezTo>
                  <a:cubicBezTo>
                    <a:pt x="4284" y="157"/>
                    <a:pt x="4282" y="155"/>
                    <a:pt x="4279" y="155"/>
                  </a:cubicBezTo>
                  <a:moveTo>
                    <a:pt x="4350" y="125"/>
                  </a:moveTo>
                  <a:cubicBezTo>
                    <a:pt x="4349" y="125"/>
                    <a:pt x="4347" y="126"/>
                    <a:pt x="4345" y="127"/>
                  </a:cubicBezTo>
                  <a:cubicBezTo>
                    <a:pt x="4338" y="129"/>
                    <a:pt x="4331" y="135"/>
                    <a:pt x="4332" y="141"/>
                  </a:cubicBezTo>
                  <a:cubicBezTo>
                    <a:pt x="4332" y="146"/>
                    <a:pt x="4336" y="149"/>
                    <a:pt x="4341" y="149"/>
                  </a:cubicBezTo>
                  <a:cubicBezTo>
                    <a:pt x="4342" y="149"/>
                    <a:pt x="4344" y="149"/>
                    <a:pt x="4345" y="148"/>
                  </a:cubicBezTo>
                  <a:cubicBezTo>
                    <a:pt x="4352" y="145"/>
                    <a:pt x="4357" y="138"/>
                    <a:pt x="4356" y="132"/>
                  </a:cubicBezTo>
                  <a:cubicBezTo>
                    <a:pt x="4356" y="127"/>
                    <a:pt x="4354" y="125"/>
                    <a:pt x="4350" y="125"/>
                  </a:cubicBezTo>
                  <a:moveTo>
                    <a:pt x="4425" y="99"/>
                  </a:moveTo>
                  <a:cubicBezTo>
                    <a:pt x="4424" y="99"/>
                    <a:pt x="4422" y="100"/>
                    <a:pt x="4420" y="100"/>
                  </a:cubicBezTo>
                  <a:cubicBezTo>
                    <a:pt x="4413" y="103"/>
                    <a:pt x="4406" y="108"/>
                    <a:pt x="4406" y="115"/>
                  </a:cubicBezTo>
                  <a:cubicBezTo>
                    <a:pt x="4407" y="120"/>
                    <a:pt x="4411" y="123"/>
                    <a:pt x="4416" y="123"/>
                  </a:cubicBezTo>
                  <a:cubicBezTo>
                    <a:pt x="4418" y="123"/>
                    <a:pt x="4419" y="123"/>
                    <a:pt x="4420" y="123"/>
                  </a:cubicBezTo>
                  <a:cubicBezTo>
                    <a:pt x="4427" y="121"/>
                    <a:pt x="4433" y="113"/>
                    <a:pt x="4432" y="106"/>
                  </a:cubicBezTo>
                  <a:cubicBezTo>
                    <a:pt x="4432" y="102"/>
                    <a:pt x="4429" y="99"/>
                    <a:pt x="4425" y="99"/>
                  </a:cubicBezTo>
                  <a:moveTo>
                    <a:pt x="4503" y="77"/>
                  </a:moveTo>
                  <a:cubicBezTo>
                    <a:pt x="4501" y="77"/>
                    <a:pt x="4500" y="77"/>
                    <a:pt x="4498" y="78"/>
                  </a:cubicBezTo>
                  <a:cubicBezTo>
                    <a:pt x="4491" y="80"/>
                    <a:pt x="4483" y="85"/>
                    <a:pt x="4484" y="92"/>
                  </a:cubicBezTo>
                  <a:cubicBezTo>
                    <a:pt x="4484" y="97"/>
                    <a:pt x="4489" y="101"/>
                    <a:pt x="4495" y="101"/>
                  </a:cubicBezTo>
                  <a:cubicBezTo>
                    <a:pt x="4496" y="101"/>
                    <a:pt x="4497" y="101"/>
                    <a:pt x="4498" y="101"/>
                  </a:cubicBezTo>
                  <a:cubicBezTo>
                    <a:pt x="4505" y="99"/>
                    <a:pt x="4511" y="92"/>
                    <a:pt x="4510" y="85"/>
                  </a:cubicBezTo>
                  <a:cubicBezTo>
                    <a:pt x="4510" y="79"/>
                    <a:pt x="4507" y="77"/>
                    <a:pt x="4503" y="77"/>
                  </a:cubicBezTo>
                  <a:moveTo>
                    <a:pt x="4582" y="58"/>
                  </a:moveTo>
                  <a:cubicBezTo>
                    <a:pt x="4581" y="58"/>
                    <a:pt x="4579" y="58"/>
                    <a:pt x="4578" y="58"/>
                  </a:cubicBezTo>
                  <a:cubicBezTo>
                    <a:pt x="4570" y="60"/>
                    <a:pt x="4563" y="65"/>
                    <a:pt x="4563" y="72"/>
                  </a:cubicBezTo>
                  <a:cubicBezTo>
                    <a:pt x="4564" y="78"/>
                    <a:pt x="4569" y="83"/>
                    <a:pt x="4575" y="83"/>
                  </a:cubicBezTo>
                  <a:cubicBezTo>
                    <a:pt x="4576" y="83"/>
                    <a:pt x="4577" y="83"/>
                    <a:pt x="4578" y="82"/>
                  </a:cubicBezTo>
                  <a:cubicBezTo>
                    <a:pt x="4585" y="81"/>
                    <a:pt x="4591" y="73"/>
                    <a:pt x="4590" y="66"/>
                  </a:cubicBezTo>
                  <a:cubicBezTo>
                    <a:pt x="4590" y="60"/>
                    <a:pt x="4587" y="58"/>
                    <a:pt x="4582" y="58"/>
                  </a:cubicBezTo>
                  <a:moveTo>
                    <a:pt x="4662" y="41"/>
                  </a:moveTo>
                  <a:cubicBezTo>
                    <a:pt x="4661" y="41"/>
                    <a:pt x="4660" y="41"/>
                    <a:pt x="4658" y="42"/>
                  </a:cubicBezTo>
                  <a:cubicBezTo>
                    <a:pt x="4651" y="43"/>
                    <a:pt x="4644" y="48"/>
                    <a:pt x="4644" y="55"/>
                  </a:cubicBezTo>
                  <a:cubicBezTo>
                    <a:pt x="4644" y="62"/>
                    <a:pt x="4649" y="67"/>
                    <a:pt x="4656" y="67"/>
                  </a:cubicBezTo>
                  <a:cubicBezTo>
                    <a:pt x="4656" y="67"/>
                    <a:pt x="4657" y="67"/>
                    <a:pt x="4658" y="67"/>
                  </a:cubicBezTo>
                  <a:cubicBezTo>
                    <a:pt x="4665" y="65"/>
                    <a:pt x="4671" y="58"/>
                    <a:pt x="4671" y="50"/>
                  </a:cubicBezTo>
                  <a:cubicBezTo>
                    <a:pt x="4671" y="44"/>
                    <a:pt x="4667" y="41"/>
                    <a:pt x="4662" y="41"/>
                  </a:cubicBezTo>
                  <a:moveTo>
                    <a:pt x="4742" y="28"/>
                  </a:moveTo>
                  <a:cubicBezTo>
                    <a:pt x="4741" y="28"/>
                    <a:pt x="4740" y="28"/>
                    <a:pt x="4739" y="28"/>
                  </a:cubicBezTo>
                  <a:cubicBezTo>
                    <a:pt x="4732" y="29"/>
                    <a:pt x="4725" y="34"/>
                    <a:pt x="4725" y="42"/>
                  </a:cubicBezTo>
                  <a:cubicBezTo>
                    <a:pt x="4725" y="49"/>
                    <a:pt x="4730" y="54"/>
                    <a:pt x="4737" y="54"/>
                  </a:cubicBezTo>
                  <a:cubicBezTo>
                    <a:pt x="4737" y="54"/>
                    <a:pt x="4738" y="54"/>
                    <a:pt x="4738" y="54"/>
                  </a:cubicBezTo>
                  <a:cubicBezTo>
                    <a:pt x="4746" y="53"/>
                    <a:pt x="4752" y="45"/>
                    <a:pt x="4752" y="38"/>
                  </a:cubicBezTo>
                  <a:cubicBezTo>
                    <a:pt x="4752" y="31"/>
                    <a:pt x="4748" y="28"/>
                    <a:pt x="4742" y="28"/>
                  </a:cubicBezTo>
                  <a:moveTo>
                    <a:pt x="4821" y="17"/>
                  </a:moveTo>
                  <a:cubicBezTo>
                    <a:pt x="4820" y="17"/>
                    <a:pt x="4820" y="17"/>
                    <a:pt x="4819" y="17"/>
                  </a:cubicBezTo>
                  <a:cubicBezTo>
                    <a:pt x="4812" y="18"/>
                    <a:pt x="4805" y="23"/>
                    <a:pt x="4805" y="31"/>
                  </a:cubicBezTo>
                  <a:cubicBezTo>
                    <a:pt x="4805" y="38"/>
                    <a:pt x="4810" y="44"/>
                    <a:pt x="4817" y="44"/>
                  </a:cubicBezTo>
                  <a:cubicBezTo>
                    <a:pt x="4817" y="44"/>
                    <a:pt x="4818" y="44"/>
                    <a:pt x="4818" y="44"/>
                  </a:cubicBezTo>
                  <a:cubicBezTo>
                    <a:pt x="4825" y="43"/>
                    <a:pt x="4832" y="35"/>
                    <a:pt x="4832" y="28"/>
                  </a:cubicBezTo>
                  <a:cubicBezTo>
                    <a:pt x="4832" y="21"/>
                    <a:pt x="4827" y="17"/>
                    <a:pt x="4821" y="17"/>
                  </a:cubicBezTo>
                  <a:moveTo>
                    <a:pt x="4899" y="9"/>
                  </a:moveTo>
                  <a:cubicBezTo>
                    <a:pt x="4898" y="9"/>
                    <a:pt x="4898" y="9"/>
                    <a:pt x="4897" y="9"/>
                  </a:cubicBezTo>
                  <a:cubicBezTo>
                    <a:pt x="4890" y="10"/>
                    <a:pt x="4884" y="15"/>
                    <a:pt x="4884" y="22"/>
                  </a:cubicBezTo>
                  <a:cubicBezTo>
                    <a:pt x="4883" y="30"/>
                    <a:pt x="4888" y="36"/>
                    <a:pt x="4895" y="36"/>
                  </a:cubicBezTo>
                  <a:cubicBezTo>
                    <a:pt x="4895" y="36"/>
                    <a:pt x="4896" y="36"/>
                    <a:pt x="4896" y="36"/>
                  </a:cubicBezTo>
                  <a:cubicBezTo>
                    <a:pt x="4903" y="35"/>
                    <a:pt x="4909" y="28"/>
                    <a:pt x="4909" y="20"/>
                  </a:cubicBezTo>
                  <a:cubicBezTo>
                    <a:pt x="4910" y="13"/>
                    <a:pt x="4905" y="9"/>
                    <a:pt x="4899" y="9"/>
                  </a:cubicBezTo>
                  <a:moveTo>
                    <a:pt x="4974" y="4"/>
                  </a:moveTo>
                  <a:cubicBezTo>
                    <a:pt x="4973" y="4"/>
                    <a:pt x="4973" y="4"/>
                    <a:pt x="4973" y="4"/>
                  </a:cubicBezTo>
                  <a:cubicBezTo>
                    <a:pt x="4966" y="4"/>
                    <a:pt x="4960" y="9"/>
                    <a:pt x="4960" y="16"/>
                  </a:cubicBezTo>
                  <a:cubicBezTo>
                    <a:pt x="4959" y="23"/>
                    <a:pt x="4964" y="30"/>
                    <a:pt x="4971" y="30"/>
                  </a:cubicBezTo>
                  <a:cubicBezTo>
                    <a:pt x="4971" y="30"/>
                    <a:pt x="4971" y="30"/>
                    <a:pt x="4972" y="30"/>
                  </a:cubicBezTo>
                  <a:cubicBezTo>
                    <a:pt x="4979" y="29"/>
                    <a:pt x="4984" y="22"/>
                    <a:pt x="4985" y="15"/>
                  </a:cubicBezTo>
                  <a:cubicBezTo>
                    <a:pt x="4985" y="8"/>
                    <a:pt x="4980" y="4"/>
                    <a:pt x="4974" y="4"/>
                  </a:cubicBezTo>
                  <a:moveTo>
                    <a:pt x="5045" y="0"/>
                  </a:moveTo>
                  <a:cubicBezTo>
                    <a:pt x="5045" y="0"/>
                    <a:pt x="5045" y="0"/>
                    <a:pt x="5045" y="0"/>
                  </a:cubicBezTo>
                  <a:cubicBezTo>
                    <a:pt x="5038" y="1"/>
                    <a:pt x="5033" y="5"/>
                    <a:pt x="5033" y="12"/>
                  </a:cubicBezTo>
                  <a:cubicBezTo>
                    <a:pt x="5032" y="19"/>
                    <a:pt x="5037" y="26"/>
                    <a:pt x="5043" y="26"/>
                  </a:cubicBezTo>
                  <a:cubicBezTo>
                    <a:pt x="5043" y="26"/>
                    <a:pt x="5044" y="26"/>
                    <a:pt x="5044" y="26"/>
                  </a:cubicBezTo>
                  <a:cubicBezTo>
                    <a:pt x="5050" y="25"/>
                    <a:pt x="5056" y="18"/>
                    <a:pt x="5056" y="11"/>
                  </a:cubicBezTo>
                  <a:cubicBezTo>
                    <a:pt x="5056" y="5"/>
                    <a:pt x="5051" y="0"/>
                    <a:pt x="50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82"/>
            <p:cNvSpPr/>
            <p:nvPr/>
          </p:nvSpPr>
          <p:spPr bwMode="auto">
            <a:xfrm>
              <a:off x="13101638" y="10896600"/>
              <a:ext cx="58738" cy="65088"/>
            </a:xfrm>
            <a:custGeom>
              <a:avLst/>
              <a:gdLst>
                <a:gd name="T0" fmla="*/ 11 w 22"/>
                <a:gd name="T1" fmla="*/ 0 h 24"/>
                <a:gd name="T2" fmla="*/ 4 w 22"/>
                <a:gd name="T3" fmla="*/ 3 h 24"/>
                <a:gd name="T4" fmla="*/ 2 w 22"/>
                <a:gd name="T5" fmla="*/ 5 h 24"/>
                <a:gd name="T6" fmla="*/ 1 w 22"/>
                <a:gd name="T7" fmla="*/ 7 h 24"/>
                <a:gd name="T8" fmla="*/ 0 w 22"/>
                <a:gd name="T9" fmla="*/ 9 h 24"/>
                <a:gd name="T10" fmla="*/ 0 w 22"/>
                <a:gd name="T11" fmla="*/ 11 h 24"/>
                <a:gd name="T12" fmla="*/ 3 w 22"/>
                <a:gd name="T13" fmla="*/ 20 h 24"/>
                <a:gd name="T14" fmla="*/ 7 w 22"/>
                <a:gd name="T15" fmla="*/ 23 h 24"/>
                <a:gd name="T16" fmla="*/ 11 w 22"/>
                <a:gd name="T17" fmla="*/ 24 h 24"/>
                <a:gd name="T18" fmla="*/ 11 w 22"/>
                <a:gd name="T19" fmla="*/ 24 h 24"/>
                <a:gd name="T20" fmla="*/ 19 w 22"/>
                <a:gd name="T21" fmla="*/ 20 h 24"/>
                <a:gd name="T22" fmla="*/ 22 w 22"/>
                <a:gd name="T23" fmla="*/ 11 h 24"/>
                <a:gd name="T24" fmla="*/ 22 w 22"/>
                <a:gd name="T25" fmla="*/ 9 h 24"/>
                <a:gd name="T26" fmla="*/ 21 w 22"/>
                <a:gd name="T27" fmla="*/ 7 h 24"/>
                <a:gd name="T28" fmla="*/ 20 w 22"/>
                <a:gd name="T29" fmla="*/ 5 h 24"/>
                <a:gd name="T30" fmla="*/ 19 w 22"/>
                <a:gd name="T31" fmla="*/ 3 h 24"/>
                <a:gd name="T32" fmla="*/ 11 w 22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8" y="0"/>
                    <a:pt x="6" y="1"/>
                    <a:pt x="4" y="3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4" y="22"/>
                    <a:pt x="5" y="22"/>
                    <a:pt x="7" y="23"/>
                  </a:cubicBezTo>
                  <a:cubicBezTo>
                    <a:pt x="8" y="24"/>
                    <a:pt x="9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4" y="24"/>
                    <a:pt x="17" y="22"/>
                    <a:pt x="19" y="20"/>
                  </a:cubicBezTo>
                  <a:cubicBezTo>
                    <a:pt x="21" y="17"/>
                    <a:pt x="22" y="14"/>
                    <a:pt x="22" y="11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83"/>
            <p:cNvSpPr/>
            <p:nvPr/>
          </p:nvSpPr>
          <p:spPr bwMode="auto">
            <a:xfrm>
              <a:off x="-760413" y="13260388"/>
              <a:ext cx="42863" cy="31750"/>
            </a:xfrm>
            <a:custGeom>
              <a:avLst/>
              <a:gdLst>
                <a:gd name="T0" fmla="*/ 13 w 16"/>
                <a:gd name="T1" fmla="*/ 0 h 12"/>
                <a:gd name="T2" fmla="*/ 4 w 16"/>
                <a:gd name="T3" fmla="*/ 5 h 12"/>
                <a:gd name="T4" fmla="*/ 0 w 16"/>
                <a:gd name="T5" fmla="*/ 9 h 12"/>
                <a:gd name="T6" fmla="*/ 1 w 16"/>
                <a:gd name="T7" fmla="*/ 12 h 12"/>
                <a:gd name="T8" fmla="*/ 3 w 16"/>
                <a:gd name="T9" fmla="*/ 12 h 12"/>
                <a:gd name="T10" fmla="*/ 7 w 16"/>
                <a:gd name="T11" fmla="*/ 12 h 12"/>
                <a:gd name="T12" fmla="*/ 13 w 16"/>
                <a:gd name="T13" fmla="*/ 8 h 12"/>
                <a:gd name="T14" fmla="*/ 16 w 16"/>
                <a:gd name="T15" fmla="*/ 4 h 12"/>
                <a:gd name="T16" fmla="*/ 15 w 16"/>
                <a:gd name="T17" fmla="*/ 1 h 12"/>
                <a:gd name="T18" fmla="*/ 13 w 1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2">
                  <a:moveTo>
                    <a:pt x="13" y="0"/>
                  </a:moveTo>
                  <a:cubicBezTo>
                    <a:pt x="10" y="0"/>
                    <a:pt x="6" y="2"/>
                    <a:pt x="4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9" y="11"/>
                    <a:pt x="11" y="10"/>
                    <a:pt x="13" y="8"/>
                  </a:cubicBezTo>
                  <a:cubicBezTo>
                    <a:pt x="14" y="7"/>
                    <a:pt x="16" y="5"/>
                    <a:pt x="16" y="4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4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84"/>
            <p:cNvSpPr>
              <a:spLocks noEditPoints="1"/>
            </p:cNvSpPr>
            <p:nvPr/>
          </p:nvSpPr>
          <p:spPr bwMode="auto">
            <a:xfrm>
              <a:off x="-639763" y="11180763"/>
              <a:ext cx="13595351" cy="2063750"/>
            </a:xfrm>
            <a:custGeom>
              <a:avLst/>
              <a:gdLst>
                <a:gd name="T0" fmla="*/ 2979 w 5050"/>
                <a:gd name="T1" fmla="*/ 740 h 766"/>
                <a:gd name="T2" fmla="*/ 2926 w 5050"/>
                <a:gd name="T3" fmla="*/ 733 h 766"/>
                <a:gd name="T4" fmla="*/ 3122 w 5050"/>
                <a:gd name="T5" fmla="*/ 729 h 766"/>
                <a:gd name="T6" fmla="*/ 2875 w 5050"/>
                <a:gd name="T7" fmla="*/ 734 h 766"/>
                <a:gd name="T8" fmla="*/ 3192 w 5050"/>
                <a:gd name="T9" fmla="*/ 723 h 766"/>
                <a:gd name="T10" fmla="*/ 3252 w 5050"/>
                <a:gd name="T11" fmla="*/ 725 h 766"/>
                <a:gd name="T12" fmla="*/ 2803 w 5050"/>
                <a:gd name="T13" fmla="*/ 711 h 766"/>
                <a:gd name="T14" fmla="*/ 89 w 5050"/>
                <a:gd name="T15" fmla="*/ 707 h 766"/>
                <a:gd name="T16" fmla="*/ 2752 w 5050"/>
                <a:gd name="T17" fmla="*/ 692 h 766"/>
                <a:gd name="T18" fmla="*/ 3463 w 5050"/>
                <a:gd name="T19" fmla="*/ 670 h 766"/>
                <a:gd name="T20" fmla="*/ 2707 w 5050"/>
                <a:gd name="T21" fmla="*/ 678 h 766"/>
                <a:gd name="T22" fmla="*/ 3541 w 5050"/>
                <a:gd name="T23" fmla="*/ 644 h 766"/>
                <a:gd name="T24" fmla="*/ 3531 w 5050"/>
                <a:gd name="T25" fmla="*/ 652 h 766"/>
                <a:gd name="T26" fmla="*/ 3610 w 5050"/>
                <a:gd name="T27" fmla="*/ 615 h 766"/>
                <a:gd name="T28" fmla="*/ 3611 w 5050"/>
                <a:gd name="T29" fmla="*/ 616 h 766"/>
                <a:gd name="T30" fmla="*/ 2587 w 5050"/>
                <a:gd name="T31" fmla="*/ 608 h 766"/>
                <a:gd name="T32" fmla="*/ 3676 w 5050"/>
                <a:gd name="T33" fmla="*/ 582 h 766"/>
                <a:gd name="T34" fmla="*/ 2555 w 5050"/>
                <a:gd name="T35" fmla="*/ 586 h 766"/>
                <a:gd name="T36" fmla="*/ 3745 w 5050"/>
                <a:gd name="T37" fmla="*/ 541 h 766"/>
                <a:gd name="T38" fmla="*/ 2490 w 5050"/>
                <a:gd name="T39" fmla="*/ 539 h 766"/>
                <a:gd name="T40" fmla="*/ 270 w 5050"/>
                <a:gd name="T41" fmla="*/ 547 h 766"/>
                <a:gd name="T42" fmla="*/ 2440 w 5050"/>
                <a:gd name="T43" fmla="*/ 506 h 766"/>
                <a:gd name="T44" fmla="*/ 3789 w 5050"/>
                <a:gd name="T45" fmla="*/ 512 h 766"/>
                <a:gd name="T46" fmla="*/ 331 w 5050"/>
                <a:gd name="T47" fmla="*/ 486 h 766"/>
                <a:gd name="T48" fmla="*/ 2335 w 5050"/>
                <a:gd name="T49" fmla="*/ 449 h 766"/>
                <a:gd name="T50" fmla="*/ 3866 w 5050"/>
                <a:gd name="T51" fmla="*/ 455 h 766"/>
                <a:gd name="T52" fmla="*/ 2285 w 5050"/>
                <a:gd name="T53" fmla="*/ 422 h 766"/>
                <a:gd name="T54" fmla="*/ 2241 w 5050"/>
                <a:gd name="T55" fmla="*/ 414 h 766"/>
                <a:gd name="T56" fmla="*/ 426 w 5050"/>
                <a:gd name="T57" fmla="*/ 402 h 766"/>
                <a:gd name="T58" fmla="*/ 2116 w 5050"/>
                <a:gd name="T59" fmla="*/ 391 h 766"/>
                <a:gd name="T60" fmla="*/ 3941 w 5050"/>
                <a:gd name="T61" fmla="*/ 383 h 766"/>
                <a:gd name="T62" fmla="*/ 1966 w 5050"/>
                <a:gd name="T63" fmla="*/ 383 h 766"/>
                <a:gd name="T64" fmla="*/ 1914 w 5050"/>
                <a:gd name="T65" fmla="*/ 381 h 766"/>
                <a:gd name="T66" fmla="*/ 477 w 5050"/>
                <a:gd name="T67" fmla="*/ 366 h 766"/>
                <a:gd name="T68" fmla="*/ 1735 w 5050"/>
                <a:gd name="T69" fmla="*/ 370 h 766"/>
                <a:gd name="T70" fmla="*/ 1633 w 5050"/>
                <a:gd name="T71" fmla="*/ 353 h 766"/>
                <a:gd name="T72" fmla="*/ 1545 w 5050"/>
                <a:gd name="T73" fmla="*/ 352 h 766"/>
                <a:gd name="T74" fmla="*/ 1539 w 5050"/>
                <a:gd name="T75" fmla="*/ 344 h 766"/>
                <a:gd name="T76" fmla="*/ 1450 w 5050"/>
                <a:gd name="T77" fmla="*/ 343 h 766"/>
                <a:gd name="T78" fmla="*/ 1444 w 5050"/>
                <a:gd name="T79" fmla="*/ 334 h 766"/>
                <a:gd name="T80" fmla="*/ 1370 w 5050"/>
                <a:gd name="T81" fmla="*/ 332 h 766"/>
                <a:gd name="T82" fmla="*/ 4002 w 5050"/>
                <a:gd name="T83" fmla="*/ 315 h 766"/>
                <a:gd name="T84" fmla="*/ 1276 w 5050"/>
                <a:gd name="T85" fmla="*/ 322 h 766"/>
                <a:gd name="T86" fmla="*/ 584 w 5050"/>
                <a:gd name="T87" fmla="*/ 310 h 766"/>
                <a:gd name="T88" fmla="*/ 1183 w 5050"/>
                <a:gd name="T89" fmla="*/ 312 h 766"/>
                <a:gd name="T90" fmla="*/ 1092 w 5050"/>
                <a:gd name="T91" fmla="*/ 304 h 766"/>
                <a:gd name="T92" fmla="*/ 986 w 5050"/>
                <a:gd name="T93" fmla="*/ 291 h 766"/>
                <a:gd name="T94" fmla="*/ 904 w 5050"/>
                <a:gd name="T95" fmla="*/ 285 h 766"/>
                <a:gd name="T96" fmla="*/ 698 w 5050"/>
                <a:gd name="T97" fmla="*/ 281 h 766"/>
                <a:gd name="T98" fmla="*/ 833 w 5050"/>
                <a:gd name="T99" fmla="*/ 289 h 766"/>
                <a:gd name="T100" fmla="*/ 761 w 5050"/>
                <a:gd name="T101" fmla="*/ 287 h 766"/>
                <a:gd name="T102" fmla="*/ 4050 w 5050"/>
                <a:gd name="T103" fmla="*/ 263 h 766"/>
                <a:gd name="T104" fmla="*/ 4142 w 5050"/>
                <a:gd name="T105" fmla="*/ 199 h 766"/>
                <a:gd name="T106" fmla="*/ 4226 w 5050"/>
                <a:gd name="T107" fmla="*/ 156 h 766"/>
                <a:gd name="T108" fmla="*/ 4352 w 5050"/>
                <a:gd name="T109" fmla="*/ 97 h 766"/>
                <a:gd name="T110" fmla="*/ 4426 w 5050"/>
                <a:gd name="T111" fmla="*/ 106 h 766"/>
                <a:gd name="T112" fmla="*/ 4582 w 5050"/>
                <a:gd name="T113" fmla="*/ 44 h 766"/>
                <a:gd name="T114" fmla="*/ 4656 w 5050"/>
                <a:gd name="T115" fmla="*/ 71 h 766"/>
                <a:gd name="T116" fmla="*/ 4739 w 5050"/>
                <a:gd name="T117" fmla="*/ 23 h 766"/>
                <a:gd name="T118" fmla="*/ 4878 w 5050"/>
                <a:gd name="T119" fmla="*/ 32 h 766"/>
                <a:gd name="T120" fmla="*/ 4978 w 5050"/>
                <a:gd name="T121" fmla="*/ 2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50" h="766">
                  <a:moveTo>
                    <a:pt x="13" y="752"/>
                  </a:moveTo>
                  <a:cubicBezTo>
                    <a:pt x="12" y="752"/>
                    <a:pt x="11" y="752"/>
                    <a:pt x="9" y="753"/>
                  </a:cubicBezTo>
                  <a:cubicBezTo>
                    <a:pt x="5" y="755"/>
                    <a:pt x="1" y="760"/>
                    <a:pt x="0" y="763"/>
                  </a:cubicBezTo>
                  <a:cubicBezTo>
                    <a:pt x="0" y="765"/>
                    <a:pt x="1" y="766"/>
                    <a:pt x="3" y="766"/>
                  </a:cubicBezTo>
                  <a:cubicBezTo>
                    <a:pt x="4" y="766"/>
                    <a:pt x="5" y="766"/>
                    <a:pt x="7" y="765"/>
                  </a:cubicBezTo>
                  <a:cubicBezTo>
                    <a:pt x="11" y="763"/>
                    <a:pt x="15" y="759"/>
                    <a:pt x="16" y="755"/>
                  </a:cubicBezTo>
                  <a:cubicBezTo>
                    <a:pt x="16" y="753"/>
                    <a:pt x="15" y="752"/>
                    <a:pt x="13" y="752"/>
                  </a:cubicBezTo>
                  <a:moveTo>
                    <a:pt x="2990" y="733"/>
                  </a:moveTo>
                  <a:cubicBezTo>
                    <a:pt x="2990" y="733"/>
                    <a:pt x="2990" y="733"/>
                    <a:pt x="2990" y="733"/>
                  </a:cubicBezTo>
                  <a:cubicBezTo>
                    <a:pt x="2984" y="733"/>
                    <a:pt x="2979" y="737"/>
                    <a:pt x="2979" y="740"/>
                  </a:cubicBezTo>
                  <a:cubicBezTo>
                    <a:pt x="2979" y="743"/>
                    <a:pt x="2983" y="746"/>
                    <a:pt x="2990" y="746"/>
                  </a:cubicBezTo>
                  <a:cubicBezTo>
                    <a:pt x="2990" y="746"/>
                    <a:pt x="2990" y="746"/>
                    <a:pt x="2990" y="746"/>
                  </a:cubicBezTo>
                  <a:cubicBezTo>
                    <a:pt x="2996" y="746"/>
                    <a:pt x="3001" y="743"/>
                    <a:pt x="3001" y="740"/>
                  </a:cubicBezTo>
                  <a:cubicBezTo>
                    <a:pt x="3001" y="736"/>
                    <a:pt x="2997" y="733"/>
                    <a:pt x="2990" y="733"/>
                  </a:cubicBezTo>
                  <a:moveTo>
                    <a:pt x="2925" y="733"/>
                  </a:moveTo>
                  <a:cubicBezTo>
                    <a:pt x="2920" y="733"/>
                    <a:pt x="2915" y="736"/>
                    <a:pt x="2915" y="739"/>
                  </a:cubicBezTo>
                  <a:cubicBezTo>
                    <a:pt x="2915" y="742"/>
                    <a:pt x="2920" y="745"/>
                    <a:pt x="2926" y="746"/>
                  </a:cubicBezTo>
                  <a:cubicBezTo>
                    <a:pt x="2926" y="746"/>
                    <a:pt x="2926" y="746"/>
                    <a:pt x="2927" y="746"/>
                  </a:cubicBezTo>
                  <a:cubicBezTo>
                    <a:pt x="2932" y="746"/>
                    <a:pt x="2937" y="743"/>
                    <a:pt x="2937" y="740"/>
                  </a:cubicBezTo>
                  <a:cubicBezTo>
                    <a:pt x="2937" y="737"/>
                    <a:pt x="2932" y="733"/>
                    <a:pt x="2926" y="733"/>
                  </a:cubicBezTo>
                  <a:cubicBezTo>
                    <a:pt x="2926" y="733"/>
                    <a:pt x="2925" y="733"/>
                    <a:pt x="2925" y="733"/>
                  </a:cubicBezTo>
                  <a:moveTo>
                    <a:pt x="3056" y="732"/>
                  </a:moveTo>
                  <a:cubicBezTo>
                    <a:pt x="3056" y="732"/>
                    <a:pt x="3056" y="732"/>
                    <a:pt x="3056" y="732"/>
                  </a:cubicBezTo>
                  <a:cubicBezTo>
                    <a:pt x="3049" y="732"/>
                    <a:pt x="3044" y="735"/>
                    <a:pt x="3044" y="739"/>
                  </a:cubicBezTo>
                  <a:cubicBezTo>
                    <a:pt x="3044" y="742"/>
                    <a:pt x="3049" y="744"/>
                    <a:pt x="3054" y="744"/>
                  </a:cubicBezTo>
                  <a:cubicBezTo>
                    <a:pt x="3055" y="744"/>
                    <a:pt x="3055" y="744"/>
                    <a:pt x="3055" y="744"/>
                  </a:cubicBezTo>
                  <a:cubicBezTo>
                    <a:pt x="3062" y="744"/>
                    <a:pt x="3067" y="741"/>
                    <a:pt x="3067" y="738"/>
                  </a:cubicBezTo>
                  <a:cubicBezTo>
                    <a:pt x="3067" y="735"/>
                    <a:pt x="3062" y="732"/>
                    <a:pt x="3056" y="732"/>
                  </a:cubicBezTo>
                  <a:moveTo>
                    <a:pt x="3124" y="729"/>
                  </a:moveTo>
                  <a:cubicBezTo>
                    <a:pt x="3123" y="729"/>
                    <a:pt x="3123" y="729"/>
                    <a:pt x="3122" y="729"/>
                  </a:cubicBezTo>
                  <a:cubicBezTo>
                    <a:pt x="3116" y="729"/>
                    <a:pt x="3111" y="732"/>
                    <a:pt x="3111" y="735"/>
                  </a:cubicBezTo>
                  <a:cubicBezTo>
                    <a:pt x="3110" y="738"/>
                    <a:pt x="3115" y="740"/>
                    <a:pt x="3120" y="740"/>
                  </a:cubicBezTo>
                  <a:cubicBezTo>
                    <a:pt x="3121" y="740"/>
                    <a:pt x="3121" y="740"/>
                    <a:pt x="3122" y="740"/>
                  </a:cubicBezTo>
                  <a:cubicBezTo>
                    <a:pt x="3128" y="740"/>
                    <a:pt x="3134" y="737"/>
                    <a:pt x="3134" y="734"/>
                  </a:cubicBezTo>
                  <a:cubicBezTo>
                    <a:pt x="3134" y="731"/>
                    <a:pt x="3129" y="729"/>
                    <a:pt x="3124" y="729"/>
                  </a:cubicBezTo>
                  <a:moveTo>
                    <a:pt x="2862" y="726"/>
                  </a:moveTo>
                  <a:cubicBezTo>
                    <a:pt x="2858" y="726"/>
                    <a:pt x="2855" y="728"/>
                    <a:pt x="2855" y="731"/>
                  </a:cubicBezTo>
                  <a:cubicBezTo>
                    <a:pt x="2855" y="734"/>
                    <a:pt x="2859" y="738"/>
                    <a:pt x="2865" y="739"/>
                  </a:cubicBezTo>
                  <a:cubicBezTo>
                    <a:pt x="2866" y="739"/>
                    <a:pt x="2867" y="739"/>
                    <a:pt x="2868" y="739"/>
                  </a:cubicBezTo>
                  <a:cubicBezTo>
                    <a:pt x="2872" y="739"/>
                    <a:pt x="2875" y="737"/>
                    <a:pt x="2875" y="734"/>
                  </a:cubicBezTo>
                  <a:cubicBezTo>
                    <a:pt x="2875" y="731"/>
                    <a:pt x="2871" y="727"/>
                    <a:pt x="2865" y="726"/>
                  </a:cubicBezTo>
                  <a:cubicBezTo>
                    <a:pt x="2864" y="726"/>
                    <a:pt x="2863" y="726"/>
                    <a:pt x="2862" y="726"/>
                  </a:cubicBezTo>
                  <a:moveTo>
                    <a:pt x="58" y="725"/>
                  </a:moveTo>
                  <a:cubicBezTo>
                    <a:pt x="57" y="725"/>
                    <a:pt x="55" y="726"/>
                    <a:pt x="53" y="727"/>
                  </a:cubicBezTo>
                  <a:cubicBezTo>
                    <a:pt x="49" y="730"/>
                    <a:pt x="45" y="735"/>
                    <a:pt x="45" y="738"/>
                  </a:cubicBezTo>
                  <a:cubicBezTo>
                    <a:pt x="45" y="740"/>
                    <a:pt x="45" y="741"/>
                    <a:pt x="47" y="741"/>
                  </a:cubicBezTo>
                  <a:cubicBezTo>
                    <a:pt x="48" y="741"/>
                    <a:pt x="50" y="740"/>
                    <a:pt x="52" y="739"/>
                  </a:cubicBezTo>
                  <a:cubicBezTo>
                    <a:pt x="56" y="736"/>
                    <a:pt x="60" y="731"/>
                    <a:pt x="60" y="728"/>
                  </a:cubicBezTo>
                  <a:cubicBezTo>
                    <a:pt x="60" y="726"/>
                    <a:pt x="59" y="725"/>
                    <a:pt x="58" y="725"/>
                  </a:cubicBezTo>
                  <a:moveTo>
                    <a:pt x="3192" y="723"/>
                  </a:moveTo>
                  <a:cubicBezTo>
                    <a:pt x="3191" y="723"/>
                    <a:pt x="3190" y="723"/>
                    <a:pt x="3189" y="723"/>
                  </a:cubicBezTo>
                  <a:cubicBezTo>
                    <a:pt x="3183" y="724"/>
                    <a:pt x="3178" y="727"/>
                    <a:pt x="3178" y="730"/>
                  </a:cubicBezTo>
                  <a:cubicBezTo>
                    <a:pt x="3178" y="732"/>
                    <a:pt x="3181" y="734"/>
                    <a:pt x="3186" y="734"/>
                  </a:cubicBezTo>
                  <a:cubicBezTo>
                    <a:pt x="3187" y="734"/>
                    <a:pt x="3188" y="734"/>
                    <a:pt x="3189" y="734"/>
                  </a:cubicBezTo>
                  <a:cubicBezTo>
                    <a:pt x="3196" y="733"/>
                    <a:pt x="3201" y="730"/>
                    <a:pt x="3201" y="727"/>
                  </a:cubicBezTo>
                  <a:cubicBezTo>
                    <a:pt x="3201" y="725"/>
                    <a:pt x="3197" y="723"/>
                    <a:pt x="3192" y="723"/>
                  </a:cubicBezTo>
                  <a:moveTo>
                    <a:pt x="3261" y="715"/>
                  </a:moveTo>
                  <a:cubicBezTo>
                    <a:pt x="3260" y="715"/>
                    <a:pt x="3259" y="715"/>
                    <a:pt x="3257" y="715"/>
                  </a:cubicBezTo>
                  <a:cubicBezTo>
                    <a:pt x="3251" y="716"/>
                    <a:pt x="3245" y="719"/>
                    <a:pt x="3245" y="722"/>
                  </a:cubicBezTo>
                  <a:cubicBezTo>
                    <a:pt x="3245" y="724"/>
                    <a:pt x="3248" y="725"/>
                    <a:pt x="3252" y="725"/>
                  </a:cubicBezTo>
                  <a:cubicBezTo>
                    <a:pt x="3254" y="725"/>
                    <a:pt x="3255" y="725"/>
                    <a:pt x="3257" y="724"/>
                  </a:cubicBezTo>
                  <a:cubicBezTo>
                    <a:pt x="3264" y="723"/>
                    <a:pt x="3269" y="721"/>
                    <a:pt x="3269" y="718"/>
                  </a:cubicBezTo>
                  <a:cubicBezTo>
                    <a:pt x="3269" y="716"/>
                    <a:pt x="3266" y="715"/>
                    <a:pt x="3261" y="715"/>
                  </a:cubicBezTo>
                  <a:moveTo>
                    <a:pt x="2803" y="711"/>
                  </a:moveTo>
                  <a:cubicBezTo>
                    <a:pt x="2800" y="711"/>
                    <a:pt x="2797" y="713"/>
                    <a:pt x="2797" y="715"/>
                  </a:cubicBezTo>
                  <a:cubicBezTo>
                    <a:pt x="2797" y="719"/>
                    <a:pt x="2801" y="723"/>
                    <a:pt x="2807" y="724"/>
                  </a:cubicBezTo>
                  <a:cubicBezTo>
                    <a:pt x="2808" y="725"/>
                    <a:pt x="2810" y="725"/>
                    <a:pt x="2811" y="725"/>
                  </a:cubicBezTo>
                  <a:cubicBezTo>
                    <a:pt x="2814" y="725"/>
                    <a:pt x="2817" y="724"/>
                    <a:pt x="2817" y="721"/>
                  </a:cubicBezTo>
                  <a:cubicBezTo>
                    <a:pt x="2817" y="718"/>
                    <a:pt x="2812" y="714"/>
                    <a:pt x="2807" y="712"/>
                  </a:cubicBezTo>
                  <a:cubicBezTo>
                    <a:pt x="2806" y="712"/>
                    <a:pt x="2804" y="711"/>
                    <a:pt x="2803" y="711"/>
                  </a:cubicBezTo>
                  <a:moveTo>
                    <a:pt x="3331" y="703"/>
                  </a:moveTo>
                  <a:cubicBezTo>
                    <a:pt x="3329" y="703"/>
                    <a:pt x="3327" y="703"/>
                    <a:pt x="3326" y="703"/>
                  </a:cubicBezTo>
                  <a:cubicBezTo>
                    <a:pt x="3319" y="705"/>
                    <a:pt x="3314" y="708"/>
                    <a:pt x="3314" y="710"/>
                  </a:cubicBezTo>
                  <a:cubicBezTo>
                    <a:pt x="3314" y="712"/>
                    <a:pt x="3316" y="713"/>
                    <a:pt x="3319" y="713"/>
                  </a:cubicBezTo>
                  <a:cubicBezTo>
                    <a:pt x="3321" y="713"/>
                    <a:pt x="3323" y="712"/>
                    <a:pt x="3325" y="712"/>
                  </a:cubicBezTo>
                  <a:cubicBezTo>
                    <a:pt x="3332" y="711"/>
                    <a:pt x="3337" y="708"/>
                    <a:pt x="3337" y="706"/>
                  </a:cubicBezTo>
                  <a:cubicBezTo>
                    <a:pt x="3337" y="704"/>
                    <a:pt x="3335" y="703"/>
                    <a:pt x="3331" y="703"/>
                  </a:cubicBezTo>
                  <a:moveTo>
                    <a:pt x="102" y="692"/>
                  </a:moveTo>
                  <a:cubicBezTo>
                    <a:pt x="101" y="692"/>
                    <a:pt x="99" y="693"/>
                    <a:pt x="97" y="694"/>
                  </a:cubicBezTo>
                  <a:cubicBezTo>
                    <a:pt x="93" y="698"/>
                    <a:pt x="89" y="703"/>
                    <a:pt x="89" y="707"/>
                  </a:cubicBezTo>
                  <a:cubicBezTo>
                    <a:pt x="89" y="708"/>
                    <a:pt x="90" y="709"/>
                    <a:pt x="91" y="709"/>
                  </a:cubicBezTo>
                  <a:cubicBezTo>
                    <a:pt x="92" y="709"/>
                    <a:pt x="94" y="708"/>
                    <a:pt x="96" y="707"/>
                  </a:cubicBezTo>
                  <a:cubicBezTo>
                    <a:pt x="101" y="703"/>
                    <a:pt x="104" y="698"/>
                    <a:pt x="104" y="695"/>
                  </a:cubicBezTo>
                  <a:cubicBezTo>
                    <a:pt x="104" y="693"/>
                    <a:pt x="104" y="692"/>
                    <a:pt x="102" y="692"/>
                  </a:cubicBezTo>
                  <a:moveTo>
                    <a:pt x="2747" y="691"/>
                  </a:moveTo>
                  <a:cubicBezTo>
                    <a:pt x="2744" y="691"/>
                    <a:pt x="2742" y="692"/>
                    <a:pt x="2742" y="694"/>
                  </a:cubicBezTo>
                  <a:cubicBezTo>
                    <a:pt x="2742" y="698"/>
                    <a:pt x="2746" y="702"/>
                    <a:pt x="2751" y="704"/>
                  </a:cubicBezTo>
                  <a:cubicBezTo>
                    <a:pt x="2753" y="705"/>
                    <a:pt x="2755" y="705"/>
                    <a:pt x="2757" y="705"/>
                  </a:cubicBezTo>
                  <a:cubicBezTo>
                    <a:pt x="2759" y="705"/>
                    <a:pt x="2761" y="704"/>
                    <a:pt x="2761" y="702"/>
                  </a:cubicBezTo>
                  <a:cubicBezTo>
                    <a:pt x="2761" y="699"/>
                    <a:pt x="2757" y="694"/>
                    <a:pt x="2752" y="692"/>
                  </a:cubicBezTo>
                  <a:cubicBezTo>
                    <a:pt x="2750" y="691"/>
                    <a:pt x="2748" y="691"/>
                    <a:pt x="2747" y="691"/>
                  </a:cubicBezTo>
                  <a:moveTo>
                    <a:pt x="3401" y="688"/>
                  </a:moveTo>
                  <a:cubicBezTo>
                    <a:pt x="3399" y="688"/>
                    <a:pt x="3397" y="688"/>
                    <a:pt x="3394" y="689"/>
                  </a:cubicBezTo>
                  <a:cubicBezTo>
                    <a:pt x="3388" y="690"/>
                    <a:pt x="3382" y="693"/>
                    <a:pt x="3382" y="695"/>
                  </a:cubicBezTo>
                  <a:cubicBezTo>
                    <a:pt x="3382" y="697"/>
                    <a:pt x="3384" y="697"/>
                    <a:pt x="3386" y="697"/>
                  </a:cubicBezTo>
                  <a:cubicBezTo>
                    <a:pt x="3388" y="697"/>
                    <a:pt x="3391" y="697"/>
                    <a:pt x="3394" y="696"/>
                  </a:cubicBezTo>
                  <a:cubicBezTo>
                    <a:pt x="3400" y="694"/>
                    <a:pt x="3406" y="692"/>
                    <a:pt x="3406" y="689"/>
                  </a:cubicBezTo>
                  <a:cubicBezTo>
                    <a:pt x="3406" y="688"/>
                    <a:pt x="3404" y="688"/>
                    <a:pt x="3401" y="688"/>
                  </a:cubicBezTo>
                  <a:moveTo>
                    <a:pt x="3471" y="668"/>
                  </a:moveTo>
                  <a:cubicBezTo>
                    <a:pt x="3469" y="668"/>
                    <a:pt x="3466" y="669"/>
                    <a:pt x="3463" y="670"/>
                  </a:cubicBezTo>
                  <a:cubicBezTo>
                    <a:pt x="3456" y="672"/>
                    <a:pt x="3451" y="675"/>
                    <a:pt x="3451" y="677"/>
                  </a:cubicBezTo>
                  <a:cubicBezTo>
                    <a:pt x="3451" y="678"/>
                    <a:pt x="3452" y="678"/>
                    <a:pt x="3453" y="678"/>
                  </a:cubicBezTo>
                  <a:cubicBezTo>
                    <a:pt x="3455" y="678"/>
                    <a:pt x="3459" y="677"/>
                    <a:pt x="3462" y="676"/>
                  </a:cubicBezTo>
                  <a:cubicBezTo>
                    <a:pt x="3469" y="674"/>
                    <a:pt x="3474" y="671"/>
                    <a:pt x="3474" y="669"/>
                  </a:cubicBezTo>
                  <a:cubicBezTo>
                    <a:pt x="3475" y="669"/>
                    <a:pt x="3473" y="668"/>
                    <a:pt x="3471" y="668"/>
                  </a:cubicBezTo>
                  <a:moveTo>
                    <a:pt x="2693" y="666"/>
                  </a:moveTo>
                  <a:cubicBezTo>
                    <a:pt x="2691" y="666"/>
                    <a:pt x="2689" y="667"/>
                    <a:pt x="2689" y="669"/>
                  </a:cubicBezTo>
                  <a:cubicBezTo>
                    <a:pt x="2689" y="672"/>
                    <a:pt x="2693" y="677"/>
                    <a:pt x="2698" y="679"/>
                  </a:cubicBezTo>
                  <a:cubicBezTo>
                    <a:pt x="2700" y="680"/>
                    <a:pt x="2702" y="681"/>
                    <a:pt x="2704" y="681"/>
                  </a:cubicBezTo>
                  <a:cubicBezTo>
                    <a:pt x="2706" y="681"/>
                    <a:pt x="2707" y="680"/>
                    <a:pt x="2707" y="678"/>
                  </a:cubicBezTo>
                  <a:cubicBezTo>
                    <a:pt x="2707" y="675"/>
                    <a:pt x="2703" y="670"/>
                    <a:pt x="2698" y="667"/>
                  </a:cubicBezTo>
                  <a:cubicBezTo>
                    <a:pt x="2696" y="666"/>
                    <a:pt x="2694" y="666"/>
                    <a:pt x="2693" y="666"/>
                  </a:cubicBezTo>
                  <a:moveTo>
                    <a:pt x="146" y="655"/>
                  </a:moveTo>
                  <a:cubicBezTo>
                    <a:pt x="145" y="655"/>
                    <a:pt x="143" y="656"/>
                    <a:pt x="141" y="658"/>
                  </a:cubicBezTo>
                  <a:cubicBezTo>
                    <a:pt x="137" y="661"/>
                    <a:pt x="133" y="667"/>
                    <a:pt x="133" y="671"/>
                  </a:cubicBezTo>
                  <a:cubicBezTo>
                    <a:pt x="133" y="672"/>
                    <a:pt x="134" y="673"/>
                    <a:pt x="135" y="673"/>
                  </a:cubicBezTo>
                  <a:cubicBezTo>
                    <a:pt x="136" y="673"/>
                    <a:pt x="139" y="672"/>
                    <a:pt x="141" y="670"/>
                  </a:cubicBezTo>
                  <a:cubicBezTo>
                    <a:pt x="145" y="666"/>
                    <a:pt x="149" y="661"/>
                    <a:pt x="149" y="657"/>
                  </a:cubicBezTo>
                  <a:cubicBezTo>
                    <a:pt x="149" y="656"/>
                    <a:pt x="148" y="655"/>
                    <a:pt x="146" y="655"/>
                  </a:cubicBezTo>
                  <a:moveTo>
                    <a:pt x="3541" y="644"/>
                  </a:moveTo>
                  <a:cubicBezTo>
                    <a:pt x="3539" y="644"/>
                    <a:pt x="3535" y="645"/>
                    <a:pt x="3531" y="646"/>
                  </a:cubicBezTo>
                  <a:cubicBezTo>
                    <a:pt x="3525" y="649"/>
                    <a:pt x="3519" y="652"/>
                    <a:pt x="3519" y="654"/>
                  </a:cubicBezTo>
                  <a:cubicBezTo>
                    <a:pt x="3519" y="654"/>
                    <a:pt x="3520" y="655"/>
                    <a:pt x="3520" y="655"/>
                  </a:cubicBezTo>
                  <a:cubicBezTo>
                    <a:pt x="3522" y="654"/>
                    <a:pt x="3524" y="653"/>
                    <a:pt x="3526" y="652"/>
                  </a:cubicBezTo>
                  <a:cubicBezTo>
                    <a:pt x="3533" y="648"/>
                    <a:pt x="3539" y="646"/>
                    <a:pt x="3539" y="646"/>
                  </a:cubicBezTo>
                  <a:cubicBezTo>
                    <a:pt x="3539" y="646"/>
                    <a:pt x="3540" y="646"/>
                    <a:pt x="3540" y="646"/>
                  </a:cubicBezTo>
                  <a:cubicBezTo>
                    <a:pt x="3540" y="646"/>
                    <a:pt x="3534" y="649"/>
                    <a:pt x="3527" y="652"/>
                  </a:cubicBezTo>
                  <a:cubicBezTo>
                    <a:pt x="3525" y="653"/>
                    <a:pt x="3522" y="654"/>
                    <a:pt x="3521" y="655"/>
                  </a:cubicBezTo>
                  <a:cubicBezTo>
                    <a:pt x="3521" y="655"/>
                    <a:pt x="3521" y="655"/>
                    <a:pt x="3521" y="655"/>
                  </a:cubicBezTo>
                  <a:cubicBezTo>
                    <a:pt x="3523" y="655"/>
                    <a:pt x="3527" y="654"/>
                    <a:pt x="3531" y="652"/>
                  </a:cubicBezTo>
                  <a:cubicBezTo>
                    <a:pt x="3538" y="650"/>
                    <a:pt x="3543" y="646"/>
                    <a:pt x="3543" y="645"/>
                  </a:cubicBezTo>
                  <a:cubicBezTo>
                    <a:pt x="3543" y="644"/>
                    <a:pt x="3542" y="644"/>
                    <a:pt x="3541" y="644"/>
                  </a:cubicBezTo>
                  <a:moveTo>
                    <a:pt x="2641" y="637"/>
                  </a:moveTo>
                  <a:cubicBezTo>
                    <a:pt x="2639" y="637"/>
                    <a:pt x="2638" y="638"/>
                    <a:pt x="2638" y="640"/>
                  </a:cubicBezTo>
                  <a:cubicBezTo>
                    <a:pt x="2637" y="643"/>
                    <a:pt x="2641" y="647"/>
                    <a:pt x="2646" y="650"/>
                  </a:cubicBezTo>
                  <a:cubicBezTo>
                    <a:pt x="2649" y="652"/>
                    <a:pt x="2651" y="652"/>
                    <a:pt x="2652" y="652"/>
                  </a:cubicBezTo>
                  <a:cubicBezTo>
                    <a:pt x="2654" y="652"/>
                    <a:pt x="2655" y="652"/>
                    <a:pt x="2655" y="650"/>
                  </a:cubicBezTo>
                  <a:cubicBezTo>
                    <a:pt x="2655" y="647"/>
                    <a:pt x="2651" y="642"/>
                    <a:pt x="2646" y="639"/>
                  </a:cubicBezTo>
                  <a:cubicBezTo>
                    <a:pt x="2644" y="637"/>
                    <a:pt x="2642" y="637"/>
                    <a:pt x="2641" y="637"/>
                  </a:cubicBezTo>
                  <a:moveTo>
                    <a:pt x="3610" y="615"/>
                  </a:moveTo>
                  <a:cubicBezTo>
                    <a:pt x="3608" y="615"/>
                    <a:pt x="3604" y="616"/>
                    <a:pt x="3599" y="618"/>
                  </a:cubicBezTo>
                  <a:cubicBezTo>
                    <a:pt x="3596" y="620"/>
                    <a:pt x="3593" y="621"/>
                    <a:pt x="3591" y="623"/>
                  </a:cubicBezTo>
                  <a:cubicBezTo>
                    <a:pt x="3592" y="622"/>
                    <a:pt x="3593" y="622"/>
                    <a:pt x="3594" y="621"/>
                  </a:cubicBezTo>
                  <a:cubicBezTo>
                    <a:pt x="3599" y="618"/>
                    <a:pt x="3604" y="616"/>
                    <a:pt x="3606" y="616"/>
                  </a:cubicBezTo>
                  <a:cubicBezTo>
                    <a:pt x="3606" y="616"/>
                    <a:pt x="3607" y="616"/>
                    <a:pt x="3607" y="617"/>
                  </a:cubicBezTo>
                  <a:cubicBezTo>
                    <a:pt x="3607" y="617"/>
                    <a:pt x="3606" y="618"/>
                    <a:pt x="3605" y="618"/>
                  </a:cubicBezTo>
                  <a:cubicBezTo>
                    <a:pt x="3607" y="618"/>
                    <a:pt x="3608" y="617"/>
                    <a:pt x="3609" y="617"/>
                  </a:cubicBezTo>
                  <a:cubicBezTo>
                    <a:pt x="3609" y="617"/>
                    <a:pt x="3609" y="617"/>
                    <a:pt x="3609" y="618"/>
                  </a:cubicBezTo>
                  <a:cubicBezTo>
                    <a:pt x="3609" y="618"/>
                    <a:pt x="3607" y="620"/>
                    <a:pt x="3603" y="621"/>
                  </a:cubicBezTo>
                  <a:cubicBezTo>
                    <a:pt x="3608" y="619"/>
                    <a:pt x="3611" y="617"/>
                    <a:pt x="3611" y="616"/>
                  </a:cubicBezTo>
                  <a:cubicBezTo>
                    <a:pt x="3611" y="615"/>
                    <a:pt x="3611" y="615"/>
                    <a:pt x="3610" y="615"/>
                  </a:cubicBezTo>
                  <a:moveTo>
                    <a:pt x="191" y="614"/>
                  </a:moveTo>
                  <a:cubicBezTo>
                    <a:pt x="189" y="614"/>
                    <a:pt x="187" y="615"/>
                    <a:pt x="185" y="617"/>
                  </a:cubicBezTo>
                  <a:cubicBezTo>
                    <a:pt x="181" y="621"/>
                    <a:pt x="178" y="628"/>
                    <a:pt x="178" y="631"/>
                  </a:cubicBezTo>
                  <a:cubicBezTo>
                    <a:pt x="178" y="632"/>
                    <a:pt x="178" y="633"/>
                    <a:pt x="179" y="633"/>
                  </a:cubicBezTo>
                  <a:cubicBezTo>
                    <a:pt x="181" y="633"/>
                    <a:pt x="183" y="632"/>
                    <a:pt x="186" y="629"/>
                  </a:cubicBezTo>
                  <a:cubicBezTo>
                    <a:pt x="190" y="625"/>
                    <a:pt x="193" y="620"/>
                    <a:pt x="193" y="616"/>
                  </a:cubicBezTo>
                  <a:cubicBezTo>
                    <a:pt x="193" y="615"/>
                    <a:pt x="192" y="614"/>
                    <a:pt x="191" y="614"/>
                  </a:cubicBezTo>
                  <a:moveTo>
                    <a:pt x="2590" y="605"/>
                  </a:moveTo>
                  <a:cubicBezTo>
                    <a:pt x="2588" y="605"/>
                    <a:pt x="2587" y="606"/>
                    <a:pt x="2587" y="608"/>
                  </a:cubicBezTo>
                  <a:cubicBezTo>
                    <a:pt x="2587" y="611"/>
                    <a:pt x="2591" y="615"/>
                    <a:pt x="2596" y="619"/>
                  </a:cubicBezTo>
                  <a:cubicBezTo>
                    <a:pt x="2598" y="620"/>
                    <a:pt x="2600" y="621"/>
                    <a:pt x="2602" y="621"/>
                  </a:cubicBezTo>
                  <a:cubicBezTo>
                    <a:pt x="2603" y="621"/>
                    <a:pt x="2604" y="620"/>
                    <a:pt x="2604" y="619"/>
                  </a:cubicBezTo>
                  <a:cubicBezTo>
                    <a:pt x="2605" y="616"/>
                    <a:pt x="2601" y="611"/>
                    <a:pt x="2596" y="607"/>
                  </a:cubicBezTo>
                  <a:cubicBezTo>
                    <a:pt x="2594" y="606"/>
                    <a:pt x="2592" y="605"/>
                    <a:pt x="2590" y="605"/>
                  </a:cubicBezTo>
                  <a:moveTo>
                    <a:pt x="3678" y="581"/>
                  </a:moveTo>
                  <a:cubicBezTo>
                    <a:pt x="3677" y="581"/>
                    <a:pt x="3675" y="581"/>
                    <a:pt x="3673" y="582"/>
                  </a:cubicBezTo>
                  <a:cubicBezTo>
                    <a:pt x="3673" y="582"/>
                    <a:pt x="3672" y="583"/>
                    <a:pt x="3670" y="584"/>
                  </a:cubicBezTo>
                  <a:cubicBezTo>
                    <a:pt x="3673" y="583"/>
                    <a:pt x="3675" y="582"/>
                    <a:pt x="3676" y="582"/>
                  </a:cubicBezTo>
                  <a:cubicBezTo>
                    <a:pt x="3676" y="582"/>
                    <a:pt x="3676" y="582"/>
                    <a:pt x="3676" y="582"/>
                  </a:cubicBezTo>
                  <a:cubicBezTo>
                    <a:pt x="3677" y="583"/>
                    <a:pt x="3671" y="587"/>
                    <a:pt x="3664" y="590"/>
                  </a:cubicBezTo>
                  <a:cubicBezTo>
                    <a:pt x="3661" y="592"/>
                    <a:pt x="3659" y="593"/>
                    <a:pt x="3657" y="594"/>
                  </a:cubicBezTo>
                  <a:cubicBezTo>
                    <a:pt x="3658" y="594"/>
                    <a:pt x="3662" y="592"/>
                    <a:pt x="3667" y="590"/>
                  </a:cubicBezTo>
                  <a:cubicBezTo>
                    <a:pt x="3673" y="586"/>
                    <a:pt x="3679" y="583"/>
                    <a:pt x="3679" y="581"/>
                  </a:cubicBezTo>
                  <a:cubicBezTo>
                    <a:pt x="3679" y="581"/>
                    <a:pt x="3678" y="581"/>
                    <a:pt x="3678" y="581"/>
                  </a:cubicBezTo>
                  <a:moveTo>
                    <a:pt x="2540" y="572"/>
                  </a:moveTo>
                  <a:cubicBezTo>
                    <a:pt x="2538" y="572"/>
                    <a:pt x="2537" y="573"/>
                    <a:pt x="2537" y="574"/>
                  </a:cubicBezTo>
                  <a:cubicBezTo>
                    <a:pt x="2537" y="577"/>
                    <a:pt x="2541" y="582"/>
                    <a:pt x="2546" y="585"/>
                  </a:cubicBezTo>
                  <a:cubicBezTo>
                    <a:pt x="2548" y="587"/>
                    <a:pt x="2551" y="588"/>
                    <a:pt x="2552" y="588"/>
                  </a:cubicBezTo>
                  <a:cubicBezTo>
                    <a:pt x="2554" y="588"/>
                    <a:pt x="2554" y="587"/>
                    <a:pt x="2555" y="586"/>
                  </a:cubicBezTo>
                  <a:cubicBezTo>
                    <a:pt x="2555" y="583"/>
                    <a:pt x="2551" y="578"/>
                    <a:pt x="2546" y="575"/>
                  </a:cubicBezTo>
                  <a:cubicBezTo>
                    <a:pt x="2544" y="573"/>
                    <a:pt x="2542" y="572"/>
                    <a:pt x="2540" y="572"/>
                  </a:cubicBezTo>
                  <a:moveTo>
                    <a:pt x="236" y="571"/>
                  </a:moveTo>
                  <a:cubicBezTo>
                    <a:pt x="234" y="571"/>
                    <a:pt x="232" y="572"/>
                    <a:pt x="230" y="575"/>
                  </a:cubicBezTo>
                  <a:cubicBezTo>
                    <a:pt x="225" y="579"/>
                    <a:pt x="222" y="585"/>
                    <a:pt x="222" y="589"/>
                  </a:cubicBezTo>
                  <a:cubicBezTo>
                    <a:pt x="223" y="590"/>
                    <a:pt x="223" y="591"/>
                    <a:pt x="224" y="591"/>
                  </a:cubicBezTo>
                  <a:cubicBezTo>
                    <a:pt x="226" y="591"/>
                    <a:pt x="228" y="589"/>
                    <a:pt x="231" y="587"/>
                  </a:cubicBezTo>
                  <a:cubicBezTo>
                    <a:pt x="235" y="582"/>
                    <a:pt x="238" y="577"/>
                    <a:pt x="238" y="573"/>
                  </a:cubicBezTo>
                  <a:cubicBezTo>
                    <a:pt x="238" y="572"/>
                    <a:pt x="237" y="571"/>
                    <a:pt x="236" y="571"/>
                  </a:cubicBezTo>
                  <a:moveTo>
                    <a:pt x="3745" y="541"/>
                  </a:moveTo>
                  <a:cubicBezTo>
                    <a:pt x="3743" y="541"/>
                    <a:pt x="3739" y="542"/>
                    <a:pt x="3734" y="545"/>
                  </a:cubicBezTo>
                  <a:cubicBezTo>
                    <a:pt x="3733" y="546"/>
                    <a:pt x="3731" y="548"/>
                    <a:pt x="3730" y="549"/>
                  </a:cubicBezTo>
                  <a:cubicBezTo>
                    <a:pt x="3735" y="546"/>
                    <a:pt x="3738" y="544"/>
                    <a:pt x="3740" y="544"/>
                  </a:cubicBezTo>
                  <a:cubicBezTo>
                    <a:pt x="3740" y="544"/>
                    <a:pt x="3740" y="545"/>
                    <a:pt x="3740" y="545"/>
                  </a:cubicBezTo>
                  <a:cubicBezTo>
                    <a:pt x="3740" y="545"/>
                    <a:pt x="3740" y="545"/>
                    <a:pt x="3740" y="545"/>
                  </a:cubicBezTo>
                  <a:cubicBezTo>
                    <a:pt x="3742" y="545"/>
                    <a:pt x="3743" y="544"/>
                    <a:pt x="3743" y="544"/>
                  </a:cubicBezTo>
                  <a:cubicBezTo>
                    <a:pt x="3743" y="544"/>
                    <a:pt x="3743" y="544"/>
                    <a:pt x="3743" y="544"/>
                  </a:cubicBezTo>
                  <a:cubicBezTo>
                    <a:pt x="3745" y="543"/>
                    <a:pt x="3746" y="542"/>
                    <a:pt x="3746" y="541"/>
                  </a:cubicBezTo>
                  <a:cubicBezTo>
                    <a:pt x="3746" y="541"/>
                    <a:pt x="3746" y="541"/>
                    <a:pt x="3745" y="541"/>
                  </a:cubicBezTo>
                  <a:moveTo>
                    <a:pt x="2490" y="539"/>
                  </a:moveTo>
                  <a:cubicBezTo>
                    <a:pt x="2489" y="539"/>
                    <a:pt x="2488" y="539"/>
                    <a:pt x="2488" y="541"/>
                  </a:cubicBezTo>
                  <a:cubicBezTo>
                    <a:pt x="2488" y="544"/>
                    <a:pt x="2491" y="548"/>
                    <a:pt x="2496" y="552"/>
                  </a:cubicBezTo>
                  <a:cubicBezTo>
                    <a:pt x="2499" y="553"/>
                    <a:pt x="2501" y="554"/>
                    <a:pt x="2503" y="554"/>
                  </a:cubicBezTo>
                  <a:cubicBezTo>
                    <a:pt x="2504" y="554"/>
                    <a:pt x="2505" y="554"/>
                    <a:pt x="2505" y="553"/>
                  </a:cubicBezTo>
                  <a:cubicBezTo>
                    <a:pt x="2505" y="550"/>
                    <a:pt x="2501" y="544"/>
                    <a:pt x="2496" y="541"/>
                  </a:cubicBezTo>
                  <a:cubicBezTo>
                    <a:pt x="2494" y="540"/>
                    <a:pt x="2492" y="539"/>
                    <a:pt x="2490" y="539"/>
                  </a:cubicBezTo>
                  <a:moveTo>
                    <a:pt x="282" y="527"/>
                  </a:moveTo>
                  <a:cubicBezTo>
                    <a:pt x="280" y="527"/>
                    <a:pt x="278" y="529"/>
                    <a:pt x="275" y="531"/>
                  </a:cubicBezTo>
                  <a:cubicBezTo>
                    <a:pt x="271" y="535"/>
                    <a:pt x="268" y="542"/>
                    <a:pt x="268" y="545"/>
                  </a:cubicBezTo>
                  <a:cubicBezTo>
                    <a:pt x="268" y="546"/>
                    <a:pt x="269" y="547"/>
                    <a:pt x="270" y="547"/>
                  </a:cubicBezTo>
                  <a:cubicBezTo>
                    <a:pt x="271" y="547"/>
                    <a:pt x="274" y="545"/>
                    <a:pt x="277" y="543"/>
                  </a:cubicBezTo>
                  <a:cubicBezTo>
                    <a:pt x="281" y="538"/>
                    <a:pt x="284" y="533"/>
                    <a:pt x="284" y="530"/>
                  </a:cubicBezTo>
                  <a:cubicBezTo>
                    <a:pt x="284" y="528"/>
                    <a:pt x="283" y="527"/>
                    <a:pt x="282" y="527"/>
                  </a:cubicBezTo>
                  <a:moveTo>
                    <a:pt x="2440" y="506"/>
                  </a:moveTo>
                  <a:cubicBezTo>
                    <a:pt x="2439" y="506"/>
                    <a:pt x="2438" y="507"/>
                    <a:pt x="2438" y="508"/>
                  </a:cubicBezTo>
                  <a:cubicBezTo>
                    <a:pt x="2438" y="511"/>
                    <a:pt x="2441" y="515"/>
                    <a:pt x="2446" y="518"/>
                  </a:cubicBezTo>
                  <a:cubicBezTo>
                    <a:pt x="2449" y="520"/>
                    <a:pt x="2451" y="521"/>
                    <a:pt x="2453" y="521"/>
                  </a:cubicBezTo>
                  <a:cubicBezTo>
                    <a:pt x="2454" y="521"/>
                    <a:pt x="2455" y="520"/>
                    <a:pt x="2455" y="519"/>
                  </a:cubicBezTo>
                  <a:cubicBezTo>
                    <a:pt x="2455" y="516"/>
                    <a:pt x="2451" y="511"/>
                    <a:pt x="2447" y="508"/>
                  </a:cubicBezTo>
                  <a:cubicBezTo>
                    <a:pt x="2444" y="507"/>
                    <a:pt x="2442" y="506"/>
                    <a:pt x="2440" y="506"/>
                  </a:cubicBezTo>
                  <a:moveTo>
                    <a:pt x="3806" y="502"/>
                  </a:moveTo>
                  <a:cubicBezTo>
                    <a:pt x="3804" y="503"/>
                    <a:pt x="3800" y="506"/>
                    <a:pt x="3795" y="509"/>
                  </a:cubicBezTo>
                  <a:cubicBezTo>
                    <a:pt x="3793" y="510"/>
                    <a:pt x="3791" y="511"/>
                    <a:pt x="3789" y="512"/>
                  </a:cubicBezTo>
                  <a:cubicBezTo>
                    <a:pt x="3789" y="512"/>
                    <a:pt x="3789" y="512"/>
                    <a:pt x="3790" y="512"/>
                  </a:cubicBezTo>
                  <a:cubicBezTo>
                    <a:pt x="3791" y="512"/>
                    <a:pt x="3795" y="510"/>
                    <a:pt x="3800" y="506"/>
                  </a:cubicBezTo>
                  <a:cubicBezTo>
                    <a:pt x="3802" y="505"/>
                    <a:pt x="3804" y="503"/>
                    <a:pt x="3806" y="502"/>
                  </a:cubicBezTo>
                  <a:moveTo>
                    <a:pt x="3811" y="494"/>
                  </a:moveTo>
                  <a:cubicBezTo>
                    <a:pt x="3810" y="494"/>
                    <a:pt x="3806" y="496"/>
                    <a:pt x="3801" y="500"/>
                  </a:cubicBezTo>
                  <a:cubicBezTo>
                    <a:pt x="3794" y="505"/>
                    <a:pt x="3789" y="510"/>
                    <a:pt x="3789" y="512"/>
                  </a:cubicBezTo>
                  <a:cubicBezTo>
                    <a:pt x="3789" y="512"/>
                    <a:pt x="3789" y="512"/>
                    <a:pt x="3789" y="512"/>
                  </a:cubicBezTo>
                  <a:cubicBezTo>
                    <a:pt x="3791" y="511"/>
                    <a:pt x="3793" y="510"/>
                    <a:pt x="3794" y="509"/>
                  </a:cubicBezTo>
                  <a:cubicBezTo>
                    <a:pt x="3799" y="506"/>
                    <a:pt x="3803" y="503"/>
                    <a:pt x="3806" y="502"/>
                  </a:cubicBezTo>
                  <a:cubicBezTo>
                    <a:pt x="3809" y="499"/>
                    <a:pt x="3812" y="496"/>
                    <a:pt x="3812" y="495"/>
                  </a:cubicBezTo>
                  <a:cubicBezTo>
                    <a:pt x="3812" y="495"/>
                    <a:pt x="3812" y="494"/>
                    <a:pt x="3811" y="494"/>
                  </a:cubicBezTo>
                  <a:moveTo>
                    <a:pt x="328" y="484"/>
                  </a:moveTo>
                  <a:cubicBezTo>
                    <a:pt x="327" y="484"/>
                    <a:pt x="324" y="485"/>
                    <a:pt x="322" y="487"/>
                  </a:cubicBezTo>
                  <a:cubicBezTo>
                    <a:pt x="317" y="492"/>
                    <a:pt x="314" y="498"/>
                    <a:pt x="314" y="501"/>
                  </a:cubicBezTo>
                  <a:cubicBezTo>
                    <a:pt x="315" y="502"/>
                    <a:pt x="315" y="503"/>
                    <a:pt x="316" y="503"/>
                  </a:cubicBezTo>
                  <a:cubicBezTo>
                    <a:pt x="318" y="503"/>
                    <a:pt x="320" y="501"/>
                    <a:pt x="323" y="499"/>
                  </a:cubicBezTo>
                  <a:cubicBezTo>
                    <a:pt x="328" y="494"/>
                    <a:pt x="331" y="489"/>
                    <a:pt x="331" y="486"/>
                  </a:cubicBezTo>
                  <a:cubicBezTo>
                    <a:pt x="331" y="485"/>
                    <a:pt x="330" y="484"/>
                    <a:pt x="328" y="484"/>
                  </a:cubicBezTo>
                  <a:moveTo>
                    <a:pt x="2390" y="475"/>
                  </a:moveTo>
                  <a:cubicBezTo>
                    <a:pt x="2388" y="475"/>
                    <a:pt x="2387" y="476"/>
                    <a:pt x="2387" y="477"/>
                  </a:cubicBezTo>
                  <a:cubicBezTo>
                    <a:pt x="2387" y="480"/>
                    <a:pt x="2391" y="484"/>
                    <a:pt x="2396" y="487"/>
                  </a:cubicBezTo>
                  <a:cubicBezTo>
                    <a:pt x="2398" y="488"/>
                    <a:pt x="2401" y="489"/>
                    <a:pt x="2403" y="489"/>
                  </a:cubicBezTo>
                  <a:cubicBezTo>
                    <a:pt x="2404" y="489"/>
                    <a:pt x="2405" y="489"/>
                    <a:pt x="2405" y="487"/>
                  </a:cubicBezTo>
                  <a:cubicBezTo>
                    <a:pt x="2405" y="485"/>
                    <a:pt x="2401" y="480"/>
                    <a:pt x="2396" y="477"/>
                  </a:cubicBezTo>
                  <a:cubicBezTo>
                    <a:pt x="2394" y="476"/>
                    <a:pt x="2391" y="475"/>
                    <a:pt x="2390" y="475"/>
                  </a:cubicBezTo>
                  <a:moveTo>
                    <a:pt x="2338" y="447"/>
                  </a:moveTo>
                  <a:cubicBezTo>
                    <a:pt x="2336" y="447"/>
                    <a:pt x="2335" y="447"/>
                    <a:pt x="2335" y="449"/>
                  </a:cubicBezTo>
                  <a:cubicBezTo>
                    <a:pt x="2335" y="451"/>
                    <a:pt x="2339" y="455"/>
                    <a:pt x="2344" y="458"/>
                  </a:cubicBezTo>
                  <a:cubicBezTo>
                    <a:pt x="2347" y="459"/>
                    <a:pt x="2349" y="460"/>
                    <a:pt x="2351" y="460"/>
                  </a:cubicBezTo>
                  <a:cubicBezTo>
                    <a:pt x="2352" y="460"/>
                    <a:pt x="2353" y="459"/>
                    <a:pt x="2353" y="458"/>
                  </a:cubicBezTo>
                  <a:cubicBezTo>
                    <a:pt x="2353" y="456"/>
                    <a:pt x="2349" y="451"/>
                    <a:pt x="2344" y="448"/>
                  </a:cubicBezTo>
                  <a:cubicBezTo>
                    <a:pt x="2342" y="447"/>
                    <a:pt x="2340" y="447"/>
                    <a:pt x="2338" y="447"/>
                  </a:cubicBezTo>
                  <a:moveTo>
                    <a:pt x="3876" y="442"/>
                  </a:moveTo>
                  <a:cubicBezTo>
                    <a:pt x="3875" y="442"/>
                    <a:pt x="3871" y="444"/>
                    <a:pt x="3866" y="448"/>
                  </a:cubicBezTo>
                  <a:cubicBezTo>
                    <a:pt x="3860" y="453"/>
                    <a:pt x="3855" y="459"/>
                    <a:pt x="3855" y="461"/>
                  </a:cubicBezTo>
                  <a:cubicBezTo>
                    <a:pt x="3855" y="462"/>
                    <a:pt x="3855" y="462"/>
                    <a:pt x="3855" y="462"/>
                  </a:cubicBezTo>
                  <a:cubicBezTo>
                    <a:pt x="3857" y="462"/>
                    <a:pt x="3861" y="459"/>
                    <a:pt x="3866" y="455"/>
                  </a:cubicBezTo>
                  <a:cubicBezTo>
                    <a:pt x="3872" y="450"/>
                    <a:pt x="3877" y="445"/>
                    <a:pt x="3877" y="443"/>
                  </a:cubicBezTo>
                  <a:cubicBezTo>
                    <a:pt x="3877" y="442"/>
                    <a:pt x="3877" y="442"/>
                    <a:pt x="3876" y="442"/>
                  </a:cubicBezTo>
                  <a:moveTo>
                    <a:pt x="376" y="442"/>
                  </a:moveTo>
                  <a:cubicBezTo>
                    <a:pt x="375" y="442"/>
                    <a:pt x="372" y="443"/>
                    <a:pt x="370" y="445"/>
                  </a:cubicBezTo>
                  <a:cubicBezTo>
                    <a:pt x="365" y="449"/>
                    <a:pt x="362" y="455"/>
                    <a:pt x="362" y="458"/>
                  </a:cubicBezTo>
                  <a:cubicBezTo>
                    <a:pt x="362" y="459"/>
                    <a:pt x="363" y="460"/>
                    <a:pt x="364" y="460"/>
                  </a:cubicBezTo>
                  <a:cubicBezTo>
                    <a:pt x="366" y="460"/>
                    <a:pt x="368" y="458"/>
                    <a:pt x="371" y="456"/>
                  </a:cubicBezTo>
                  <a:cubicBezTo>
                    <a:pt x="376" y="452"/>
                    <a:pt x="379" y="446"/>
                    <a:pt x="379" y="444"/>
                  </a:cubicBezTo>
                  <a:cubicBezTo>
                    <a:pt x="379" y="442"/>
                    <a:pt x="378" y="442"/>
                    <a:pt x="376" y="442"/>
                  </a:cubicBezTo>
                  <a:moveTo>
                    <a:pt x="2285" y="422"/>
                  </a:moveTo>
                  <a:cubicBezTo>
                    <a:pt x="2283" y="422"/>
                    <a:pt x="2281" y="423"/>
                    <a:pt x="2281" y="425"/>
                  </a:cubicBezTo>
                  <a:cubicBezTo>
                    <a:pt x="2281" y="427"/>
                    <a:pt x="2285" y="430"/>
                    <a:pt x="2291" y="433"/>
                  </a:cubicBezTo>
                  <a:cubicBezTo>
                    <a:pt x="2293" y="434"/>
                    <a:pt x="2296" y="434"/>
                    <a:pt x="2297" y="434"/>
                  </a:cubicBezTo>
                  <a:cubicBezTo>
                    <a:pt x="2299" y="434"/>
                    <a:pt x="2300" y="434"/>
                    <a:pt x="2300" y="432"/>
                  </a:cubicBezTo>
                  <a:cubicBezTo>
                    <a:pt x="2300" y="430"/>
                    <a:pt x="2296" y="426"/>
                    <a:pt x="2291" y="424"/>
                  </a:cubicBezTo>
                  <a:cubicBezTo>
                    <a:pt x="2289" y="423"/>
                    <a:pt x="2287" y="422"/>
                    <a:pt x="2285" y="422"/>
                  </a:cubicBezTo>
                  <a:moveTo>
                    <a:pt x="2231" y="403"/>
                  </a:moveTo>
                  <a:cubicBezTo>
                    <a:pt x="2228" y="403"/>
                    <a:pt x="2225" y="404"/>
                    <a:pt x="2225" y="406"/>
                  </a:cubicBezTo>
                  <a:cubicBezTo>
                    <a:pt x="2225" y="408"/>
                    <a:pt x="2230" y="411"/>
                    <a:pt x="2235" y="412"/>
                  </a:cubicBezTo>
                  <a:cubicBezTo>
                    <a:pt x="2238" y="413"/>
                    <a:pt x="2240" y="414"/>
                    <a:pt x="2241" y="414"/>
                  </a:cubicBezTo>
                  <a:cubicBezTo>
                    <a:pt x="2244" y="414"/>
                    <a:pt x="2245" y="413"/>
                    <a:pt x="2245" y="412"/>
                  </a:cubicBezTo>
                  <a:cubicBezTo>
                    <a:pt x="2245" y="409"/>
                    <a:pt x="2241" y="405"/>
                    <a:pt x="2235" y="404"/>
                  </a:cubicBezTo>
                  <a:cubicBezTo>
                    <a:pt x="2234" y="403"/>
                    <a:pt x="2232" y="403"/>
                    <a:pt x="2231" y="403"/>
                  </a:cubicBezTo>
                  <a:moveTo>
                    <a:pt x="426" y="402"/>
                  </a:moveTo>
                  <a:cubicBezTo>
                    <a:pt x="424" y="402"/>
                    <a:pt x="421" y="403"/>
                    <a:pt x="419" y="405"/>
                  </a:cubicBezTo>
                  <a:cubicBezTo>
                    <a:pt x="414" y="409"/>
                    <a:pt x="410" y="414"/>
                    <a:pt x="411" y="417"/>
                  </a:cubicBezTo>
                  <a:cubicBezTo>
                    <a:pt x="411" y="418"/>
                    <a:pt x="412" y="419"/>
                    <a:pt x="413" y="419"/>
                  </a:cubicBezTo>
                  <a:cubicBezTo>
                    <a:pt x="415" y="419"/>
                    <a:pt x="417" y="417"/>
                    <a:pt x="420" y="415"/>
                  </a:cubicBezTo>
                  <a:cubicBezTo>
                    <a:pt x="425" y="411"/>
                    <a:pt x="429" y="407"/>
                    <a:pt x="428" y="404"/>
                  </a:cubicBezTo>
                  <a:cubicBezTo>
                    <a:pt x="428" y="403"/>
                    <a:pt x="427" y="402"/>
                    <a:pt x="426" y="402"/>
                  </a:cubicBezTo>
                  <a:moveTo>
                    <a:pt x="2174" y="389"/>
                  </a:moveTo>
                  <a:cubicBezTo>
                    <a:pt x="2170" y="389"/>
                    <a:pt x="2167" y="391"/>
                    <a:pt x="2167" y="393"/>
                  </a:cubicBezTo>
                  <a:cubicBezTo>
                    <a:pt x="2167" y="395"/>
                    <a:pt x="2171" y="397"/>
                    <a:pt x="2177" y="398"/>
                  </a:cubicBezTo>
                  <a:cubicBezTo>
                    <a:pt x="2179" y="399"/>
                    <a:pt x="2181" y="399"/>
                    <a:pt x="2182" y="399"/>
                  </a:cubicBezTo>
                  <a:cubicBezTo>
                    <a:pt x="2185" y="399"/>
                    <a:pt x="2187" y="398"/>
                    <a:pt x="2188" y="396"/>
                  </a:cubicBezTo>
                  <a:cubicBezTo>
                    <a:pt x="2188" y="394"/>
                    <a:pt x="2183" y="391"/>
                    <a:pt x="2177" y="390"/>
                  </a:cubicBezTo>
                  <a:cubicBezTo>
                    <a:pt x="2176" y="389"/>
                    <a:pt x="2175" y="389"/>
                    <a:pt x="2174" y="389"/>
                  </a:cubicBezTo>
                  <a:moveTo>
                    <a:pt x="2115" y="383"/>
                  </a:moveTo>
                  <a:cubicBezTo>
                    <a:pt x="2110" y="383"/>
                    <a:pt x="2105" y="385"/>
                    <a:pt x="2105" y="387"/>
                  </a:cubicBezTo>
                  <a:cubicBezTo>
                    <a:pt x="2105" y="389"/>
                    <a:pt x="2110" y="391"/>
                    <a:pt x="2116" y="391"/>
                  </a:cubicBezTo>
                  <a:cubicBezTo>
                    <a:pt x="2117" y="391"/>
                    <a:pt x="2117" y="391"/>
                    <a:pt x="2118" y="391"/>
                  </a:cubicBezTo>
                  <a:cubicBezTo>
                    <a:pt x="2123" y="391"/>
                    <a:pt x="2127" y="390"/>
                    <a:pt x="2127" y="388"/>
                  </a:cubicBezTo>
                  <a:cubicBezTo>
                    <a:pt x="2127" y="386"/>
                    <a:pt x="2122" y="383"/>
                    <a:pt x="2116" y="383"/>
                  </a:cubicBezTo>
                  <a:cubicBezTo>
                    <a:pt x="2116" y="383"/>
                    <a:pt x="2116" y="383"/>
                    <a:pt x="2115" y="383"/>
                  </a:cubicBezTo>
                  <a:moveTo>
                    <a:pt x="3940" y="382"/>
                  </a:moveTo>
                  <a:cubicBezTo>
                    <a:pt x="3938" y="382"/>
                    <a:pt x="3935" y="385"/>
                    <a:pt x="3930" y="389"/>
                  </a:cubicBezTo>
                  <a:cubicBezTo>
                    <a:pt x="3924" y="395"/>
                    <a:pt x="3919" y="402"/>
                    <a:pt x="3919" y="405"/>
                  </a:cubicBezTo>
                  <a:cubicBezTo>
                    <a:pt x="3919" y="405"/>
                    <a:pt x="3919" y="405"/>
                    <a:pt x="3920" y="405"/>
                  </a:cubicBezTo>
                  <a:cubicBezTo>
                    <a:pt x="3921" y="405"/>
                    <a:pt x="3925" y="403"/>
                    <a:pt x="3930" y="398"/>
                  </a:cubicBezTo>
                  <a:cubicBezTo>
                    <a:pt x="3936" y="393"/>
                    <a:pt x="3941" y="386"/>
                    <a:pt x="3941" y="383"/>
                  </a:cubicBezTo>
                  <a:cubicBezTo>
                    <a:pt x="3941" y="383"/>
                    <a:pt x="3941" y="382"/>
                    <a:pt x="3940" y="382"/>
                  </a:cubicBezTo>
                  <a:moveTo>
                    <a:pt x="2051" y="382"/>
                  </a:moveTo>
                  <a:cubicBezTo>
                    <a:pt x="2044" y="382"/>
                    <a:pt x="2039" y="384"/>
                    <a:pt x="2039" y="386"/>
                  </a:cubicBezTo>
                  <a:cubicBezTo>
                    <a:pt x="2039" y="389"/>
                    <a:pt x="2044" y="390"/>
                    <a:pt x="2051" y="390"/>
                  </a:cubicBezTo>
                  <a:cubicBezTo>
                    <a:pt x="2051" y="390"/>
                    <a:pt x="2051" y="390"/>
                    <a:pt x="2052" y="390"/>
                  </a:cubicBezTo>
                  <a:cubicBezTo>
                    <a:pt x="2058" y="390"/>
                    <a:pt x="2063" y="389"/>
                    <a:pt x="2063" y="387"/>
                  </a:cubicBezTo>
                  <a:cubicBezTo>
                    <a:pt x="2063" y="384"/>
                    <a:pt x="2058" y="382"/>
                    <a:pt x="2051" y="382"/>
                  </a:cubicBezTo>
                  <a:cubicBezTo>
                    <a:pt x="2051" y="382"/>
                    <a:pt x="2051" y="382"/>
                    <a:pt x="2051" y="382"/>
                  </a:cubicBezTo>
                  <a:moveTo>
                    <a:pt x="1977" y="379"/>
                  </a:moveTo>
                  <a:cubicBezTo>
                    <a:pt x="1971" y="379"/>
                    <a:pt x="1966" y="381"/>
                    <a:pt x="1966" y="383"/>
                  </a:cubicBezTo>
                  <a:cubicBezTo>
                    <a:pt x="1966" y="386"/>
                    <a:pt x="1971" y="388"/>
                    <a:pt x="1979" y="388"/>
                  </a:cubicBezTo>
                  <a:cubicBezTo>
                    <a:pt x="1979" y="388"/>
                    <a:pt x="1980" y="388"/>
                    <a:pt x="1981" y="388"/>
                  </a:cubicBezTo>
                  <a:cubicBezTo>
                    <a:pt x="1987" y="388"/>
                    <a:pt x="1992" y="387"/>
                    <a:pt x="1992" y="385"/>
                  </a:cubicBezTo>
                  <a:cubicBezTo>
                    <a:pt x="1992" y="382"/>
                    <a:pt x="1986" y="380"/>
                    <a:pt x="1979" y="379"/>
                  </a:cubicBezTo>
                  <a:cubicBezTo>
                    <a:pt x="1978" y="379"/>
                    <a:pt x="1978" y="379"/>
                    <a:pt x="1977" y="379"/>
                  </a:cubicBezTo>
                  <a:moveTo>
                    <a:pt x="1898" y="375"/>
                  </a:moveTo>
                  <a:cubicBezTo>
                    <a:pt x="1891" y="375"/>
                    <a:pt x="1886" y="377"/>
                    <a:pt x="1886" y="379"/>
                  </a:cubicBezTo>
                  <a:cubicBezTo>
                    <a:pt x="1886" y="381"/>
                    <a:pt x="1893" y="383"/>
                    <a:pt x="1900" y="383"/>
                  </a:cubicBezTo>
                  <a:cubicBezTo>
                    <a:pt x="1902" y="384"/>
                    <a:pt x="1903" y="384"/>
                    <a:pt x="1904" y="384"/>
                  </a:cubicBezTo>
                  <a:cubicBezTo>
                    <a:pt x="1910" y="384"/>
                    <a:pt x="1914" y="383"/>
                    <a:pt x="1914" y="381"/>
                  </a:cubicBezTo>
                  <a:cubicBezTo>
                    <a:pt x="1914" y="378"/>
                    <a:pt x="1908" y="375"/>
                    <a:pt x="1901" y="375"/>
                  </a:cubicBezTo>
                  <a:cubicBezTo>
                    <a:pt x="1900" y="375"/>
                    <a:pt x="1899" y="375"/>
                    <a:pt x="1898" y="375"/>
                  </a:cubicBezTo>
                  <a:moveTo>
                    <a:pt x="1814" y="369"/>
                  </a:moveTo>
                  <a:cubicBezTo>
                    <a:pt x="1807" y="369"/>
                    <a:pt x="1802" y="370"/>
                    <a:pt x="1802" y="372"/>
                  </a:cubicBezTo>
                  <a:cubicBezTo>
                    <a:pt x="1802" y="375"/>
                    <a:pt x="1809" y="377"/>
                    <a:pt x="1817" y="377"/>
                  </a:cubicBezTo>
                  <a:cubicBezTo>
                    <a:pt x="1819" y="378"/>
                    <a:pt x="1820" y="378"/>
                    <a:pt x="1822" y="378"/>
                  </a:cubicBezTo>
                  <a:cubicBezTo>
                    <a:pt x="1827" y="378"/>
                    <a:pt x="1832" y="377"/>
                    <a:pt x="1832" y="375"/>
                  </a:cubicBezTo>
                  <a:cubicBezTo>
                    <a:pt x="1832" y="372"/>
                    <a:pt x="1825" y="370"/>
                    <a:pt x="1817" y="369"/>
                  </a:cubicBezTo>
                  <a:cubicBezTo>
                    <a:pt x="1816" y="369"/>
                    <a:pt x="1815" y="369"/>
                    <a:pt x="1814" y="369"/>
                  </a:cubicBezTo>
                  <a:moveTo>
                    <a:pt x="477" y="366"/>
                  </a:moveTo>
                  <a:cubicBezTo>
                    <a:pt x="475" y="366"/>
                    <a:pt x="472" y="367"/>
                    <a:pt x="470" y="369"/>
                  </a:cubicBezTo>
                  <a:cubicBezTo>
                    <a:pt x="465" y="372"/>
                    <a:pt x="461" y="377"/>
                    <a:pt x="462" y="380"/>
                  </a:cubicBezTo>
                  <a:cubicBezTo>
                    <a:pt x="462" y="381"/>
                    <a:pt x="463" y="381"/>
                    <a:pt x="464" y="381"/>
                  </a:cubicBezTo>
                  <a:cubicBezTo>
                    <a:pt x="466" y="381"/>
                    <a:pt x="468" y="380"/>
                    <a:pt x="471" y="378"/>
                  </a:cubicBezTo>
                  <a:cubicBezTo>
                    <a:pt x="476" y="375"/>
                    <a:pt x="480" y="371"/>
                    <a:pt x="480" y="368"/>
                  </a:cubicBezTo>
                  <a:cubicBezTo>
                    <a:pt x="479" y="367"/>
                    <a:pt x="478" y="366"/>
                    <a:pt x="477" y="366"/>
                  </a:cubicBezTo>
                  <a:moveTo>
                    <a:pt x="1725" y="361"/>
                  </a:moveTo>
                  <a:cubicBezTo>
                    <a:pt x="1718" y="361"/>
                    <a:pt x="1713" y="363"/>
                    <a:pt x="1713" y="365"/>
                  </a:cubicBezTo>
                  <a:cubicBezTo>
                    <a:pt x="1713" y="367"/>
                    <a:pt x="1720" y="369"/>
                    <a:pt x="1729" y="370"/>
                  </a:cubicBezTo>
                  <a:cubicBezTo>
                    <a:pt x="1731" y="370"/>
                    <a:pt x="1733" y="370"/>
                    <a:pt x="1735" y="370"/>
                  </a:cubicBezTo>
                  <a:cubicBezTo>
                    <a:pt x="1741" y="370"/>
                    <a:pt x="1745" y="369"/>
                    <a:pt x="1745" y="368"/>
                  </a:cubicBezTo>
                  <a:cubicBezTo>
                    <a:pt x="1744" y="365"/>
                    <a:pt x="1738" y="362"/>
                    <a:pt x="1729" y="362"/>
                  </a:cubicBezTo>
                  <a:cubicBezTo>
                    <a:pt x="1728" y="361"/>
                    <a:pt x="1726" y="361"/>
                    <a:pt x="1725" y="361"/>
                  </a:cubicBezTo>
                  <a:moveTo>
                    <a:pt x="1629" y="360"/>
                  </a:moveTo>
                  <a:cubicBezTo>
                    <a:pt x="1631" y="361"/>
                    <a:pt x="1635" y="361"/>
                    <a:pt x="1638" y="362"/>
                  </a:cubicBezTo>
                  <a:cubicBezTo>
                    <a:pt x="1640" y="362"/>
                    <a:pt x="1643" y="362"/>
                    <a:pt x="1645" y="362"/>
                  </a:cubicBezTo>
                  <a:cubicBezTo>
                    <a:pt x="1645" y="362"/>
                    <a:pt x="1645" y="362"/>
                    <a:pt x="1645" y="362"/>
                  </a:cubicBezTo>
                  <a:cubicBezTo>
                    <a:pt x="1644" y="362"/>
                    <a:pt x="1643" y="362"/>
                    <a:pt x="1642" y="362"/>
                  </a:cubicBezTo>
                  <a:cubicBezTo>
                    <a:pt x="1637" y="361"/>
                    <a:pt x="1632" y="360"/>
                    <a:pt x="1629" y="360"/>
                  </a:cubicBezTo>
                  <a:moveTo>
                    <a:pt x="1633" y="353"/>
                  </a:moveTo>
                  <a:cubicBezTo>
                    <a:pt x="1627" y="353"/>
                    <a:pt x="1622" y="354"/>
                    <a:pt x="1622" y="356"/>
                  </a:cubicBezTo>
                  <a:cubicBezTo>
                    <a:pt x="1622" y="358"/>
                    <a:pt x="1624" y="359"/>
                    <a:pt x="1628" y="360"/>
                  </a:cubicBezTo>
                  <a:cubicBezTo>
                    <a:pt x="1631" y="360"/>
                    <a:pt x="1637" y="361"/>
                    <a:pt x="1643" y="361"/>
                  </a:cubicBezTo>
                  <a:cubicBezTo>
                    <a:pt x="1644" y="362"/>
                    <a:pt x="1645" y="362"/>
                    <a:pt x="1646" y="362"/>
                  </a:cubicBezTo>
                  <a:cubicBezTo>
                    <a:pt x="1651" y="362"/>
                    <a:pt x="1654" y="361"/>
                    <a:pt x="1654" y="359"/>
                  </a:cubicBezTo>
                  <a:cubicBezTo>
                    <a:pt x="1654" y="357"/>
                    <a:pt x="1647" y="354"/>
                    <a:pt x="1638" y="353"/>
                  </a:cubicBezTo>
                  <a:cubicBezTo>
                    <a:pt x="1636" y="353"/>
                    <a:pt x="1635" y="353"/>
                    <a:pt x="1633" y="353"/>
                  </a:cubicBezTo>
                  <a:moveTo>
                    <a:pt x="1539" y="344"/>
                  </a:moveTo>
                  <a:cubicBezTo>
                    <a:pt x="1533" y="344"/>
                    <a:pt x="1528" y="345"/>
                    <a:pt x="1528" y="347"/>
                  </a:cubicBezTo>
                  <a:cubicBezTo>
                    <a:pt x="1528" y="349"/>
                    <a:pt x="1536" y="351"/>
                    <a:pt x="1545" y="352"/>
                  </a:cubicBezTo>
                  <a:cubicBezTo>
                    <a:pt x="1547" y="353"/>
                    <a:pt x="1550" y="353"/>
                    <a:pt x="1552" y="353"/>
                  </a:cubicBezTo>
                  <a:cubicBezTo>
                    <a:pt x="1553" y="353"/>
                    <a:pt x="1554" y="353"/>
                    <a:pt x="1556" y="353"/>
                  </a:cubicBezTo>
                  <a:cubicBezTo>
                    <a:pt x="1554" y="352"/>
                    <a:pt x="1553" y="352"/>
                    <a:pt x="1551" y="352"/>
                  </a:cubicBezTo>
                  <a:cubicBezTo>
                    <a:pt x="1541" y="351"/>
                    <a:pt x="1534" y="350"/>
                    <a:pt x="1534" y="350"/>
                  </a:cubicBezTo>
                  <a:cubicBezTo>
                    <a:pt x="1534" y="350"/>
                    <a:pt x="1534" y="350"/>
                    <a:pt x="1534" y="350"/>
                  </a:cubicBezTo>
                  <a:cubicBezTo>
                    <a:pt x="1535" y="350"/>
                    <a:pt x="1542" y="351"/>
                    <a:pt x="1552" y="352"/>
                  </a:cubicBezTo>
                  <a:cubicBezTo>
                    <a:pt x="1553" y="352"/>
                    <a:pt x="1555" y="352"/>
                    <a:pt x="1557" y="352"/>
                  </a:cubicBezTo>
                  <a:cubicBezTo>
                    <a:pt x="1559" y="352"/>
                    <a:pt x="1561" y="351"/>
                    <a:pt x="1561" y="350"/>
                  </a:cubicBezTo>
                  <a:cubicBezTo>
                    <a:pt x="1561" y="348"/>
                    <a:pt x="1553" y="345"/>
                    <a:pt x="1544" y="344"/>
                  </a:cubicBezTo>
                  <a:cubicBezTo>
                    <a:pt x="1542" y="344"/>
                    <a:pt x="1541" y="344"/>
                    <a:pt x="1539" y="344"/>
                  </a:cubicBezTo>
                  <a:moveTo>
                    <a:pt x="529" y="335"/>
                  </a:moveTo>
                  <a:cubicBezTo>
                    <a:pt x="527" y="335"/>
                    <a:pt x="525" y="335"/>
                    <a:pt x="523" y="337"/>
                  </a:cubicBezTo>
                  <a:cubicBezTo>
                    <a:pt x="517" y="340"/>
                    <a:pt x="514" y="344"/>
                    <a:pt x="514" y="347"/>
                  </a:cubicBezTo>
                  <a:cubicBezTo>
                    <a:pt x="514" y="348"/>
                    <a:pt x="515" y="349"/>
                    <a:pt x="517" y="349"/>
                  </a:cubicBezTo>
                  <a:cubicBezTo>
                    <a:pt x="519" y="349"/>
                    <a:pt x="521" y="348"/>
                    <a:pt x="524" y="346"/>
                  </a:cubicBezTo>
                  <a:cubicBezTo>
                    <a:pt x="529" y="343"/>
                    <a:pt x="533" y="339"/>
                    <a:pt x="533" y="337"/>
                  </a:cubicBezTo>
                  <a:cubicBezTo>
                    <a:pt x="533" y="336"/>
                    <a:pt x="531" y="335"/>
                    <a:pt x="529" y="335"/>
                  </a:cubicBezTo>
                  <a:moveTo>
                    <a:pt x="1444" y="334"/>
                  </a:moveTo>
                  <a:cubicBezTo>
                    <a:pt x="1438" y="334"/>
                    <a:pt x="1433" y="335"/>
                    <a:pt x="1433" y="337"/>
                  </a:cubicBezTo>
                  <a:cubicBezTo>
                    <a:pt x="1433" y="340"/>
                    <a:pt x="1441" y="342"/>
                    <a:pt x="1450" y="343"/>
                  </a:cubicBezTo>
                  <a:cubicBezTo>
                    <a:pt x="1453" y="343"/>
                    <a:pt x="1455" y="343"/>
                    <a:pt x="1457" y="343"/>
                  </a:cubicBezTo>
                  <a:cubicBezTo>
                    <a:pt x="1460" y="343"/>
                    <a:pt x="1462" y="343"/>
                    <a:pt x="1463" y="343"/>
                  </a:cubicBezTo>
                  <a:cubicBezTo>
                    <a:pt x="1462" y="342"/>
                    <a:pt x="1460" y="342"/>
                    <a:pt x="1458" y="342"/>
                  </a:cubicBezTo>
                  <a:cubicBezTo>
                    <a:pt x="1449" y="341"/>
                    <a:pt x="1441" y="340"/>
                    <a:pt x="1441" y="340"/>
                  </a:cubicBezTo>
                  <a:cubicBezTo>
                    <a:pt x="1441" y="340"/>
                    <a:pt x="1441" y="340"/>
                    <a:pt x="1442" y="340"/>
                  </a:cubicBezTo>
                  <a:cubicBezTo>
                    <a:pt x="1442" y="340"/>
                    <a:pt x="1450" y="341"/>
                    <a:pt x="1460" y="342"/>
                  </a:cubicBezTo>
                  <a:cubicBezTo>
                    <a:pt x="1461" y="342"/>
                    <a:pt x="1463" y="342"/>
                    <a:pt x="1464" y="342"/>
                  </a:cubicBezTo>
                  <a:cubicBezTo>
                    <a:pt x="1465" y="342"/>
                    <a:pt x="1466" y="341"/>
                    <a:pt x="1466" y="341"/>
                  </a:cubicBezTo>
                  <a:cubicBezTo>
                    <a:pt x="1466" y="338"/>
                    <a:pt x="1459" y="335"/>
                    <a:pt x="1449" y="334"/>
                  </a:cubicBezTo>
                  <a:cubicBezTo>
                    <a:pt x="1448" y="334"/>
                    <a:pt x="1446" y="334"/>
                    <a:pt x="1444" y="334"/>
                  </a:cubicBezTo>
                  <a:moveTo>
                    <a:pt x="1349" y="324"/>
                  </a:moveTo>
                  <a:cubicBezTo>
                    <a:pt x="1342" y="324"/>
                    <a:pt x="1338" y="326"/>
                    <a:pt x="1338" y="328"/>
                  </a:cubicBezTo>
                  <a:cubicBezTo>
                    <a:pt x="1338" y="330"/>
                    <a:pt x="1346" y="332"/>
                    <a:pt x="1355" y="333"/>
                  </a:cubicBezTo>
                  <a:cubicBezTo>
                    <a:pt x="1358" y="333"/>
                    <a:pt x="1360" y="333"/>
                    <a:pt x="1362" y="333"/>
                  </a:cubicBezTo>
                  <a:cubicBezTo>
                    <a:pt x="1365" y="333"/>
                    <a:pt x="1368" y="333"/>
                    <a:pt x="1370" y="332"/>
                  </a:cubicBezTo>
                  <a:cubicBezTo>
                    <a:pt x="1368" y="332"/>
                    <a:pt x="1367" y="332"/>
                    <a:pt x="1366" y="332"/>
                  </a:cubicBezTo>
                  <a:cubicBezTo>
                    <a:pt x="1356" y="331"/>
                    <a:pt x="1348" y="330"/>
                    <a:pt x="1349" y="330"/>
                  </a:cubicBezTo>
                  <a:cubicBezTo>
                    <a:pt x="1349" y="330"/>
                    <a:pt x="1349" y="330"/>
                    <a:pt x="1349" y="330"/>
                  </a:cubicBezTo>
                  <a:cubicBezTo>
                    <a:pt x="1350" y="330"/>
                    <a:pt x="1358" y="331"/>
                    <a:pt x="1367" y="332"/>
                  </a:cubicBezTo>
                  <a:cubicBezTo>
                    <a:pt x="1368" y="332"/>
                    <a:pt x="1369" y="332"/>
                    <a:pt x="1370" y="332"/>
                  </a:cubicBezTo>
                  <a:cubicBezTo>
                    <a:pt x="1371" y="332"/>
                    <a:pt x="1371" y="331"/>
                    <a:pt x="1371" y="331"/>
                  </a:cubicBezTo>
                  <a:cubicBezTo>
                    <a:pt x="1371" y="329"/>
                    <a:pt x="1363" y="325"/>
                    <a:pt x="1354" y="325"/>
                  </a:cubicBezTo>
                  <a:cubicBezTo>
                    <a:pt x="1352" y="324"/>
                    <a:pt x="1351" y="324"/>
                    <a:pt x="1349" y="324"/>
                  </a:cubicBezTo>
                  <a:moveTo>
                    <a:pt x="4002" y="315"/>
                  </a:moveTo>
                  <a:cubicBezTo>
                    <a:pt x="4001" y="315"/>
                    <a:pt x="3997" y="318"/>
                    <a:pt x="3993" y="323"/>
                  </a:cubicBezTo>
                  <a:cubicBezTo>
                    <a:pt x="3987" y="329"/>
                    <a:pt x="3982" y="338"/>
                    <a:pt x="3982" y="341"/>
                  </a:cubicBezTo>
                  <a:cubicBezTo>
                    <a:pt x="3982" y="342"/>
                    <a:pt x="3982" y="342"/>
                    <a:pt x="3983" y="342"/>
                  </a:cubicBezTo>
                  <a:cubicBezTo>
                    <a:pt x="3985" y="342"/>
                    <a:pt x="3988" y="339"/>
                    <a:pt x="3993" y="335"/>
                  </a:cubicBezTo>
                  <a:cubicBezTo>
                    <a:pt x="3998" y="328"/>
                    <a:pt x="4003" y="320"/>
                    <a:pt x="4004" y="317"/>
                  </a:cubicBezTo>
                  <a:cubicBezTo>
                    <a:pt x="4004" y="316"/>
                    <a:pt x="4003" y="315"/>
                    <a:pt x="4002" y="315"/>
                  </a:cubicBezTo>
                  <a:moveTo>
                    <a:pt x="1255" y="315"/>
                  </a:moveTo>
                  <a:cubicBezTo>
                    <a:pt x="1248" y="315"/>
                    <a:pt x="1243" y="316"/>
                    <a:pt x="1244" y="318"/>
                  </a:cubicBezTo>
                  <a:cubicBezTo>
                    <a:pt x="1244" y="320"/>
                    <a:pt x="1252" y="322"/>
                    <a:pt x="1261" y="323"/>
                  </a:cubicBezTo>
                  <a:cubicBezTo>
                    <a:pt x="1263" y="324"/>
                    <a:pt x="1265" y="324"/>
                    <a:pt x="1267" y="324"/>
                  </a:cubicBezTo>
                  <a:cubicBezTo>
                    <a:pt x="1271" y="324"/>
                    <a:pt x="1274" y="323"/>
                    <a:pt x="1276" y="322"/>
                  </a:cubicBezTo>
                  <a:cubicBezTo>
                    <a:pt x="1275" y="322"/>
                    <a:pt x="1274" y="322"/>
                    <a:pt x="1273" y="322"/>
                  </a:cubicBezTo>
                  <a:cubicBezTo>
                    <a:pt x="1264" y="321"/>
                    <a:pt x="1256" y="320"/>
                    <a:pt x="1257" y="320"/>
                  </a:cubicBezTo>
                  <a:cubicBezTo>
                    <a:pt x="1257" y="320"/>
                    <a:pt x="1257" y="320"/>
                    <a:pt x="1257" y="320"/>
                  </a:cubicBezTo>
                  <a:cubicBezTo>
                    <a:pt x="1258" y="320"/>
                    <a:pt x="1266" y="321"/>
                    <a:pt x="1275" y="322"/>
                  </a:cubicBezTo>
                  <a:cubicBezTo>
                    <a:pt x="1275" y="322"/>
                    <a:pt x="1276" y="322"/>
                    <a:pt x="1276" y="322"/>
                  </a:cubicBezTo>
                  <a:cubicBezTo>
                    <a:pt x="1276" y="322"/>
                    <a:pt x="1276" y="322"/>
                    <a:pt x="1276" y="321"/>
                  </a:cubicBezTo>
                  <a:cubicBezTo>
                    <a:pt x="1276" y="319"/>
                    <a:pt x="1268" y="316"/>
                    <a:pt x="1259" y="315"/>
                  </a:cubicBezTo>
                  <a:cubicBezTo>
                    <a:pt x="1258" y="315"/>
                    <a:pt x="1256" y="315"/>
                    <a:pt x="1255" y="315"/>
                  </a:cubicBezTo>
                  <a:moveTo>
                    <a:pt x="584" y="310"/>
                  </a:moveTo>
                  <a:cubicBezTo>
                    <a:pt x="582" y="310"/>
                    <a:pt x="580" y="310"/>
                    <a:pt x="578" y="311"/>
                  </a:cubicBezTo>
                  <a:cubicBezTo>
                    <a:pt x="572" y="313"/>
                    <a:pt x="568" y="317"/>
                    <a:pt x="569" y="320"/>
                  </a:cubicBezTo>
                  <a:cubicBezTo>
                    <a:pt x="569" y="321"/>
                    <a:pt x="570" y="321"/>
                    <a:pt x="572" y="321"/>
                  </a:cubicBezTo>
                  <a:cubicBezTo>
                    <a:pt x="574" y="321"/>
                    <a:pt x="577" y="321"/>
                    <a:pt x="579" y="320"/>
                  </a:cubicBezTo>
                  <a:cubicBezTo>
                    <a:pt x="585" y="317"/>
                    <a:pt x="589" y="314"/>
                    <a:pt x="588" y="312"/>
                  </a:cubicBezTo>
                  <a:cubicBezTo>
                    <a:pt x="588" y="310"/>
                    <a:pt x="586" y="310"/>
                    <a:pt x="584" y="310"/>
                  </a:cubicBezTo>
                  <a:moveTo>
                    <a:pt x="1162" y="306"/>
                  </a:moveTo>
                  <a:cubicBezTo>
                    <a:pt x="1155" y="306"/>
                    <a:pt x="1151" y="307"/>
                    <a:pt x="1151" y="309"/>
                  </a:cubicBezTo>
                  <a:cubicBezTo>
                    <a:pt x="1151" y="311"/>
                    <a:pt x="1159" y="313"/>
                    <a:pt x="1168" y="314"/>
                  </a:cubicBezTo>
                  <a:cubicBezTo>
                    <a:pt x="1170" y="315"/>
                    <a:pt x="1172" y="315"/>
                    <a:pt x="1174" y="315"/>
                  </a:cubicBezTo>
                  <a:cubicBezTo>
                    <a:pt x="1179" y="315"/>
                    <a:pt x="1182" y="314"/>
                    <a:pt x="1183" y="313"/>
                  </a:cubicBezTo>
                  <a:cubicBezTo>
                    <a:pt x="1183" y="313"/>
                    <a:pt x="1183" y="313"/>
                    <a:pt x="1183" y="313"/>
                  </a:cubicBezTo>
                  <a:cubicBezTo>
                    <a:pt x="1173" y="312"/>
                    <a:pt x="1166" y="311"/>
                    <a:pt x="1167" y="311"/>
                  </a:cubicBezTo>
                  <a:cubicBezTo>
                    <a:pt x="1167" y="311"/>
                    <a:pt x="1167" y="311"/>
                    <a:pt x="1167" y="311"/>
                  </a:cubicBezTo>
                  <a:cubicBezTo>
                    <a:pt x="1168" y="311"/>
                    <a:pt x="1175" y="311"/>
                    <a:pt x="1183" y="312"/>
                  </a:cubicBezTo>
                  <a:cubicBezTo>
                    <a:pt x="1183" y="312"/>
                    <a:pt x="1183" y="312"/>
                    <a:pt x="1183" y="312"/>
                  </a:cubicBezTo>
                  <a:cubicBezTo>
                    <a:pt x="1183" y="310"/>
                    <a:pt x="1175" y="307"/>
                    <a:pt x="1166" y="306"/>
                  </a:cubicBezTo>
                  <a:cubicBezTo>
                    <a:pt x="1165" y="306"/>
                    <a:pt x="1163" y="306"/>
                    <a:pt x="1162" y="306"/>
                  </a:cubicBezTo>
                  <a:moveTo>
                    <a:pt x="1072" y="298"/>
                  </a:moveTo>
                  <a:cubicBezTo>
                    <a:pt x="1065" y="298"/>
                    <a:pt x="1061" y="299"/>
                    <a:pt x="1061" y="301"/>
                  </a:cubicBezTo>
                  <a:cubicBezTo>
                    <a:pt x="1062" y="303"/>
                    <a:pt x="1069" y="305"/>
                    <a:pt x="1077" y="306"/>
                  </a:cubicBezTo>
                  <a:cubicBezTo>
                    <a:pt x="1079" y="306"/>
                    <a:pt x="1081" y="306"/>
                    <a:pt x="1083" y="306"/>
                  </a:cubicBezTo>
                  <a:cubicBezTo>
                    <a:pt x="1088" y="306"/>
                    <a:pt x="1092" y="306"/>
                    <a:pt x="1092" y="304"/>
                  </a:cubicBezTo>
                  <a:cubicBezTo>
                    <a:pt x="1084" y="303"/>
                    <a:pt x="1078" y="302"/>
                    <a:pt x="1079" y="302"/>
                  </a:cubicBezTo>
                  <a:cubicBezTo>
                    <a:pt x="1079" y="302"/>
                    <a:pt x="1079" y="302"/>
                    <a:pt x="1079" y="302"/>
                  </a:cubicBezTo>
                  <a:cubicBezTo>
                    <a:pt x="1080" y="302"/>
                    <a:pt x="1085" y="303"/>
                    <a:pt x="1092" y="304"/>
                  </a:cubicBezTo>
                  <a:cubicBezTo>
                    <a:pt x="1091" y="301"/>
                    <a:pt x="1084" y="298"/>
                    <a:pt x="1076" y="298"/>
                  </a:cubicBezTo>
                  <a:cubicBezTo>
                    <a:pt x="1075" y="298"/>
                    <a:pt x="1073" y="298"/>
                    <a:pt x="1072" y="298"/>
                  </a:cubicBezTo>
                  <a:moveTo>
                    <a:pt x="640" y="291"/>
                  </a:moveTo>
                  <a:cubicBezTo>
                    <a:pt x="638" y="291"/>
                    <a:pt x="637" y="292"/>
                    <a:pt x="635" y="292"/>
                  </a:cubicBezTo>
                  <a:cubicBezTo>
                    <a:pt x="629" y="293"/>
                    <a:pt x="625" y="297"/>
                    <a:pt x="626" y="299"/>
                  </a:cubicBezTo>
                  <a:cubicBezTo>
                    <a:pt x="626" y="301"/>
                    <a:pt x="628" y="301"/>
                    <a:pt x="630" y="301"/>
                  </a:cubicBezTo>
                  <a:cubicBezTo>
                    <a:pt x="632" y="301"/>
                    <a:pt x="635" y="301"/>
                    <a:pt x="637" y="300"/>
                  </a:cubicBezTo>
                  <a:cubicBezTo>
                    <a:pt x="643" y="299"/>
                    <a:pt x="647" y="296"/>
                    <a:pt x="646" y="294"/>
                  </a:cubicBezTo>
                  <a:cubicBezTo>
                    <a:pt x="646" y="292"/>
                    <a:pt x="643" y="291"/>
                    <a:pt x="640" y="291"/>
                  </a:cubicBezTo>
                  <a:moveTo>
                    <a:pt x="986" y="291"/>
                  </a:moveTo>
                  <a:cubicBezTo>
                    <a:pt x="979" y="291"/>
                    <a:pt x="975" y="292"/>
                    <a:pt x="975" y="294"/>
                  </a:cubicBezTo>
                  <a:cubicBezTo>
                    <a:pt x="975" y="296"/>
                    <a:pt x="982" y="298"/>
                    <a:pt x="990" y="299"/>
                  </a:cubicBezTo>
                  <a:cubicBezTo>
                    <a:pt x="992" y="299"/>
                    <a:pt x="994" y="299"/>
                    <a:pt x="995" y="299"/>
                  </a:cubicBezTo>
                  <a:cubicBezTo>
                    <a:pt x="1001" y="299"/>
                    <a:pt x="1005" y="298"/>
                    <a:pt x="1004" y="296"/>
                  </a:cubicBezTo>
                  <a:cubicBezTo>
                    <a:pt x="998" y="296"/>
                    <a:pt x="994" y="295"/>
                    <a:pt x="995" y="295"/>
                  </a:cubicBezTo>
                  <a:cubicBezTo>
                    <a:pt x="995" y="295"/>
                    <a:pt x="995" y="295"/>
                    <a:pt x="995" y="295"/>
                  </a:cubicBezTo>
                  <a:cubicBezTo>
                    <a:pt x="996" y="295"/>
                    <a:pt x="1000" y="296"/>
                    <a:pt x="1004" y="296"/>
                  </a:cubicBezTo>
                  <a:cubicBezTo>
                    <a:pt x="1003" y="294"/>
                    <a:pt x="996" y="291"/>
                    <a:pt x="989" y="291"/>
                  </a:cubicBezTo>
                  <a:cubicBezTo>
                    <a:pt x="988" y="291"/>
                    <a:pt x="987" y="291"/>
                    <a:pt x="986" y="291"/>
                  </a:cubicBezTo>
                  <a:moveTo>
                    <a:pt x="904" y="285"/>
                  </a:moveTo>
                  <a:cubicBezTo>
                    <a:pt x="898" y="285"/>
                    <a:pt x="893" y="287"/>
                    <a:pt x="893" y="289"/>
                  </a:cubicBezTo>
                  <a:cubicBezTo>
                    <a:pt x="894" y="291"/>
                    <a:pt x="900" y="293"/>
                    <a:pt x="908" y="293"/>
                  </a:cubicBezTo>
                  <a:cubicBezTo>
                    <a:pt x="909" y="293"/>
                    <a:pt x="910" y="293"/>
                    <a:pt x="912" y="293"/>
                  </a:cubicBezTo>
                  <a:cubicBezTo>
                    <a:pt x="917" y="293"/>
                    <a:pt x="921" y="292"/>
                    <a:pt x="921" y="290"/>
                  </a:cubicBezTo>
                  <a:cubicBezTo>
                    <a:pt x="917" y="290"/>
                    <a:pt x="914" y="290"/>
                    <a:pt x="915" y="290"/>
                  </a:cubicBezTo>
                  <a:cubicBezTo>
                    <a:pt x="915" y="290"/>
                    <a:pt x="915" y="290"/>
                    <a:pt x="915" y="290"/>
                  </a:cubicBezTo>
                  <a:cubicBezTo>
                    <a:pt x="916" y="290"/>
                    <a:pt x="918" y="290"/>
                    <a:pt x="921" y="290"/>
                  </a:cubicBezTo>
                  <a:cubicBezTo>
                    <a:pt x="920" y="288"/>
                    <a:pt x="914" y="285"/>
                    <a:pt x="906" y="285"/>
                  </a:cubicBezTo>
                  <a:cubicBezTo>
                    <a:pt x="906" y="285"/>
                    <a:pt x="905" y="285"/>
                    <a:pt x="904" y="285"/>
                  </a:cubicBezTo>
                  <a:moveTo>
                    <a:pt x="698" y="281"/>
                  </a:moveTo>
                  <a:cubicBezTo>
                    <a:pt x="697" y="281"/>
                    <a:pt x="696" y="281"/>
                    <a:pt x="695" y="281"/>
                  </a:cubicBezTo>
                  <a:cubicBezTo>
                    <a:pt x="689" y="282"/>
                    <a:pt x="685" y="285"/>
                    <a:pt x="686" y="287"/>
                  </a:cubicBezTo>
                  <a:cubicBezTo>
                    <a:pt x="686" y="289"/>
                    <a:pt x="689" y="290"/>
                    <a:pt x="693" y="290"/>
                  </a:cubicBezTo>
                  <a:cubicBezTo>
                    <a:pt x="695" y="290"/>
                    <a:pt x="696" y="290"/>
                    <a:pt x="697" y="289"/>
                  </a:cubicBezTo>
                  <a:cubicBezTo>
                    <a:pt x="703" y="289"/>
                    <a:pt x="707" y="287"/>
                    <a:pt x="707" y="285"/>
                  </a:cubicBezTo>
                  <a:cubicBezTo>
                    <a:pt x="706" y="283"/>
                    <a:pt x="702" y="281"/>
                    <a:pt x="698" y="281"/>
                  </a:cubicBezTo>
                  <a:moveTo>
                    <a:pt x="828" y="281"/>
                  </a:moveTo>
                  <a:cubicBezTo>
                    <a:pt x="822" y="281"/>
                    <a:pt x="817" y="283"/>
                    <a:pt x="818" y="285"/>
                  </a:cubicBezTo>
                  <a:cubicBezTo>
                    <a:pt x="818" y="287"/>
                    <a:pt x="824" y="289"/>
                    <a:pt x="831" y="289"/>
                  </a:cubicBezTo>
                  <a:cubicBezTo>
                    <a:pt x="832" y="289"/>
                    <a:pt x="833" y="289"/>
                    <a:pt x="833" y="289"/>
                  </a:cubicBezTo>
                  <a:cubicBezTo>
                    <a:pt x="839" y="289"/>
                    <a:pt x="843" y="288"/>
                    <a:pt x="843" y="286"/>
                  </a:cubicBezTo>
                  <a:cubicBezTo>
                    <a:pt x="841" y="286"/>
                    <a:pt x="840" y="286"/>
                    <a:pt x="840" y="286"/>
                  </a:cubicBezTo>
                  <a:cubicBezTo>
                    <a:pt x="840" y="286"/>
                    <a:pt x="841" y="286"/>
                    <a:pt x="841" y="286"/>
                  </a:cubicBezTo>
                  <a:cubicBezTo>
                    <a:pt x="841" y="286"/>
                    <a:pt x="842" y="286"/>
                    <a:pt x="843" y="286"/>
                  </a:cubicBezTo>
                  <a:cubicBezTo>
                    <a:pt x="842" y="284"/>
                    <a:pt x="836" y="281"/>
                    <a:pt x="829" y="281"/>
                  </a:cubicBezTo>
                  <a:cubicBezTo>
                    <a:pt x="829" y="281"/>
                    <a:pt x="829" y="281"/>
                    <a:pt x="828" y="281"/>
                  </a:cubicBezTo>
                  <a:moveTo>
                    <a:pt x="759" y="279"/>
                  </a:moveTo>
                  <a:cubicBezTo>
                    <a:pt x="752" y="279"/>
                    <a:pt x="748" y="281"/>
                    <a:pt x="748" y="284"/>
                  </a:cubicBezTo>
                  <a:cubicBezTo>
                    <a:pt x="749" y="286"/>
                    <a:pt x="754" y="287"/>
                    <a:pt x="761" y="287"/>
                  </a:cubicBezTo>
                  <a:cubicBezTo>
                    <a:pt x="761" y="287"/>
                    <a:pt x="761" y="287"/>
                    <a:pt x="761" y="287"/>
                  </a:cubicBezTo>
                  <a:cubicBezTo>
                    <a:pt x="767" y="287"/>
                    <a:pt x="772" y="286"/>
                    <a:pt x="771" y="284"/>
                  </a:cubicBezTo>
                  <a:cubicBezTo>
                    <a:pt x="771" y="282"/>
                    <a:pt x="765" y="279"/>
                    <a:pt x="759" y="279"/>
                  </a:cubicBezTo>
                  <a:cubicBezTo>
                    <a:pt x="759" y="279"/>
                    <a:pt x="759" y="279"/>
                    <a:pt x="759" y="279"/>
                  </a:cubicBezTo>
                  <a:moveTo>
                    <a:pt x="4050" y="263"/>
                  </a:moveTo>
                  <a:cubicBezTo>
                    <a:pt x="4048" y="263"/>
                    <a:pt x="4046" y="264"/>
                    <a:pt x="4044" y="266"/>
                  </a:cubicBezTo>
                  <a:cubicBezTo>
                    <a:pt x="4039" y="271"/>
                    <a:pt x="4036" y="278"/>
                    <a:pt x="4035" y="282"/>
                  </a:cubicBezTo>
                  <a:cubicBezTo>
                    <a:pt x="4035" y="283"/>
                    <a:pt x="4036" y="284"/>
                    <a:pt x="4037" y="284"/>
                  </a:cubicBezTo>
                  <a:cubicBezTo>
                    <a:pt x="4039" y="284"/>
                    <a:pt x="4041" y="283"/>
                    <a:pt x="4044" y="280"/>
                  </a:cubicBezTo>
                  <a:cubicBezTo>
                    <a:pt x="4048" y="276"/>
                    <a:pt x="4052" y="270"/>
                    <a:pt x="4052" y="266"/>
                  </a:cubicBezTo>
                  <a:cubicBezTo>
                    <a:pt x="4052" y="264"/>
                    <a:pt x="4051" y="263"/>
                    <a:pt x="4050" y="263"/>
                  </a:cubicBezTo>
                  <a:moveTo>
                    <a:pt x="4101" y="220"/>
                  </a:moveTo>
                  <a:cubicBezTo>
                    <a:pt x="4099" y="220"/>
                    <a:pt x="4097" y="221"/>
                    <a:pt x="4095" y="223"/>
                  </a:cubicBezTo>
                  <a:cubicBezTo>
                    <a:pt x="4089" y="226"/>
                    <a:pt x="4085" y="233"/>
                    <a:pt x="4086" y="238"/>
                  </a:cubicBezTo>
                  <a:cubicBezTo>
                    <a:pt x="4086" y="240"/>
                    <a:pt x="4087" y="241"/>
                    <a:pt x="4089" y="241"/>
                  </a:cubicBezTo>
                  <a:cubicBezTo>
                    <a:pt x="4091" y="241"/>
                    <a:pt x="4093" y="240"/>
                    <a:pt x="4095" y="238"/>
                  </a:cubicBezTo>
                  <a:cubicBezTo>
                    <a:pt x="4101" y="235"/>
                    <a:pt x="4105" y="228"/>
                    <a:pt x="4105" y="224"/>
                  </a:cubicBezTo>
                  <a:cubicBezTo>
                    <a:pt x="4104" y="221"/>
                    <a:pt x="4103" y="220"/>
                    <a:pt x="4101" y="220"/>
                  </a:cubicBezTo>
                  <a:moveTo>
                    <a:pt x="4157" y="182"/>
                  </a:moveTo>
                  <a:cubicBezTo>
                    <a:pt x="4156" y="182"/>
                    <a:pt x="4154" y="183"/>
                    <a:pt x="4152" y="184"/>
                  </a:cubicBezTo>
                  <a:cubicBezTo>
                    <a:pt x="4146" y="187"/>
                    <a:pt x="4142" y="194"/>
                    <a:pt x="4142" y="199"/>
                  </a:cubicBezTo>
                  <a:cubicBezTo>
                    <a:pt x="4142" y="202"/>
                    <a:pt x="4144" y="204"/>
                    <a:pt x="4147" y="204"/>
                  </a:cubicBezTo>
                  <a:cubicBezTo>
                    <a:pt x="4149" y="204"/>
                    <a:pt x="4151" y="203"/>
                    <a:pt x="4153" y="202"/>
                  </a:cubicBezTo>
                  <a:cubicBezTo>
                    <a:pt x="4159" y="199"/>
                    <a:pt x="4163" y="192"/>
                    <a:pt x="4163" y="187"/>
                  </a:cubicBezTo>
                  <a:cubicBezTo>
                    <a:pt x="4163" y="184"/>
                    <a:pt x="4160" y="182"/>
                    <a:pt x="4157" y="182"/>
                  </a:cubicBezTo>
                  <a:moveTo>
                    <a:pt x="4219" y="149"/>
                  </a:moveTo>
                  <a:cubicBezTo>
                    <a:pt x="4218" y="149"/>
                    <a:pt x="4216" y="150"/>
                    <a:pt x="4214" y="150"/>
                  </a:cubicBezTo>
                  <a:cubicBezTo>
                    <a:pt x="4208" y="153"/>
                    <a:pt x="4203" y="160"/>
                    <a:pt x="4204" y="166"/>
                  </a:cubicBezTo>
                  <a:cubicBezTo>
                    <a:pt x="4204" y="170"/>
                    <a:pt x="4206" y="172"/>
                    <a:pt x="4210" y="172"/>
                  </a:cubicBezTo>
                  <a:cubicBezTo>
                    <a:pt x="4212" y="172"/>
                    <a:pt x="4213" y="172"/>
                    <a:pt x="4215" y="171"/>
                  </a:cubicBezTo>
                  <a:cubicBezTo>
                    <a:pt x="4221" y="168"/>
                    <a:pt x="4226" y="162"/>
                    <a:pt x="4226" y="156"/>
                  </a:cubicBezTo>
                  <a:cubicBezTo>
                    <a:pt x="4226" y="152"/>
                    <a:pt x="4223" y="149"/>
                    <a:pt x="4219" y="149"/>
                  </a:cubicBezTo>
                  <a:moveTo>
                    <a:pt x="4285" y="121"/>
                  </a:moveTo>
                  <a:cubicBezTo>
                    <a:pt x="4284" y="121"/>
                    <a:pt x="4283" y="121"/>
                    <a:pt x="4281" y="122"/>
                  </a:cubicBezTo>
                  <a:cubicBezTo>
                    <a:pt x="4274" y="124"/>
                    <a:pt x="4269" y="131"/>
                    <a:pt x="4270" y="138"/>
                  </a:cubicBezTo>
                  <a:cubicBezTo>
                    <a:pt x="4270" y="143"/>
                    <a:pt x="4273" y="146"/>
                    <a:pt x="4278" y="146"/>
                  </a:cubicBezTo>
                  <a:cubicBezTo>
                    <a:pt x="4279" y="146"/>
                    <a:pt x="4281" y="145"/>
                    <a:pt x="4282" y="145"/>
                  </a:cubicBezTo>
                  <a:cubicBezTo>
                    <a:pt x="4289" y="143"/>
                    <a:pt x="4294" y="136"/>
                    <a:pt x="4294" y="129"/>
                  </a:cubicBezTo>
                  <a:cubicBezTo>
                    <a:pt x="4293" y="124"/>
                    <a:pt x="4290" y="121"/>
                    <a:pt x="4285" y="121"/>
                  </a:cubicBezTo>
                  <a:moveTo>
                    <a:pt x="4356" y="96"/>
                  </a:moveTo>
                  <a:cubicBezTo>
                    <a:pt x="4354" y="96"/>
                    <a:pt x="4353" y="97"/>
                    <a:pt x="4352" y="97"/>
                  </a:cubicBezTo>
                  <a:cubicBezTo>
                    <a:pt x="4345" y="99"/>
                    <a:pt x="4340" y="107"/>
                    <a:pt x="4340" y="114"/>
                  </a:cubicBezTo>
                  <a:cubicBezTo>
                    <a:pt x="4340" y="120"/>
                    <a:pt x="4344" y="124"/>
                    <a:pt x="4349" y="124"/>
                  </a:cubicBezTo>
                  <a:cubicBezTo>
                    <a:pt x="4350" y="124"/>
                    <a:pt x="4351" y="124"/>
                    <a:pt x="4353" y="123"/>
                  </a:cubicBezTo>
                  <a:cubicBezTo>
                    <a:pt x="4359" y="121"/>
                    <a:pt x="4365" y="114"/>
                    <a:pt x="4365" y="106"/>
                  </a:cubicBezTo>
                  <a:cubicBezTo>
                    <a:pt x="4365" y="100"/>
                    <a:pt x="4361" y="96"/>
                    <a:pt x="4356" y="96"/>
                  </a:cubicBezTo>
                  <a:moveTo>
                    <a:pt x="4429" y="76"/>
                  </a:moveTo>
                  <a:cubicBezTo>
                    <a:pt x="4428" y="76"/>
                    <a:pt x="4427" y="76"/>
                    <a:pt x="4426" y="76"/>
                  </a:cubicBezTo>
                  <a:cubicBezTo>
                    <a:pt x="4419" y="78"/>
                    <a:pt x="4413" y="86"/>
                    <a:pt x="4413" y="94"/>
                  </a:cubicBezTo>
                  <a:cubicBezTo>
                    <a:pt x="4413" y="101"/>
                    <a:pt x="4418" y="106"/>
                    <a:pt x="4423" y="106"/>
                  </a:cubicBezTo>
                  <a:cubicBezTo>
                    <a:pt x="4424" y="106"/>
                    <a:pt x="4425" y="106"/>
                    <a:pt x="4426" y="106"/>
                  </a:cubicBezTo>
                  <a:cubicBezTo>
                    <a:pt x="4433" y="104"/>
                    <a:pt x="4439" y="96"/>
                    <a:pt x="4439" y="88"/>
                  </a:cubicBezTo>
                  <a:cubicBezTo>
                    <a:pt x="4439" y="81"/>
                    <a:pt x="4435" y="76"/>
                    <a:pt x="4429" y="76"/>
                  </a:cubicBezTo>
                  <a:moveTo>
                    <a:pt x="4505" y="59"/>
                  </a:moveTo>
                  <a:cubicBezTo>
                    <a:pt x="4504" y="59"/>
                    <a:pt x="4503" y="59"/>
                    <a:pt x="4502" y="59"/>
                  </a:cubicBezTo>
                  <a:cubicBezTo>
                    <a:pt x="4495" y="60"/>
                    <a:pt x="4489" y="69"/>
                    <a:pt x="4489" y="77"/>
                  </a:cubicBezTo>
                  <a:cubicBezTo>
                    <a:pt x="4489" y="85"/>
                    <a:pt x="4493" y="91"/>
                    <a:pt x="4500" y="91"/>
                  </a:cubicBezTo>
                  <a:cubicBezTo>
                    <a:pt x="4500" y="91"/>
                    <a:pt x="4501" y="91"/>
                    <a:pt x="4502" y="91"/>
                  </a:cubicBezTo>
                  <a:cubicBezTo>
                    <a:pt x="4509" y="90"/>
                    <a:pt x="4515" y="82"/>
                    <a:pt x="4515" y="72"/>
                  </a:cubicBezTo>
                  <a:cubicBezTo>
                    <a:pt x="4516" y="64"/>
                    <a:pt x="4511" y="59"/>
                    <a:pt x="4505" y="59"/>
                  </a:cubicBezTo>
                  <a:moveTo>
                    <a:pt x="4582" y="44"/>
                  </a:moveTo>
                  <a:cubicBezTo>
                    <a:pt x="4581" y="44"/>
                    <a:pt x="4581" y="44"/>
                    <a:pt x="4580" y="45"/>
                  </a:cubicBezTo>
                  <a:cubicBezTo>
                    <a:pt x="4573" y="46"/>
                    <a:pt x="4566" y="54"/>
                    <a:pt x="4566" y="64"/>
                  </a:cubicBezTo>
                  <a:cubicBezTo>
                    <a:pt x="4566" y="73"/>
                    <a:pt x="4571" y="80"/>
                    <a:pt x="4577" y="80"/>
                  </a:cubicBezTo>
                  <a:cubicBezTo>
                    <a:pt x="4578" y="80"/>
                    <a:pt x="4578" y="80"/>
                    <a:pt x="4579" y="80"/>
                  </a:cubicBezTo>
                  <a:cubicBezTo>
                    <a:pt x="4586" y="79"/>
                    <a:pt x="4593" y="70"/>
                    <a:pt x="4593" y="60"/>
                  </a:cubicBezTo>
                  <a:cubicBezTo>
                    <a:pt x="4594" y="51"/>
                    <a:pt x="4589" y="44"/>
                    <a:pt x="4582" y="44"/>
                  </a:cubicBezTo>
                  <a:moveTo>
                    <a:pt x="4660" y="33"/>
                  </a:moveTo>
                  <a:cubicBezTo>
                    <a:pt x="4660" y="33"/>
                    <a:pt x="4660" y="33"/>
                    <a:pt x="4659" y="33"/>
                  </a:cubicBezTo>
                  <a:cubicBezTo>
                    <a:pt x="4652" y="34"/>
                    <a:pt x="4645" y="43"/>
                    <a:pt x="4644" y="53"/>
                  </a:cubicBezTo>
                  <a:cubicBezTo>
                    <a:pt x="4644" y="63"/>
                    <a:pt x="4649" y="71"/>
                    <a:pt x="4656" y="71"/>
                  </a:cubicBezTo>
                  <a:cubicBezTo>
                    <a:pt x="4656" y="71"/>
                    <a:pt x="4656" y="71"/>
                    <a:pt x="4657" y="71"/>
                  </a:cubicBezTo>
                  <a:cubicBezTo>
                    <a:pt x="4664" y="70"/>
                    <a:pt x="4671" y="61"/>
                    <a:pt x="4672" y="50"/>
                  </a:cubicBezTo>
                  <a:cubicBezTo>
                    <a:pt x="4672" y="40"/>
                    <a:pt x="4667" y="33"/>
                    <a:pt x="4660" y="33"/>
                  </a:cubicBezTo>
                  <a:moveTo>
                    <a:pt x="4739" y="23"/>
                  </a:moveTo>
                  <a:cubicBezTo>
                    <a:pt x="4739" y="23"/>
                    <a:pt x="4738" y="23"/>
                    <a:pt x="4738" y="23"/>
                  </a:cubicBezTo>
                  <a:cubicBezTo>
                    <a:pt x="4730" y="24"/>
                    <a:pt x="4724" y="34"/>
                    <a:pt x="4723" y="45"/>
                  </a:cubicBezTo>
                  <a:cubicBezTo>
                    <a:pt x="4722" y="55"/>
                    <a:pt x="4727" y="64"/>
                    <a:pt x="4734" y="64"/>
                  </a:cubicBezTo>
                  <a:cubicBezTo>
                    <a:pt x="4734" y="64"/>
                    <a:pt x="4734" y="64"/>
                    <a:pt x="4735" y="64"/>
                  </a:cubicBezTo>
                  <a:cubicBezTo>
                    <a:pt x="4742" y="63"/>
                    <a:pt x="4749" y="54"/>
                    <a:pt x="4750" y="42"/>
                  </a:cubicBezTo>
                  <a:cubicBezTo>
                    <a:pt x="4751" y="31"/>
                    <a:pt x="4746" y="23"/>
                    <a:pt x="4739" y="23"/>
                  </a:cubicBezTo>
                  <a:moveTo>
                    <a:pt x="4817" y="16"/>
                  </a:moveTo>
                  <a:cubicBezTo>
                    <a:pt x="4817" y="16"/>
                    <a:pt x="4817" y="16"/>
                    <a:pt x="4816" y="16"/>
                  </a:cubicBezTo>
                  <a:cubicBezTo>
                    <a:pt x="4809" y="16"/>
                    <a:pt x="4802" y="26"/>
                    <a:pt x="4801" y="38"/>
                  </a:cubicBezTo>
                  <a:cubicBezTo>
                    <a:pt x="4800" y="49"/>
                    <a:pt x="4804" y="59"/>
                    <a:pt x="4811" y="59"/>
                  </a:cubicBezTo>
                  <a:cubicBezTo>
                    <a:pt x="4812" y="59"/>
                    <a:pt x="4812" y="59"/>
                    <a:pt x="4812" y="59"/>
                  </a:cubicBezTo>
                  <a:cubicBezTo>
                    <a:pt x="4819" y="58"/>
                    <a:pt x="4826" y="48"/>
                    <a:pt x="4828" y="36"/>
                  </a:cubicBezTo>
                  <a:cubicBezTo>
                    <a:pt x="4829" y="24"/>
                    <a:pt x="4824" y="16"/>
                    <a:pt x="4817" y="16"/>
                  </a:cubicBezTo>
                  <a:moveTo>
                    <a:pt x="4894" y="10"/>
                  </a:moveTo>
                  <a:cubicBezTo>
                    <a:pt x="4893" y="10"/>
                    <a:pt x="4893" y="10"/>
                    <a:pt x="4893" y="10"/>
                  </a:cubicBezTo>
                  <a:cubicBezTo>
                    <a:pt x="4886" y="10"/>
                    <a:pt x="4879" y="20"/>
                    <a:pt x="4878" y="32"/>
                  </a:cubicBezTo>
                  <a:cubicBezTo>
                    <a:pt x="4876" y="44"/>
                    <a:pt x="4881" y="54"/>
                    <a:pt x="4888" y="54"/>
                  </a:cubicBezTo>
                  <a:cubicBezTo>
                    <a:pt x="4888" y="54"/>
                    <a:pt x="4888" y="54"/>
                    <a:pt x="4888" y="54"/>
                  </a:cubicBezTo>
                  <a:cubicBezTo>
                    <a:pt x="4895" y="54"/>
                    <a:pt x="4902" y="43"/>
                    <a:pt x="4904" y="31"/>
                  </a:cubicBezTo>
                  <a:cubicBezTo>
                    <a:pt x="4905" y="19"/>
                    <a:pt x="4901" y="10"/>
                    <a:pt x="4894" y="10"/>
                  </a:cubicBezTo>
                  <a:moveTo>
                    <a:pt x="4968" y="5"/>
                  </a:moveTo>
                  <a:cubicBezTo>
                    <a:pt x="4968" y="5"/>
                    <a:pt x="4968" y="5"/>
                    <a:pt x="4968" y="5"/>
                  </a:cubicBezTo>
                  <a:cubicBezTo>
                    <a:pt x="4961" y="5"/>
                    <a:pt x="4954" y="15"/>
                    <a:pt x="4952" y="28"/>
                  </a:cubicBezTo>
                  <a:cubicBezTo>
                    <a:pt x="4951" y="40"/>
                    <a:pt x="4955" y="51"/>
                    <a:pt x="4962" y="51"/>
                  </a:cubicBezTo>
                  <a:cubicBezTo>
                    <a:pt x="4962" y="51"/>
                    <a:pt x="4962" y="51"/>
                    <a:pt x="4962" y="51"/>
                  </a:cubicBezTo>
                  <a:cubicBezTo>
                    <a:pt x="4969" y="50"/>
                    <a:pt x="4976" y="39"/>
                    <a:pt x="4978" y="26"/>
                  </a:cubicBezTo>
                  <a:cubicBezTo>
                    <a:pt x="4979" y="14"/>
                    <a:pt x="4975" y="5"/>
                    <a:pt x="4968" y="5"/>
                  </a:cubicBezTo>
                  <a:moveTo>
                    <a:pt x="5040" y="0"/>
                  </a:moveTo>
                  <a:cubicBezTo>
                    <a:pt x="5040" y="0"/>
                    <a:pt x="5039" y="0"/>
                    <a:pt x="5039" y="0"/>
                  </a:cubicBezTo>
                  <a:cubicBezTo>
                    <a:pt x="5033" y="0"/>
                    <a:pt x="5026" y="11"/>
                    <a:pt x="5024" y="24"/>
                  </a:cubicBezTo>
                  <a:cubicBezTo>
                    <a:pt x="5023" y="36"/>
                    <a:pt x="5027" y="47"/>
                    <a:pt x="5033" y="47"/>
                  </a:cubicBezTo>
                  <a:cubicBezTo>
                    <a:pt x="5033" y="47"/>
                    <a:pt x="5033" y="47"/>
                    <a:pt x="5033" y="47"/>
                  </a:cubicBezTo>
                  <a:cubicBezTo>
                    <a:pt x="5040" y="46"/>
                    <a:pt x="5047" y="35"/>
                    <a:pt x="5049" y="22"/>
                  </a:cubicBezTo>
                  <a:cubicBezTo>
                    <a:pt x="5050" y="9"/>
                    <a:pt x="5046" y="0"/>
                    <a:pt x="50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85"/>
            <p:cNvSpPr/>
            <p:nvPr/>
          </p:nvSpPr>
          <p:spPr bwMode="auto">
            <a:xfrm>
              <a:off x="13071475" y="11169650"/>
              <a:ext cx="61913" cy="125413"/>
            </a:xfrm>
            <a:custGeom>
              <a:avLst/>
              <a:gdLst>
                <a:gd name="T0" fmla="*/ 15 w 23"/>
                <a:gd name="T1" fmla="*/ 0 h 47"/>
                <a:gd name="T2" fmla="*/ 5 w 23"/>
                <a:gd name="T3" fmla="*/ 7 h 47"/>
                <a:gd name="T4" fmla="*/ 4 w 23"/>
                <a:gd name="T5" fmla="*/ 10 h 47"/>
                <a:gd name="T6" fmla="*/ 2 w 23"/>
                <a:gd name="T7" fmla="*/ 14 h 47"/>
                <a:gd name="T8" fmla="*/ 1 w 23"/>
                <a:gd name="T9" fmla="*/ 19 h 47"/>
                <a:gd name="T10" fmla="*/ 0 w 23"/>
                <a:gd name="T11" fmla="*/ 23 h 47"/>
                <a:gd name="T12" fmla="*/ 0 w 23"/>
                <a:gd name="T13" fmla="*/ 28 h 47"/>
                <a:gd name="T14" fmla="*/ 0 w 23"/>
                <a:gd name="T15" fmla="*/ 32 h 47"/>
                <a:gd name="T16" fmla="*/ 0 w 23"/>
                <a:gd name="T17" fmla="*/ 36 h 47"/>
                <a:gd name="T18" fmla="*/ 1 w 23"/>
                <a:gd name="T19" fmla="*/ 40 h 47"/>
                <a:gd name="T20" fmla="*/ 2 w 23"/>
                <a:gd name="T21" fmla="*/ 43 h 47"/>
                <a:gd name="T22" fmla="*/ 4 w 23"/>
                <a:gd name="T23" fmla="*/ 45 h 47"/>
                <a:gd name="T24" fmla="*/ 6 w 23"/>
                <a:gd name="T25" fmla="*/ 46 h 47"/>
                <a:gd name="T26" fmla="*/ 8 w 23"/>
                <a:gd name="T27" fmla="*/ 47 h 47"/>
                <a:gd name="T28" fmla="*/ 8 w 23"/>
                <a:gd name="T29" fmla="*/ 47 h 47"/>
                <a:gd name="T30" fmla="*/ 17 w 23"/>
                <a:gd name="T31" fmla="*/ 39 h 47"/>
                <a:gd name="T32" fmla="*/ 19 w 23"/>
                <a:gd name="T33" fmla="*/ 35 h 47"/>
                <a:gd name="T34" fmla="*/ 21 w 23"/>
                <a:gd name="T35" fmla="*/ 31 h 47"/>
                <a:gd name="T36" fmla="*/ 22 w 23"/>
                <a:gd name="T37" fmla="*/ 26 h 47"/>
                <a:gd name="T38" fmla="*/ 23 w 23"/>
                <a:gd name="T39" fmla="*/ 22 h 47"/>
                <a:gd name="T40" fmla="*/ 23 w 23"/>
                <a:gd name="T41" fmla="*/ 17 h 47"/>
                <a:gd name="T42" fmla="*/ 23 w 23"/>
                <a:gd name="T43" fmla="*/ 13 h 47"/>
                <a:gd name="T44" fmla="*/ 23 w 23"/>
                <a:gd name="T45" fmla="*/ 9 h 47"/>
                <a:gd name="T46" fmla="*/ 22 w 23"/>
                <a:gd name="T47" fmla="*/ 6 h 47"/>
                <a:gd name="T48" fmla="*/ 20 w 23"/>
                <a:gd name="T49" fmla="*/ 3 h 47"/>
                <a:gd name="T50" fmla="*/ 19 w 23"/>
                <a:gd name="T51" fmla="*/ 1 h 47"/>
                <a:gd name="T52" fmla="*/ 17 w 23"/>
                <a:gd name="T53" fmla="*/ 0 h 47"/>
                <a:gd name="T54" fmla="*/ 15 w 23"/>
                <a:gd name="T5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7">
                  <a:moveTo>
                    <a:pt x="15" y="0"/>
                  </a:moveTo>
                  <a:cubicBezTo>
                    <a:pt x="12" y="0"/>
                    <a:pt x="8" y="2"/>
                    <a:pt x="5" y="7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2" y="16"/>
                    <a:pt x="1" y="17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0" y="26"/>
                    <a:pt x="0" y="28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1" y="39"/>
                    <a:pt x="1" y="40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3" y="44"/>
                    <a:pt x="4" y="45"/>
                    <a:pt x="4" y="45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7" y="47"/>
                    <a:pt x="7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6"/>
                    <a:pt x="15" y="44"/>
                    <a:pt x="17" y="39"/>
                  </a:cubicBezTo>
                  <a:cubicBezTo>
                    <a:pt x="18" y="38"/>
                    <a:pt x="19" y="36"/>
                    <a:pt x="19" y="35"/>
                  </a:cubicBezTo>
                  <a:cubicBezTo>
                    <a:pt x="20" y="34"/>
                    <a:pt x="20" y="32"/>
                    <a:pt x="21" y="31"/>
                  </a:cubicBezTo>
                  <a:cubicBezTo>
                    <a:pt x="21" y="29"/>
                    <a:pt x="22" y="28"/>
                    <a:pt x="22" y="26"/>
                  </a:cubicBezTo>
                  <a:cubicBezTo>
                    <a:pt x="22" y="25"/>
                    <a:pt x="23" y="23"/>
                    <a:pt x="23" y="22"/>
                  </a:cubicBezTo>
                  <a:cubicBezTo>
                    <a:pt x="23" y="20"/>
                    <a:pt x="23" y="19"/>
                    <a:pt x="23" y="17"/>
                  </a:cubicBezTo>
                  <a:cubicBezTo>
                    <a:pt x="23" y="16"/>
                    <a:pt x="23" y="14"/>
                    <a:pt x="23" y="13"/>
                  </a:cubicBezTo>
                  <a:cubicBezTo>
                    <a:pt x="23" y="12"/>
                    <a:pt x="23" y="10"/>
                    <a:pt x="23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20" y="2"/>
                    <a:pt x="19" y="2"/>
                    <a:pt x="19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6"/>
            <p:cNvSpPr/>
            <p:nvPr/>
          </p:nvSpPr>
          <p:spPr bwMode="auto">
            <a:xfrm>
              <a:off x="-798513" y="13327063"/>
              <a:ext cx="50800" cy="19050"/>
            </a:xfrm>
            <a:custGeom>
              <a:avLst/>
              <a:gdLst>
                <a:gd name="T0" fmla="*/ 17 w 19"/>
                <a:gd name="T1" fmla="*/ 0 h 7"/>
                <a:gd name="T2" fmla="*/ 17 w 19"/>
                <a:gd name="T3" fmla="*/ 0 h 7"/>
                <a:gd name="T4" fmla="*/ 16 w 19"/>
                <a:gd name="T5" fmla="*/ 1 h 7"/>
                <a:gd name="T6" fmla="*/ 15 w 19"/>
                <a:gd name="T7" fmla="*/ 1 h 7"/>
                <a:gd name="T8" fmla="*/ 14 w 19"/>
                <a:gd name="T9" fmla="*/ 1 h 7"/>
                <a:gd name="T10" fmla="*/ 5 w 19"/>
                <a:gd name="T11" fmla="*/ 4 h 7"/>
                <a:gd name="T12" fmla="*/ 1 w 19"/>
                <a:gd name="T13" fmla="*/ 6 h 7"/>
                <a:gd name="T14" fmla="*/ 1 w 19"/>
                <a:gd name="T15" fmla="*/ 7 h 7"/>
                <a:gd name="T16" fmla="*/ 1 w 19"/>
                <a:gd name="T17" fmla="*/ 7 h 7"/>
                <a:gd name="T18" fmla="*/ 7 w 19"/>
                <a:gd name="T19" fmla="*/ 6 h 7"/>
                <a:gd name="T20" fmla="*/ 9 w 19"/>
                <a:gd name="T21" fmla="*/ 5 h 7"/>
                <a:gd name="T22" fmla="*/ 10 w 19"/>
                <a:gd name="T23" fmla="*/ 5 h 7"/>
                <a:gd name="T24" fmla="*/ 12 w 19"/>
                <a:gd name="T25" fmla="*/ 4 h 7"/>
                <a:gd name="T26" fmla="*/ 14 w 19"/>
                <a:gd name="T27" fmla="*/ 4 h 7"/>
                <a:gd name="T28" fmla="*/ 18 w 19"/>
                <a:gd name="T29" fmla="*/ 1 h 7"/>
                <a:gd name="T30" fmla="*/ 17 w 19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1" y="2"/>
                    <a:pt x="8" y="3"/>
                    <a:pt x="5" y="4"/>
                  </a:cubicBezTo>
                  <a:cubicBezTo>
                    <a:pt x="3" y="5"/>
                    <a:pt x="1" y="5"/>
                    <a:pt x="1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6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19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7"/>
            <p:cNvSpPr>
              <a:spLocks noEditPoints="1"/>
            </p:cNvSpPr>
            <p:nvPr/>
          </p:nvSpPr>
          <p:spPr bwMode="auto">
            <a:xfrm>
              <a:off x="-666750" y="11606213"/>
              <a:ext cx="13560426" cy="1697038"/>
            </a:xfrm>
            <a:custGeom>
              <a:avLst/>
              <a:gdLst>
                <a:gd name="T0" fmla="*/ 2999 w 5037"/>
                <a:gd name="T1" fmla="*/ 608 h 630"/>
                <a:gd name="T2" fmla="*/ 2936 w 5037"/>
                <a:gd name="T3" fmla="*/ 615 h 630"/>
                <a:gd name="T4" fmla="*/ 3076 w 5037"/>
                <a:gd name="T5" fmla="*/ 608 h 630"/>
                <a:gd name="T6" fmla="*/ 3135 w 5037"/>
                <a:gd name="T7" fmla="*/ 599 h 630"/>
                <a:gd name="T8" fmla="*/ 48 w 5037"/>
                <a:gd name="T9" fmla="*/ 606 h 630"/>
                <a:gd name="T10" fmla="*/ 3198 w 5037"/>
                <a:gd name="T11" fmla="*/ 597 h 630"/>
                <a:gd name="T12" fmla="*/ 2809 w 5037"/>
                <a:gd name="T13" fmla="*/ 584 h 630"/>
                <a:gd name="T14" fmla="*/ 3335 w 5037"/>
                <a:gd name="T15" fmla="*/ 565 h 630"/>
                <a:gd name="T16" fmla="*/ 2768 w 5037"/>
                <a:gd name="T17" fmla="*/ 573 h 630"/>
                <a:gd name="T18" fmla="*/ 111 w 5037"/>
                <a:gd name="T19" fmla="*/ 563 h 630"/>
                <a:gd name="T20" fmla="*/ 2699 w 5037"/>
                <a:gd name="T21" fmla="*/ 536 h 630"/>
                <a:gd name="T22" fmla="*/ 141 w 5037"/>
                <a:gd name="T23" fmla="*/ 539 h 630"/>
                <a:gd name="T24" fmla="*/ 3459 w 5037"/>
                <a:gd name="T25" fmla="*/ 530 h 630"/>
                <a:gd name="T26" fmla="*/ 2664 w 5037"/>
                <a:gd name="T27" fmla="*/ 517 h 630"/>
                <a:gd name="T28" fmla="*/ 196 w 5037"/>
                <a:gd name="T29" fmla="*/ 488 h 630"/>
                <a:gd name="T30" fmla="*/ 2613 w 5037"/>
                <a:gd name="T31" fmla="*/ 485 h 630"/>
                <a:gd name="T32" fmla="*/ 3620 w 5037"/>
                <a:gd name="T33" fmla="*/ 464 h 630"/>
                <a:gd name="T34" fmla="*/ 2546 w 5037"/>
                <a:gd name="T35" fmla="*/ 438 h 630"/>
                <a:gd name="T36" fmla="*/ 3664 w 5037"/>
                <a:gd name="T37" fmla="*/ 442 h 630"/>
                <a:gd name="T38" fmla="*/ 2514 w 5037"/>
                <a:gd name="T39" fmla="*/ 415 h 630"/>
                <a:gd name="T40" fmla="*/ 297 w 5037"/>
                <a:gd name="T41" fmla="*/ 394 h 630"/>
                <a:gd name="T42" fmla="*/ 2446 w 5037"/>
                <a:gd name="T43" fmla="*/ 369 h 630"/>
                <a:gd name="T44" fmla="*/ 328 w 5037"/>
                <a:gd name="T45" fmla="*/ 365 h 630"/>
                <a:gd name="T46" fmla="*/ 2396 w 5037"/>
                <a:gd name="T47" fmla="*/ 336 h 630"/>
                <a:gd name="T48" fmla="*/ 3863 w 5037"/>
                <a:gd name="T49" fmla="*/ 316 h 630"/>
                <a:gd name="T50" fmla="*/ 2353 w 5037"/>
                <a:gd name="T51" fmla="*/ 310 h 630"/>
                <a:gd name="T52" fmla="*/ 3886 w 5037"/>
                <a:gd name="T53" fmla="*/ 299 h 630"/>
                <a:gd name="T54" fmla="*/ 2298 w 5037"/>
                <a:gd name="T55" fmla="*/ 285 h 630"/>
                <a:gd name="T56" fmla="*/ 2300 w 5037"/>
                <a:gd name="T57" fmla="*/ 285 h 630"/>
                <a:gd name="T58" fmla="*/ 2234 w 5037"/>
                <a:gd name="T59" fmla="*/ 261 h 630"/>
                <a:gd name="T60" fmla="*/ 2176 w 5037"/>
                <a:gd name="T61" fmla="*/ 248 h 630"/>
                <a:gd name="T62" fmla="*/ 3927 w 5037"/>
                <a:gd name="T63" fmla="*/ 265 h 630"/>
                <a:gd name="T64" fmla="*/ 2126 w 5037"/>
                <a:gd name="T65" fmla="*/ 242 h 630"/>
                <a:gd name="T66" fmla="*/ 2001 w 5037"/>
                <a:gd name="T67" fmla="*/ 239 h 630"/>
                <a:gd name="T68" fmla="*/ 477 w 5037"/>
                <a:gd name="T69" fmla="*/ 239 h 630"/>
                <a:gd name="T70" fmla="*/ 1724 w 5037"/>
                <a:gd name="T71" fmla="*/ 219 h 630"/>
                <a:gd name="T72" fmla="*/ 1546 w 5037"/>
                <a:gd name="T73" fmla="*/ 202 h 630"/>
                <a:gd name="T74" fmla="*/ 549 w 5037"/>
                <a:gd name="T75" fmla="*/ 193 h 630"/>
                <a:gd name="T76" fmla="*/ 3990 w 5037"/>
                <a:gd name="T77" fmla="*/ 210 h 630"/>
                <a:gd name="T78" fmla="*/ 1257 w 5037"/>
                <a:gd name="T79" fmla="*/ 172 h 630"/>
                <a:gd name="T80" fmla="*/ 585 w 5037"/>
                <a:gd name="T81" fmla="*/ 176 h 630"/>
                <a:gd name="T82" fmla="*/ 1181 w 5037"/>
                <a:gd name="T83" fmla="*/ 164 h 630"/>
                <a:gd name="T84" fmla="*/ 663 w 5037"/>
                <a:gd name="T85" fmla="*/ 148 h 630"/>
                <a:gd name="T86" fmla="*/ 1007 w 5037"/>
                <a:gd name="T87" fmla="*/ 149 h 630"/>
                <a:gd name="T88" fmla="*/ 938 w 5037"/>
                <a:gd name="T89" fmla="*/ 144 h 630"/>
                <a:gd name="T90" fmla="*/ 4061 w 5037"/>
                <a:gd name="T91" fmla="*/ 142 h 630"/>
                <a:gd name="T92" fmla="*/ 712 w 5037"/>
                <a:gd name="T93" fmla="*/ 139 h 630"/>
                <a:gd name="T94" fmla="*/ 769 w 5037"/>
                <a:gd name="T95" fmla="*/ 137 h 630"/>
                <a:gd name="T96" fmla="*/ 4097 w 5037"/>
                <a:gd name="T97" fmla="*/ 122 h 630"/>
                <a:gd name="T98" fmla="*/ 4165 w 5037"/>
                <a:gd name="T99" fmla="*/ 95 h 630"/>
                <a:gd name="T100" fmla="*/ 4231 w 5037"/>
                <a:gd name="T101" fmla="*/ 54 h 630"/>
                <a:gd name="T102" fmla="*/ 4362 w 5037"/>
                <a:gd name="T103" fmla="*/ 22 h 630"/>
                <a:gd name="T104" fmla="*/ 4432 w 5037"/>
                <a:gd name="T105" fmla="*/ 45 h 630"/>
                <a:gd name="T106" fmla="*/ 4520 w 5037"/>
                <a:gd name="T107" fmla="*/ 24 h 630"/>
                <a:gd name="T108" fmla="*/ 4957 w 5037"/>
                <a:gd name="T109" fmla="*/ 1 h 630"/>
                <a:gd name="T110" fmla="*/ 4876 w 5037"/>
                <a:gd name="T111" fmla="*/ 58 h 630"/>
                <a:gd name="T112" fmla="*/ 5018 w 5037"/>
                <a:gd name="T113" fmla="*/ 62 h 630"/>
                <a:gd name="T114" fmla="*/ 4810 w 5037"/>
                <a:gd name="T115" fmla="*/ 0 h 630"/>
                <a:gd name="T116" fmla="*/ 4718 w 5037"/>
                <a:gd name="T117" fmla="*/ 2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37" h="630">
                  <a:moveTo>
                    <a:pt x="17" y="621"/>
                  </a:moveTo>
                  <a:cubicBezTo>
                    <a:pt x="16" y="621"/>
                    <a:pt x="14" y="622"/>
                    <a:pt x="11" y="623"/>
                  </a:cubicBezTo>
                  <a:cubicBezTo>
                    <a:pt x="6" y="625"/>
                    <a:pt x="1" y="628"/>
                    <a:pt x="0" y="629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" y="630"/>
                    <a:pt x="4" y="629"/>
                    <a:pt x="7" y="628"/>
                  </a:cubicBezTo>
                  <a:cubicBezTo>
                    <a:pt x="11" y="626"/>
                    <a:pt x="16" y="623"/>
                    <a:pt x="17" y="622"/>
                  </a:cubicBezTo>
                  <a:cubicBezTo>
                    <a:pt x="18" y="621"/>
                    <a:pt x="17" y="621"/>
                    <a:pt x="17" y="621"/>
                  </a:cubicBezTo>
                  <a:moveTo>
                    <a:pt x="3000" y="608"/>
                  </a:moveTo>
                  <a:cubicBezTo>
                    <a:pt x="2999" y="608"/>
                    <a:pt x="2999" y="608"/>
                    <a:pt x="2999" y="608"/>
                  </a:cubicBezTo>
                  <a:cubicBezTo>
                    <a:pt x="2993" y="608"/>
                    <a:pt x="2987" y="610"/>
                    <a:pt x="2987" y="612"/>
                  </a:cubicBezTo>
                  <a:cubicBezTo>
                    <a:pt x="2987" y="613"/>
                    <a:pt x="2991" y="615"/>
                    <a:pt x="2997" y="615"/>
                  </a:cubicBezTo>
                  <a:cubicBezTo>
                    <a:pt x="2998" y="615"/>
                    <a:pt x="2998" y="615"/>
                    <a:pt x="2998" y="615"/>
                  </a:cubicBezTo>
                  <a:cubicBezTo>
                    <a:pt x="3005" y="615"/>
                    <a:pt x="3010" y="613"/>
                    <a:pt x="3010" y="611"/>
                  </a:cubicBezTo>
                  <a:cubicBezTo>
                    <a:pt x="3010" y="609"/>
                    <a:pt x="3006" y="608"/>
                    <a:pt x="3000" y="608"/>
                  </a:cubicBezTo>
                  <a:moveTo>
                    <a:pt x="2933" y="607"/>
                  </a:moveTo>
                  <a:cubicBezTo>
                    <a:pt x="2928" y="607"/>
                    <a:pt x="2924" y="609"/>
                    <a:pt x="2923" y="610"/>
                  </a:cubicBezTo>
                  <a:cubicBezTo>
                    <a:pt x="2923" y="612"/>
                    <a:pt x="2928" y="614"/>
                    <a:pt x="2934" y="615"/>
                  </a:cubicBezTo>
                  <a:cubicBezTo>
                    <a:pt x="2935" y="615"/>
                    <a:pt x="2936" y="615"/>
                    <a:pt x="2936" y="615"/>
                  </a:cubicBezTo>
                  <a:cubicBezTo>
                    <a:pt x="2942" y="615"/>
                    <a:pt x="2946" y="613"/>
                    <a:pt x="2946" y="612"/>
                  </a:cubicBezTo>
                  <a:cubicBezTo>
                    <a:pt x="2946" y="610"/>
                    <a:pt x="2941" y="608"/>
                    <a:pt x="2935" y="607"/>
                  </a:cubicBezTo>
                  <a:cubicBezTo>
                    <a:pt x="2934" y="607"/>
                    <a:pt x="2934" y="607"/>
                    <a:pt x="2933" y="607"/>
                  </a:cubicBezTo>
                  <a:moveTo>
                    <a:pt x="3067" y="605"/>
                  </a:moveTo>
                  <a:cubicBezTo>
                    <a:pt x="3066" y="605"/>
                    <a:pt x="3065" y="605"/>
                    <a:pt x="3065" y="605"/>
                  </a:cubicBezTo>
                  <a:cubicBezTo>
                    <a:pt x="3058" y="605"/>
                    <a:pt x="3053" y="607"/>
                    <a:pt x="3052" y="609"/>
                  </a:cubicBezTo>
                  <a:cubicBezTo>
                    <a:pt x="3052" y="611"/>
                    <a:pt x="3056" y="612"/>
                    <a:pt x="3061" y="612"/>
                  </a:cubicBezTo>
                  <a:cubicBezTo>
                    <a:pt x="3062" y="612"/>
                    <a:pt x="3063" y="612"/>
                    <a:pt x="3064" y="612"/>
                  </a:cubicBezTo>
                  <a:cubicBezTo>
                    <a:pt x="3070" y="611"/>
                    <a:pt x="3076" y="610"/>
                    <a:pt x="3076" y="608"/>
                  </a:cubicBezTo>
                  <a:cubicBezTo>
                    <a:pt x="3076" y="606"/>
                    <a:pt x="3072" y="605"/>
                    <a:pt x="3067" y="605"/>
                  </a:cubicBezTo>
                  <a:moveTo>
                    <a:pt x="2869" y="599"/>
                  </a:moveTo>
                  <a:cubicBezTo>
                    <a:pt x="2865" y="599"/>
                    <a:pt x="2863" y="600"/>
                    <a:pt x="2863" y="602"/>
                  </a:cubicBezTo>
                  <a:cubicBezTo>
                    <a:pt x="2863" y="603"/>
                    <a:pt x="2867" y="606"/>
                    <a:pt x="2873" y="607"/>
                  </a:cubicBezTo>
                  <a:cubicBezTo>
                    <a:pt x="2875" y="607"/>
                    <a:pt x="2877" y="608"/>
                    <a:pt x="2879" y="608"/>
                  </a:cubicBezTo>
                  <a:cubicBezTo>
                    <a:pt x="2882" y="608"/>
                    <a:pt x="2884" y="607"/>
                    <a:pt x="2884" y="606"/>
                  </a:cubicBezTo>
                  <a:cubicBezTo>
                    <a:pt x="2884" y="604"/>
                    <a:pt x="2880" y="601"/>
                    <a:pt x="2874" y="600"/>
                  </a:cubicBezTo>
                  <a:cubicBezTo>
                    <a:pt x="2872" y="600"/>
                    <a:pt x="2870" y="599"/>
                    <a:pt x="2869" y="599"/>
                  </a:cubicBezTo>
                  <a:moveTo>
                    <a:pt x="3135" y="599"/>
                  </a:moveTo>
                  <a:cubicBezTo>
                    <a:pt x="3134" y="599"/>
                    <a:pt x="3132" y="599"/>
                    <a:pt x="3131" y="599"/>
                  </a:cubicBezTo>
                  <a:cubicBezTo>
                    <a:pt x="3124" y="600"/>
                    <a:pt x="3119" y="602"/>
                    <a:pt x="3119" y="604"/>
                  </a:cubicBezTo>
                  <a:cubicBezTo>
                    <a:pt x="3119" y="605"/>
                    <a:pt x="3121" y="606"/>
                    <a:pt x="3126" y="606"/>
                  </a:cubicBezTo>
                  <a:cubicBezTo>
                    <a:pt x="3127" y="606"/>
                    <a:pt x="3129" y="606"/>
                    <a:pt x="3131" y="606"/>
                  </a:cubicBezTo>
                  <a:cubicBezTo>
                    <a:pt x="3137" y="605"/>
                    <a:pt x="3143" y="603"/>
                    <a:pt x="3143" y="601"/>
                  </a:cubicBezTo>
                  <a:cubicBezTo>
                    <a:pt x="3143" y="600"/>
                    <a:pt x="3140" y="599"/>
                    <a:pt x="3135" y="599"/>
                  </a:cubicBezTo>
                  <a:moveTo>
                    <a:pt x="64" y="595"/>
                  </a:moveTo>
                  <a:cubicBezTo>
                    <a:pt x="63" y="595"/>
                    <a:pt x="61" y="596"/>
                    <a:pt x="57" y="598"/>
                  </a:cubicBezTo>
                  <a:cubicBezTo>
                    <a:pt x="53" y="600"/>
                    <a:pt x="48" y="604"/>
                    <a:pt x="48" y="606"/>
                  </a:cubicBezTo>
                  <a:cubicBezTo>
                    <a:pt x="47" y="606"/>
                    <a:pt x="48" y="606"/>
                    <a:pt x="48" y="606"/>
                  </a:cubicBezTo>
                  <a:cubicBezTo>
                    <a:pt x="49" y="606"/>
                    <a:pt x="51" y="605"/>
                    <a:pt x="55" y="603"/>
                  </a:cubicBezTo>
                  <a:cubicBezTo>
                    <a:pt x="59" y="600"/>
                    <a:pt x="64" y="597"/>
                    <a:pt x="64" y="595"/>
                  </a:cubicBezTo>
                  <a:cubicBezTo>
                    <a:pt x="65" y="595"/>
                    <a:pt x="65" y="595"/>
                    <a:pt x="64" y="595"/>
                  </a:cubicBezTo>
                  <a:moveTo>
                    <a:pt x="3205" y="591"/>
                  </a:moveTo>
                  <a:cubicBezTo>
                    <a:pt x="3203" y="591"/>
                    <a:pt x="3201" y="591"/>
                    <a:pt x="3198" y="591"/>
                  </a:cubicBezTo>
                  <a:cubicBezTo>
                    <a:pt x="3192" y="592"/>
                    <a:pt x="3186" y="594"/>
                    <a:pt x="3186" y="596"/>
                  </a:cubicBezTo>
                  <a:cubicBezTo>
                    <a:pt x="3186" y="597"/>
                    <a:pt x="3188" y="597"/>
                    <a:pt x="3191" y="597"/>
                  </a:cubicBezTo>
                  <a:cubicBezTo>
                    <a:pt x="3193" y="597"/>
                    <a:pt x="3195" y="597"/>
                    <a:pt x="3198" y="597"/>
                  </a:cubicBezTo>
                  <a:cubicBezTo>
                    <a:pt x="3204" y="595"/>
                    <a:pt x="3210" y="594"/>
                    <a:pt x="3210" y="592"/>
                  </a:cubicBezTo>
                  <a:cubicBezTo>
                    <a:pt x="3210" y="591"/>
                    <a:pt x="3208" y="591"/>
                    <a:pt x="3205" y="591"/>
                  </a:cubicBezTo>
                  <a:moveTo>
                    <a:pt x="2809" y="584"/>
                  </a:moveTo>
                  <a:cubicBezTo>
                    <a:pt x="2807" y="584"/>
                    <a:pt x="2806" y="585"/>
                    <a:pt x="2805" y="586"/>
                  </a:cubicBezTo>
                  <a:cubicBezTo>
                    <a:pt x="2805" y="587"/>
                    <a:pt x="2810" y="590"/>
                    <a:pt x="2815" y="592"/>
                  </a:cubicBezTo>
                  <a:cubicBezTo>
                    <a:pt x="2818" y="593"/>
                    <a:pt x="2821" y="593"/>
                    <a:pt x="2822" y="593"/>
                  </a:cubicBezTo>
                  <a:cubicBezTo>
                    <a:pt x="2824" y="593"/>
                    <a:pt x="2826" y="593"/>
                    <a:pt x="2826" y="592"/>
                  </a:cubicBezTo>
                  <a:cubicBezTo>
                    <a:pt x="2826" y="590"/>
                    <a:pt x="2821" y="587"/>
                    <a:pt x="2816" y="585"/>
                  </a:cubicBezTo>
                  <a:cubicBezTo>
                    <a:pt x="2813" y="584"/>
                    <a:pt x="2811" y="584"/>
                    <a:pt x="2809" y="584"/>
                  </a:cubicBezTo>
                  <a:moveTo>
                    <a:pt x="3275" y="579"/>
                  </a:moveTo>
                  <a:cubicBezTo>
                    <a:pt x="3273" y="579"/>
                    <a:pt x="3270" y="579"/>
                    <a:pt x="3266" y="580"/>
                  </a:cubicBezTo>
                  <a:cubicBezTo>
                    <a:pt x="3260" y="581"/>
                    <a:pt x="3254" y="583"/>
                    <a:pt x="3254" y="585"/>
                  </a:cubicBezTo>
                  <a:cubicBezTo>
                    <a:pt x="3254" y="585"/>
                    <a:pt x="3255" y="585"/>
                    <a:pt x="3256" y="585"/>
                  </a:cubicBezTo>
                  <a:cubicBezTo>
                    <a:pt x="3259" y="585"/>
                    <a:pt x="3262" y="585"/>
                    <a:pt x="3266" y="584"/>
                  </a:cubicBezTo>
                  <a:cubicBezTo>
                    <a:pt x="3272" y="583"/>
                    <a:pt x="3278" y="581"/>
                    <a:pt x="3278" y="580"/>
                  </a:cubicBezTo>
                  <a:cubicBezTo>
                    <a:pt x="3278" y="579"/>
                    <a:pt x="3277" y="579"/>
                    <a:pt x="3275" y="579"/>
                  </a:cubicBezTo>
                  <a:moveTo>
                    <a:pt x="3345" y="564"/>
                  </a:moveTo>
                  <a:cubicBezTo>
                    <a:pt x="3343" y="564"/>
                    <a:pt x="3339" y="564"/>
                    <a:pt x="3335" y="565"/>
                  </a:cubicBezTo>
                  <a:cubicBezTo>
                    <a:pt x="3328" y="567"/>
                    <a:pt x="3322" y="569"/>
                    <a:pt x="3322" y="570"/>
                  </a:cubicBezTo>
                  <a:cubicBezTo>
                    <a:pt x="3322" y="570"/>
                    <a:pt x="3322" y="570"/>
                    <a:pt x="3323" y="570"/>
                  </a:cubicBezTo>
                  <a:cubicBezTo>
                    <a:pt x="3325" y="570"/>
                    <a:pt x="3329" y="570"/>
                    <a:pt x="3334" y="568"/>
                  </a:cubicBezTo>
                  <a:cubicBezTo>
                    <a:pt x="3341" y="567"/>
                    <a:pt x="3346" y="565"/>
                    <a:pt x="3347" y="564"/>
                  </a:cubicBezTo>
                  <a:cubicBezTo>
                    <a:pt x="3347" y="564"/>
                    <a:pt x="3346" y="564"/>
                    <a:pt x="3345" y="564"/>
                  </a:cubicBezTo>
                  <a:moveTo>
                    <a:pt x="2753" y="562"/>
                  </a:moveTo>
                  <a:cubicBezTo>
                    <a:pt x="2751" y="562"/>
                    <a:pt x="2750" y="563"/>
                    <a:pt x="2750" y="564"/>
                  </a:cubicBezTo>
                  <a:cubicBezTo>
                    <a:pt x="2750" y="565"/>
                    <a:pt x="2754" y="569"/>
                    <a:pt x="2760" y="571"/>
                  </a:cubicBezTo>
                  <a:cubicBezTo>
                    <a:pt x="2763" y="572"/>
                    <a:pt x="2766" y="573"/>
                    <a:pt x="2768" y="573"/>
                  </a:cubicBezTo>
                  <a:cubicBezTo>
                    <a:pt x="2769" y="573"/>
                    <a:pt x="2770" y="573"/>
                    <a:pt x="2770" y="572"/>
                  </a:cubicBezTo>
                  <a:cubicBezTo>
                    <a:pt x="2770" y="570"/>
                    <a:pt x="2766" y="567"/>
                    <a:pt x="2760" y="564"/>
                  </a:cubicBezTo>
                  <a:cubicBezTo>
                    <a:pt x="2757" y="563"/>
                    <a:pt x="2754" y="562"/>
                    <a:pt x="2753" y="562"/>
                  </a:cubicBezTo>
                  <a:moveTo>
                    <a:pt x="111" y="562"/>
                  </a:moveTo>
                  <a:cubicBezTo>
                    <a:pt x="110" y="562"/>
                    <a:pt x="107" y="563"/>
                    <a:pt x="104" y="566"/>
                  </a:cubicBezTo>
                  <a:cubicBezTo>
                    <a:pt x="99" y="569"/>
                    <a:pt x="95" y="573"/>
                    <a:pt x="95" y="575"/>
                  </a:cubicBezTo>
                  <a:cubicBezTo>
                    <a:pt x="94" y="575"/>
                    <a:pt x="94" y="576"/>
                    <a:pt x="95" y="576"/>
                  </a:cubicBezTo>
                  <a:cubicBezTo>
                    <a:pt x="96" y="576"/>
                    <a:pt x="98" y="574"/>
                    <a:pt x="102" y="571"/>
                  </a:cubicBezTo>
                  <a:cubicBezTo>
                    <a:pt x="106" y="568"/>
                    <a:pt x="111" y="564"/>
                    <a:pt x="111" y="563"/>
                  </a:cubicBezTo>
                  <a:cubicBezTo>
                    <a:pt x="111" y="562"/>
                    <a:pt x="111" y="562"/>
                    <a:pt x="111" y="562"/>
                  </a:cubicBezTo>
                  <a:moveTo>
                    <a:pt x="3415" y="544"/>
                  </a:moveTo>
                  <a:cubicBezTo>
                    <a:pt x="3413" y="544"/>
                    <a:pt x="3409" y="545"/>
                    <a:pt x="3403" y="547"/>
                  </a:cubicBezTo>
                  <a:cubicBezTo>
                    <a:pt x="3396" y="549"/>
                    <a:pt x="3391" y="551"/>
                    <a:pt x="3391" y="552"/>
                  </a:cubicBezTo>
                  <a:cubicBezTo>
                    <a:pt x="3391" y="552"/>
                    <a:pt x="3391" y="552"/>
                    <a:pt x="3391" y="552"/>
                  </a:cubicBezTo>
                  <a:cubicBezTo>
                    <a:pt x="3392" y="552"/>
                    <a:pt x="3397" y="551"/>
                    <a:pt x="3403" y="549"/>
                  </a:cubicBezTo>
                  <a:cubicBezTo>
                    <a:pt x="3409" y="547"/>
                    <a:pt x="3415" y="545"/>
                    <a:pt x="3415" y="545"/>
                  </a:cubicBezTo>
                  <a:cubicBezTo>
                    <a:pt x="3415" y="545"/>
                    <a:pt x="3415" y="544"/>
                    <a:pt x="3415" y="544"/>
                  </a:cubicBezTo>
                  <a:moveTo>
                    <a:pt x="2699" y="536"/>
                  </a:moveTo>
                  <a:cubicBezTo>
                    <a:pt x="2698" y="536"/>
                    <a:pt x="2697" y="536"/>
                    <a:pt x="2697" y="537"/>
                  </a:cubicBezTo>
                  <a:cubicBezTo>
                    <a:pt x="2697" y="538"/>
                    <a:pt x="2701" y="542"/>
                    <a:pt x="2706" y="545"/>
                  </a:cubicBezTo>
                  <a:cubicBezTo>
                    <a:pt x="2710" y="546"/>
                    <a:pt x="2713" y="548"/>
                    <a:pt x="2715" y="548"/>
                  </a:cubicBezTo>
                  <a:cubicBezTo>
                    <a:pt x="2716" y="548"/>
                    <a:pt x="2716" y="547"/>
                    <a:pt x="2716" y="547"/>
                  </a:cubicBezTo>
                  <a:cubicBezTo>
                    <a:pt x="2716" y="545"/>
                    <a:pt x="2712" y="541"/>
                    <a:pt x="2707" y="539"/>
                  </a:cubicBezTo>
                  <a:cubicBezTo>
                    <a:pt x="2704" y="537"/>
                    <a:pt x="2701" y="536"/>
                    <a:pt x="2699" y="536"/>
                  </a:cubicBezTo>
                  <a:moveTo>
                    <a:pt x="157" y="524"/>
                  </a:moveTo>
                  <a:cubicBezTo>
                    <a:pt x="156" y="524"/>
                    <a:pt x="153" y="526"/>
                    <a:pt x="150" y="529"/>
                  </a:cubicBezTo>
                  <a:cubicBezTo>
                    <a:pt x="145" y="533"/>
                    <a:pt x="141" y="537"/>
                    <a:pt x="141" y="539"/>
                  </a:cubicBezTo>
                  <a:cubicBezTo>
                    <a:pt x="141" y="539"/>
                    <a:pt x="141" y="539"/>
                    <a:pt x="141" y="539"/>
                  </a:cubicBezTo>
                  <a:cubicBezTo>
                    <a:pt x="142" y="539"/>
                    <a:pt x="145" y="538"/>
                    <a:pt x="149" y="535"/>
                  </a:cubicBezTo>
                  <a:cubicBezTo>
                    <a:pt x="153" y="531"/>
                    <a:pt x="157" y="527"/>
                    <a:pt x="157" y="525"/>
                  </a:cubicBezTo>
                  <a:cubicBezTo>
                    <a:pt x="157" y="525"/>
                    <a:pt x="157" y="524"/>
                    <a:pt x="157" y="524"/>
                  </a:cubicBezTo>
                  <a:moveTo>
                    <a:pt x="3484" y="522"/>
                  </a:moveTo>
                  <a:cubicBezTo>
                    <a:pt x="3483" y="522"/>
                    <a:pt x="3478" y="523"/>
                    <a:pt x="3473" y="525"/>
                  </a:cubicBezTo>
                  <a:cubicBezTo>
                    <a:pt x="3472" y="525"/>
                    <a:pt x="3471" y="526"/>
                    <a:pt x="3470" y="526"/>
                  </a:cubicBezTo>
                  <a:cubicBezTo>
                    <a:pt x="3467" y="527"/>
                    <a:pt x="3464" y="528"/>
                    <a:pt x="3462" y="529"/>
                  </a:cubicBezTo>
                  <a:cubicBezTo>
                    <a:pt x="3460" y="530"/>
                    <a:pt x="3459" y="530"/>
                    <a:pt x="3459" y="530"/>
                  </a:cubicBezTo>
                  <a:cubicBezTo>
                    <a:pt x="3459" y="530"/>
                    <a:pt x="3459" y="530"/>
                    <a:pt x="3459" y="530"/>
                  </a:cubicBezTo>
                  <a:cubicBezTo>
                    <a:pt x="3460" y="530"/>
                    <a:pt x="3465" y="529"/>
                    <a:pt x="3471" y="526"/>
                  </a:cubicBezTo>
                  <a:cubicBezTo>
                    <a:pt x="3478" y="524"/>
                    <a:pt x="3484" y="522"/>
                    <a:pt x="3484" y="522"/>
                  </a:cubicBezTo>
                  <a:cubicBezTo>
                    <a:pt x="3484" y="522"/>
                    <a:pt x="3484" y="522"/>
                    <a:pt x="3484" y="522"/>
                  </a:cubicBezTo>
                  <a:moveTo>
                    <a:pt x="2647" y="505"/>
                  </a:moveTo>
                  <a:cubicBezTo>
                    <a:pt x="2646" y="505"/>
                    <a:pt x="2646" y="506"/>
                    <a:pt x="2646" y="506"/>
                  </a:cubicBezTo>
                  <a:cubicBezTo>
                    <a:pt x="2646" y="508"/>
                    <a:pt x="2650" y="511"/>
                    <a:pt x="2655" y="514"/>
                  </a:cubicBezTo>
                  <a:cubicBezTo>
                    <a:pt x="2658" y="517"/>
                    <a:pt x="2662" y="518"/>
                    <a:pt x="2663" y="518"/>
                  </a:cubicBezTo>
                  <a:cubicBezTo>
                    <a:pt x="2664" y="518"/>
                    <a:pt x="2664" y="518"/>
                    <a:pt x="2664" y="517"/>
                  </a:cubicBezTo>
                  <a:cubicBezTo>
                    <a:pt x="2664" y="516"/>
                    <a:pt x="2660" y="512"/>
                    <a:pt x="2655" y="509"/>
                  </a:cubicBezTo>
                  <a:cubicBezTo>
                    <a:pt x="2652" y="507"/>
                    <a:pt x="2649" y="505"/>
                    <a:pt x="2647" y="505"/>
                  </a:cubicBezTo>
                  <a:moveTo>
                    <a:pt x="3552" y="495"/>
                  </a:moveTo>
                  <a:cubicBezTo>
                    <a:pt x="3552" y="495"/>
                    <a:pt x="3549" y="496"/>
                    <a:pt x="3544" y="498"/>
                  </a:cubicBezTo>
                  <a:cubicBezTo>
                    <a:pt x="3543" y="498"/>
                    <a:pt x="3543" y="499"/>
                    <a:pt x="3543" y="499"/>
                  </a:cubicBezTo>
                  <a:cubicBezTo>
                    <a:pt x="3548" y="497"/>
                    <a:pt x="3552" y="495"/>
                    <a:pt x="3552" y="495"/>
                  </a:cubicBezTo>
                  <a:cubicBezTo>
                    <a:pt x="3552" y="495"/>
                    <a:pt x="3552" y="495"/>
                    <a:pt x="3552" y="495"/>
                  </a:cubicBezTo>
                  <a:moveTo>
                    <a:pt x="203" y="483"/>
                  </a:moveTo>
                  <a:cubicBezTo>
                    <a:pt x="202" y="483"/>
                    <a:pt x="199" y="485"/>
                    <a:pt x="196" y="488"/>
                  </a:cubicBezTo>
                  <a:cubicBezTo>
                    <a:pt x="191" y="492"/>
                    <a:pt x="187" y="497"/>
                    <a:pt x="187" y="499"/>
                  </a:cubicBezTo>
                  <a:cubicBezTo>
                    <a:pt x="187" y="499"/>
                    <a:pt x="187" y="499"/>
                    <a:pt x="188" y="499"/>
                  </a:cubicBezTo>
                  <a:cubicBezTo>
                    <a:pt x="189" y="499"/>
                    <a:pt x="192" y="497"/>
                    <a:pt x="195" y="494"/>
                  </a:cubicBezTo>
                  <a:cubicBezTo>
                    <a:pt x="200" y="489"/>
                    <a:pt x="204" y="485"/>
                    <a:pt x="204" y="484"/>
                  </a:cubicBezTo>
                  <a:cubicBezTo>
                    <a:pt x="204" y="483"/>
                    <a:pt x="204" y="483"/>
                    <a:pt x="203" y="483"/>
                  </a:cubicBezTo>
                  <a:moveTo>
                    <a:pt x="2596" y="472"/>
                  </a:moveTo>
                  <a:cubicBezTo>
                    <a:pt x="2596" y="472"/>
                    <a:pt x="2596" y="472"/>
                    <a:pt x="2596" y="473"/>
                  </a:cubicBezTo>
                  <a:cubicBezTo>
                    <a:pt x="2595" y="474"/>
                    <a:pt x="2599" y="478"/>
                    <a:pt x="2604" y="481"/>
                  </a:cubicBezTo>
                  <a:cubicBezTo>
                    <a:pt x="2608" y="484"/>
                    <a:pt x="2611" y="485"/>
                    <a:pt x="2613" y="485"/>
                  </a:cubicBezTo>
                  <a:cubicBezTo>
                    <a:pt x="2613" y="485"/>
                    <a:pt x="2613" y="485"/>
                    <a:pt x="2613" y="485"/>
                  </a:cubicBezTo>
                  <a:cubicBezTo>
                    <a:pt x="2614" y="484"/>
                    <a:pt x="2610" y="480"/>
                    <a:pt x="2605" y="476"/>
                  </a:cubicBezTo>
                  <a:cubicBezTo>
                    <a:pt x="2601" y="474"/>
                    <a:pt x="2598" y="472"/>
                    <a:pt x="2596" y="472"/>
                  </a:cubicBezTo>
                  <a:moveTo>
                    <a:pt x="3620" y="464"/>
                  </a:moveTo>
                  <a:cubicBezTo>
                    <a:pt x="3620" y="464"/>
                    <a:pt x="3615" y="467"/>
                    <a:pt x="3608" y="470"/>
                  </a:cubicBezTo>
                  <a:cubicBezTo>
                    <a:pt x="3601" y="473"/>
                    <a:pt x="3596" y="476"/>
                    <a:pt x="3596" y="476"/>
                  </a:cubicBezTo>
                  <a:cubicBezTo>
                    <a:pt x="3596" y="476"/>
                    <a:pt x="3596" y="476"/>
                    <a:pt x="3596" y="476"/>
                  </a:cubicBezTo>
                  <a:cubicBezTo>
                    <a:pt x="3596" y="476"/>
                    <a:pt x="3602" y="473"/>
                    <a:pt x="3608" y="470"/>
                  </a:cubicBezTo>
                  <a:cubicBezTo>
                    <a:pt x="3615" y="467"/>
                    <a:pt x="3620" y="464"/>
                    <a:pt x="3620" y="464"/>
                  </a:cubicBezTo>
                  <a:cubicBezTo>
                    <a:pt x="3620" y="464"/>
                    <a:pt x="3620" y="464"/>
                    <a:pt x="3620" y="464"/>
                  </a:cubicBezTo>
                  <a:moveTo>
                    <a:pt x="250" y="439"/>
                  </a:moveTo>
                  <a:cubicBezTo>
                    <a:pt x="249" y="439"/>
                    <a:pt x="245" y="441"/>
                    <a:pt x="242" y="445"/>
                  </a:cubicBezTo>
                  <a:cubicBezTo>
                    <a:pt x="237" y="449"/>
                    <a:pt x="234" y="454"/>
                    <a:pt x="234" y="455"/>
                  </a:cubicBezTo>
                  <a:cubicBezTo>
                    <a:pt x="234" y="456"/>
                    <a:pt x="234" y="456"/>
                    <a:pt x="234" y="456"/>
                  </a:cubicBezTo>
                  <a:cubicBezTo>
                    <a:pt x="235" y="456"/>
                    <a:pt x="238" y="453"/>
                    <a:pt x="242" y="450"/>
                  </a:cubicBezTo>
                  <a:cubicBezTo>
                    <a:pt x="247" y="445"/>
                    <a:pt x="250" y="441"/>
                    <a:pt x="250" y="440"/>
                  </a:cubicBezTo>
                  <a:cubicBezTo>
                    <a:pt x="250" y="439"/>
                    <a:pt x="250" y="439"/>
                    <a:pt x="250" y="439"/>
                  </a:cubicBezTo>
                  <a:moveTo>
                    <a:pt x="2546" y="438"/>
                  </a:moveTo>
                  <a:cubicBezTo>
                    <a:pt x="2546" y="438"/>
                    <a:pt x="2546" y="438"/>
                    <a:pt x="2546" y="438"/>
                  </a:cubicBezTo>
                  <a:cubicBezTo>
                    <a:pt x="2546" y="439"/>
                    <a:pt x="2549" y="443"/>
                    <a:pt x="2554" y="446"/>
                  </a:cubicBezTo>
                  <a:cubicBezTo>
                    <a:pt x="2558" y="449"/>
                    <a:pt x="2562" y="451"/>
                    <a:pt x="2563" y="451"/>
                  </a:cubicBezTo>
                  <a:cubicBezTo>
                    <a:pt x="2563" y="451"/>
                    <a:pt x="2563" y="451"/>
                    <a:pt x="2563" y="451"/>
                  </a:cubicBezTo>
                  <a:cubicBezTo>
                    <a:pt x="2564" y="449"/>
                    <a:pt x="2560" y="445"/>
                    <a:pt x="2555" y="442"/>
                  </a:cubicBezTo>
                  <a:cubicBezTo>
                    <a:pt x="2551" y="439"/>
                    <a:pt x="2548" y="438"/>
                    <a:pt x="2546" y="438"/>
                  </a:cubicBezTo>
                  <a:moveTo>
                    <a:pt x="3688" y="429"/>
                  </a:moveTo>
                  <a:cubicBezTo>
                    <a:pt x="3688" y="429"/>
                    <a:pt x="3682" y="432"/>
                    <a:pt x="3676" y="436"/>
                  </a:cubicBezTo>
                  <a:cubicBezTo>
                    <a:pt x="3669" y="439"/>
                    <a:pt x="3664" y="442"/>
                    <a:pt x="3664" y="442"/>
                  </a:cubicBezTo>
                  <a:cubicBezTo>
                    <a:pt x="3664" y="442"/>
                    <a:pt x="3664" y="442"/>
                    <a:pt x="3664" y="442"/>
                  </a:cubicBezTo>
                  <a:cubicBezTo>
                    <a:pt x="3664" y="442"/>
                    <a:pt x="3670" y="439"/>
                    <a:pt x="3676" y="436"/>
                  </a:cubicBezTo>
                  <a:cubicBezTo>
                    <a:pt x="3683" y="432"/>
                    <a:pt x="3688" y="429"/>
                    <a:pt x="3688" y="429"/>
                  </a:cubicBezTo>
                  <a:cubicBezTo>
                    <a:pt x="3688" y="429"/>
                    <a:pt x="3688" y="429"/>
                    <a:pt x="3688" y="429"/>
                  </a:cubicBezTo>
                  <a:moveTo>
                    <a:pt x="2497" y="403"/>
                  </a:moveTo>
                  <a:cubicBezTo>
                    <a:pt x="2496" y="403"/>
                    <a:pt x="2496" y="403"/>
                    <a:pt x="2496" y="403"/>
                  </a:cubicBezTo>
                  <a:cubicBezTo>
                    <a:pt x="2496" y="404"/>
                    <a:pt x="2500" y="407"/>
                    <a:pt x="2505" y="411"/>
                  </a:cubicBezTo>
                  <a:cubicBezTo>
                    <a:pt x="2509" y="414"/>
                    <a:pt x="2512" y="416"/>
                    <a:pt x="2513" y="416"/>
                  </a:cubicBezTo>
                  <a:cubicBezTo>
                    <a:pt x="2514" y="416"/>
                    <a:pt x="2514" y="416"/>
                    <a:pt x="2514" y="415"/>
                  </a:cubicBezTo>
                  <a:cubicBezTo>
                    <a:pt x="2514" y="414"/>
                    <a:pt x="2510" y="411"/>
                    <a:pt x="2505" y="407"/>
                  </a:cubicBezTo>
                  <a:cubicBezTo>
                    <a:pt x="2501" y="404"/>
                    <a:pt x="2498" y="403"/>
                    <a:pt x="2497" y="403"/>
                  </a:cubicBezTo>
                  <a:moveTo>
                    <a:pt x="297" y="394"/>
                  </a:moveTo>
                  <a:cubicBezTo>
                    <a:pt x="296" y="394"/>
                    <a:pt x="292" y="396"/>
                    <a:pt x="288" y="400"/>
                  </a:cubicBezTo>
                  <a:cubicBezTo>
                    <a:pt x="284" y="404"/>
                    <a:pt x="280" y="409"/>
                    <a:pt x="280" y="410"/>
                  </a:cubicBezTo>
                  <a:cubicBezTo>
                    <a:pt x="280" y="411"/>
                    <a:pt x="281" y="411"/>
                    <a:pt x="281" y="411"/>
                  </a:cubicBezTo>
                  <a:cubicBezTo>
                    <a:pt x="282" y="411"/>
                    <a:pt x="285" y="408"/>
                    <a:pt x="289" y="404"/>
                  </a:cubicBezTo>
                  <a:cubicBezTo>
                    <a:pt x="294" y="400"/>
                    <a:pt x="297" y="395"/>
                    <a:pt x="297" y="394"/>
                  </a:cubicBezTo>
                  <a:cubicBezTo>
                    <a:pt x="297" y="394"/>
                    <a:pt x="297" y="394"/>
                    <a:pt x="297" y="394"/>
                  </a:cubicBezTo>
                  <a:moveTo>
                    <a:pt x="3755" y="390"/>
                  </a:moveTo>
                  <a:cubicBezTo>
                    <a:pt x="3755" y="390"/>
                    <a:pt x="3755" y="390"/>
                    <a:pt x="3755" y="390"/>
                  </a:cubicBezTo>
                  <a:cubicBezTo>
                    <a:pt x="3755" y="390"/>
                    <a:pt x="3749" y="393"/>
                    <a:pt x="3743" y="397"/>
                  </a:cubicBezTo>
                  <a:cubicBezTo>
                    <a:pt x="3736" y="401"/>
                    <a:pt x="3731" y="405"/>
                    <a:pt x="3731" y="405"/>
                  </a:cubicBezTo>
                  <a:cubicBezTo>
                    <a:pt x="3731" y="405"/>
                    <a:pt x="3731" y="405"/>
                    <a:pt x="3731" y="405"/>
                  </a:cubicBezTo>
                  <a:cubicBezTo>
                    <a:pt x="3731" y="405"/>
                    <a:pt x="3737" y="401"/>
                    <a:pt x="3743" y="397"/>
                  </a:cubicBezTo>
                  <a:cubicBezTo>
                    <a:pt x="3750" y="393"/>
                    <a:pt x="3755" y="390"/>
                    <a:pt x="3755" y="390"/>
                  </a:cubicBezTo>
                  <a:moveTo>
                    <a:pt x="2447" y="368"/>
                  </a:moveTo>
                  <a:cubicBezTo>
                    <a:pt x="2446" y="368"/>
                    <a:pt x="2446" y="368"/>
                    <a:pt x="2446" y="369"/>
                  </a:cubicBezTo>
                  <a:cubicBezTo>
                    <a:pt x="2446" y="369"/>
                    <a:pt x="2450" y="373"/>
                    <a:pt x="2455" y="376"/>
                  </a:cubicBezTo>
                  <a:cubicBezTo>
                    <a:pt x="2459" y="379"/>
                    <a:pt x="2463" y="381"/>
                    <a:pt x="2464" y="381"/>
                  </a:cubicBezTo>
                  <a:cubicBezTo>
                    <a:pt x="2464" y="381"/>
                    <a:pt x="2464" y="381"/>
                    <a:pt x="2464" y="381"/>
                  </a:cubicBezTo>
                  <a:cubicBezTo>
                    <a:pt x="2464" y="380"/>
                    <a:pt x="2460" y="376"/>
                    <a:pt x="2455" y="373"/>
                  </a:cubicBezTo>
                  <a:cubicBezTo>
                    <a:pt x="2451" y="370"/>
                    <a:pt x="2448" y="368"/>
                    <a:pt x="2447" y="368"/>
                  </a:cubicBezTo>
                  <a:moveTo>
                    <a:pt x="345" y="349"/>
                  </a:moveTo>
                  <a:cubicBezTo>
                    <a:pt x="343" y="349"/>
                    <a:pt x="340" y="351"/>
                    <a:pt x="336" y="355"/>
                  </a:cubicBezTo>
                  <a:cubicBezTo>
                    <a:pt x="331" y="359"/>
                    <a:pt x="328" y="364"/>
                    <a:pt x="328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33" y="363"/>
                    <a:pt x="337" y="359"/>
                  </a:cubicBezTo>
                  <a:cubicBezTo>
                    <a:pt x="342" y="354"/>
                    <a:pt x="345" y="350"/>
                    <a:pt x="345" y="349"/>
                  </a:cubicBezTo>
                  <a:cubicBezTo>
                    <a:pt x="345" y="349"/>
                    <a:pt x="345" y="349"/>
                    <a:pt x="345" y="349"/>
                  </a:cubicBezTo>
                  <a:moveTo>
                    <a:pt x="3821" y="347"/>
                  </a:moveTo>
                  <a:cubicBezTo>
                    <a:pt x="3821" y="347"/>
                    <a:pt x="3818" y="348"/>
                    <a:pt x="3815" y="350"/>
                  </a:cubicBezTo>
                  <a:cubicBezTo>
                    <a:pt x="3815" y="350"/>
                    <a:pt x="3815" y="350"/>
                    <a:pt x="3815" y="350"/>
                  </a:cubicBezTo>
                  <a:cubicBezTo>
                    <a:pt x="3819" y="348"/>
                    <a:pt x="3821" y="347"/>
                    <a:pt x="3821" y="347"/>
                  </a:cubicBezTo>
                  <a:cubicBezTo>
                    <a:pt x="3821" y="347"/>
                    <a:pt x="3821" y="347"/>
                    <a:pt x="3821" y="347"/>
                  </a:cubicBezTo>
                  <a:moveTo>
                    <a:pt x="2396" y="336"/>
                  </a:moveTo>
                  <a:cubicBezTo>
                    <a:pt x="2396" y="336"/>
                    <a:pt x="2396" y="336"/>
                    <a:pt x="2396" y="336"/>
                  </a:cubicBezTo>
                  <a:cubicBezTo>
                    <a:pt x="2395" y="337"/>
                    <a:pt x="2399" y="340"/>
                    <a:pt x="2404" y="343"/>
                  </a:cubicBezTo>
                  <a:cubicBezTo>
                    <a:pt x="2409" y="346"/>
                    <a:pt x="2412" y="348"/>
                    <a:pt x="2413" y="348"/>
                  </a:cubicBezTo>
                  <a:cubicBezTo>
                    <a:pt x="2414" y="348"/>
                    <a:pt x="2414" y="348"/>
                    <a:pt x="2414" y="347"/>
                  </a:cubicBezTo>
                  <a:cubicBezTo>
                    <a:pt x="2414" y="347"/>
                    <a:pt x="2410" y="343"/>
                    <a:pt x="2405" y="340"/>
                  </a:cubicBezTo>
                  <a:cubicBezTo>
                    <a:pt x="2401" y="338"/>
                    <a:pt x="2397" y="336"/>
                    <a:pt x="2396" y="336"/>
                  </a:cubicBezTo>
                  <a:moveTo>
                    <a:pt x="3867" y="313"/>
                  </a:moveTo>
                  <a:cubicBezTo>
                    <a:pt x="3867" y="314"/>
                    <a:pt x="3866" y="314"/>
                    <a:pt x="3866" y="314"/>
                  </a:cubicBezTo>
                  <a:cubicBezTo>
                    <a:pt x="3865" y="315"/>
                    <a:pt x="3864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5" y="315"/>
                    <a:pt x="3867" y="313"/>
                  </a:cubicBezTo>
                  <a:moveTo>
                    <a:pt x="2344" y="307"/>
                  </a:moveTo>
                  <a:cubicBezTo>
                    <a:pt x="2344" y="307"/>
                    <a:pt x="2344" y="307"/>
                    <a:pt x="2344" y="307"/>
                  </a:cubicBezTo>
                  <a:cubicBezTo>
                    <a:pt x="2343" y="307"/>
                    <a:pt x="2347" y="310"/>
                    <a:pt x="2353" y="313"/>
                  </a:cubicBezTo>
                  <a:cubicBezTo>
                    <a:pt x="2357" y="315"/>
                    <a:pt x="2361" y="317"/>
                    <a:pt x="2362" y="317"/>
                  </a:cubicBezTo>
                  <a:cubicBezTo>
                    <a:pt x="2362" y="317"/>
                    <a:pt x="2362" y="317"/>
                    <a:pt x="2362" y="317"/>
                  </a:cubicBezTo>
                  <a:cubicBezTo>
                    <a:pt x="2362" y="316"/>
                    <a:pt x="2358" y="313"/>
                    <a:pt x="2353" y="310"/>
                  </a:cubicBezTo>
                  <a:cubicBezTo>
                    <a:pt x="2349" y="308"/>
                    <a:pt x="2345" y="307"/>
                    <a:pt x="2344" y="307"/>
                  </a:cubicBezTo>
                  <a:moveTo>
                    <a:pt x="393" y="305"/>
                  </a:moveTo>
                  <a:cubicBezTo>
                    <a:pt x="392" y="305"/>
                    <a:pt x="389" y="307"/>
                    <a:pt x="384" y="311"/>
                  </a:cubicBezTo>
                  <a:cubicBezTo>
                    <a:pt x="379" y="315"/>
                    <a:pt x="376" y="320"/>
                    <a:pt x="376" y="321"/>
                  </a:cubicBezTo>
                  <a:cubicBezTo>
                    <a:pt x="376" y="321"/>
                    <a:pt x="376" y="321"/>
                    <a:pt x="377" y="321"/>
                  </a:cubicBezTo>
                  <a:cubicBezTo>
                    <a:pt x="378" y="321"/>
                    <a:pt x="382" y="318"/>
                    <a:pt x="386" y="314"/>
                  </a:cubicBezTo>
                  <a:cubicBezTo>
                    <a:pt x="391" y="310"/>
                    <a:pt x="394" y="306"/>
                    <a:pt x="394" y="305"/>
                  </a:cubicBezTo>
                  <a:cubicBezTo>
                    <a:pt x="394" y="305"/>
                    <a:pt x="394" y="305"/>
                    <a:pt x="393" y="305"/>
                  </a:cubicBezTo>
                  <a:moveTo>
                    <a:pt x="3886" y="299"/>
                  </a:moveTo>
                  <a:cubicBezTo>
                    <a:pt x="3885" y="299"/>
                    <a:pt x="3880" y="302"/>
                    <a:pt x="3874" y="306"/>
                  </a:cubicBezTo>
                  <a:cubicBezTo>
                    <a:pt x="3872" y="308"/>
                    <a:pt x="3869" y="310"/>
                    <a:pt x="3867" y="312"/>
                  </a:cubicBezTo>
                  <a:cubicBezTo>
                    <a:pt x="3868" y="312"/>
                    <a:pt x="3869" y="311"/>
                    <a:pt x="3870" y="311"/>
                  </a:cubicBezTo>
                  <a:cubicBezTo>
                    <a:pt x="3871" y="310"/>
                    <a:pt x="3873" y="308"/>
                    <a:pt x="3875" y="308"/>
                  </a:cubicBezTo>
                  <a:cubicBezTo>
                    <a:pt x="3876" y="307"/>
                    <a:pt x="3877" y="306"/>
                    <a:pt x="3877" y="306"/>
                  </a:cubicBezTo>
                  <a:cubicBezTo>
                    <a:pt x="3882" y="302"/>
                    <a:pt x="3885" y="299"/>
                    <a:pt x="3886" y="299"/>
                  </a:cubicBezTo>
                  <a:cubicBezTo>
                    <a:pt x="3886" y="299"/>
                    <a:pt x="3886" y="299"/>
                    <a:pt x="3886" y="299"/>
                  </a:cubicBezTo>
                  <a:moveTo>
                    <a:pt x="2292" y="283"/>
                  </a:moveTo>
                  <a:cubicBezTo>
                    <a:pt x="2293" y="283"/>
                    <a:pt x="2295" y="284"/>
                    <a:pt x="2298" y="285"/>
                  </a:cubicBezTo>
                  <a:cubicBezTo>
                    <a:pt x="2295" y="284"/>
                    <a:pt x="2293" y="283"/>
                    <a:pt x="2292" y="283"/>
                  </a:cubicBezTo>
                  <a:moveTo>
                    <a:pt x="2294" y="282"/>
                  </a:moveTo>
                  <a:cubicBezTo>
                    <a:pt x="2295" y="283"/>
                    <a:pt x="2296" y="283"/>
                    <a:pt x="2297" y="284"/>
                  </a:cubicBezTo>
                  <a:cubicBezTo>
                    <a:pt x="2302" y="286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90"/>
                  </a:cubicBezTo>
                  <a:cubicBezTo>
                    <a:pt x="2308" y="290"/>
                    <a:pt x="2309" y="290"/>
                    <a:pt x="2309" y="290"/>
                  </a:cubicBezTo>
                  <a:cubicBezTo>
                    <a:pt x="2309" y="290"/>
                    <a:pt x="2309" y="290"/>
                    <a:pt x="2309" y="290"/>
                  </a:cubicBezTo>
                  <a:cubicBezTo>
                    <a:pt x="2309" y="289"/>
                    <a:pt x="2305" y="287"/>
                    <a:pt x="2300" y="285"/>
                  </a:cubicBezTo>
                  <a:cubicBezTo>
                    <a:pt x="2298" y="284"/>
                    <a:pt x="2296" y="283"/>
                    <a:pt x="2294" y="282"/>
                  </a:cubicBezTo>
                  <a:moveTo>
                    <a:pt x="444" y="264"/>
                  </a:moveTo>
                  <a:cubicBezTo>
                    <a:pt x="442" y="264"/>
                    <a:pt x="438" y="266"/>
                    <a:pt x="434" y="269"/>
                  </a:cubicBezTo>
                  <a:cubicBezTo>
                    <a:pt x="429" y="273"/>
                    <a:pt x="425" y="277"/>
                    <a:pt x="426" y="278"/>
                  </a:cubicBezTo>
                  <a:cubicBezTo>
                    <a:pt x="426" y="278"/>
                    <a:pt x="426" y="278"/>
                    <a:pt x="426" y="278"/>
                  </a:cubicBezTo>
                  <a:cubicBezTo>
                    <a:pt x="427" y="278"/>
                    <a:pt x="431" y="275"/>
                    <a:pt x="436" y="272"/>
                  </a:cubicBezTo>
                  <a:cubicBezTo>
                    <a:pt x="441" y="268"/>
                    <a:pt x="444" y="264"/>
                    <a:pt x="444" y="264"/>
                  </a:cubicBezTo>
                  <a:cubicBezTo>
                    <a:pt x="444" y="264"/>
                    <a:pt x="444" y="264"/>
                    <a:pt x="444" y="264"/>
                  </a:cubicBezTo>
                  <a:moveTo>
                    <a:pt x="2234" y="261"/>
                  </a:moveTo>
                  <a:cubicBezTo>
                    <a:pt x="2234" y="261"/>
                    <a:pt x="2234" y="261"/>
                    <a:pt x="2234" y="261"/>
                  </a:cubicBezTo>
                  <a:cubicBezTo>
                    <a:pt x="2234" y="262"/>
                    <a:pt x="2238" y="263"/>
                    <a:pt x="2244" y="265"/>
                  </a:cubicBezTo>
                  <a:cubicBezTo>
                    <a:pt x="2249" y="267"/>
                    <a:pt x="2253" y="268"/>
                    <a:pt x="2254" y="268"/>
                  </a:cubicBezTo>
                  <a:cubicBezTo>
                    <a:pt x="2254" y="268"/>
                    <a:pt x="2254" y="268"/>
                    <a:pt x="2254" y="268"/>
                  </a:cubicBezTo>
                  <a:cubicBezTo>
                    <a:pt x="2254" y="268"/>
                    <a:pt x="2253" y="267"/>
                    <a:pt x="2252" y="266"/>
                  </a:cubicBezTo>
                  <a:cubicBezTo>
                    <a:pt x="2250" y="266"/>
                    <a:pt x="2247" y="265"/>
                    <a:pt x="2243" y="264"/>
                  </a:cubicBezTo>
                  <a:cubicBezTo>
                    <a:pt x="2241" y="263"/>
                    <a:pt x="2239" y="262"/>
                    <a:pt x="2238" y="262"/>
                  </a:cubicBezTo>
                  <a:cubicBezTo>
                    <a:pt x="2236" y="262"/>
                    <a:pt x="2235" y="261"/>
                    <a:pt x="2234" y="261"/>
                  </a:cubicBezTo>
                  <a:moveTo>
                    <a:pt x="2176" y="248"/>
                  </a:moveTo>
                  <a:cubicBezTo>
                    <a:pt x="2176" y="248"/>
                    <a:pt x="2176" y="248"/>
                    <a:pt x="2175" y="248"/>
                  </a:cubicBezTo>
                  <a:cubicBezTo>
                    <a:pt x="2175" y="248"/>
                    <a:pt x="2180" y="249"/>
                    <a:pt x="2186" y="250"/>
                  </a:cubicBezTo>
                  <a:cubicBezTo>
                    <a:pt x="2191" y="251"/>
                    <a:pt x="2195" y="252"/>
                    <a:pt x="2196" y="252"/>
                  </a:cubicBezTo>
                  <a:cubicBezTo>
                    <a:pt x="2197" y="252"/>
                    <a:pt x="2197" y="252"/>
                    <a:pt x="2197" y="252"/>
                  </a:cubicBezTo>
                  <a:cubicBezTo>
                    <a:pt x="2197" y="252"/>
                    <a:pt x="2192" y="250"/>
                    <a:pt x="2186" y="249"/>
                  </a:cubicBezTo>
                  <a:cubicBezTo>
                    <a:pt x="2182" y="248"/>
                    <a:pt x="2178" y="248"/>
                    <a:pt x="2176" y="248"/>
                  </a:cubicBezTo>
                  <a:moveTo>
                    <a:pt x="3949" y="245"/>
                  </a:moveTo>
                  <a:cubicBezTo>
                    <a:pt x="3948" y="245"/>
                    <a:pt x="3944" y="249"/>
                    <a:pt x="3938" y="253"/>
                  </a:cubicBezTo>
                  <a:cubicBezTo>
                    <a:pt x="3932" y="259"/>
                    <a:pt x="3927" y="264"/>
                    <a:pt x="3927" y="265"/>
                  </a:cubicBezTo>
                  <a:cubicBezTo>
                    <a:pt x="3927" y="265"/>
                    <a:pt x="3927" y="265"/>
                    <a:pt x="3927" y="265"/>
                  </a:cubicBezTo>
                  <a:cubicBezTo>
                    <a:pt x="3928" y="265"/>
                    <a:pt x="3932" y="262"/>
                    <a:pt x="3938" y="257"/>
                  </a:cubicBezTo>
                  <a:cubicBezTo>
                    <a:pt x="3944" y="252"/>
                    <a:pt x="3949" y="247"/>
                    <a:pt x="3949" y="246"/>
                  </a:cubicBezTo>
                  <a:cubicBezTo>
                    <a:pt x="3949" y="246"/>
                    <a:pt x="3949" y="245"/>
                    <a:pt x="3949" y="245"/>
                  </a:cubicBezTo>
                  <a:moveTo>
                    <a:pt x="2126" y="242"/>
                  </a:moveTo>
                  <a:cubicBezTo>
                    <a:pt x="2127" y="242"/>
                    <a:pt x="2129" y="242"/>
                    <a:pt x="2130" y="243"/>
                  </a:cubicBezTo>
                  <a:cubicBezTo>
                    <a:pt x="2132" y="243"/>
                    <a:pt x="2135" y="243"/>
                    <a:pt x="2136" y="243"/>
                  </a:cubicBezTo>
                  <a:cubicBezTo>
                    <a:pt x="2136" y="243"/>
                    <a:pt x="2136" y="243"/>
                    <a:pt x="2136" y="243"/>
                  </a:cubicBezTo>
                  <a:cubicBezTo>
                    <a:pt x="2136" y="243"/>
                    <a:pt x="2132" y="242"/>
                    <a:pt x="2126" y="242"/>
                  </a:cubicBezTo>
                  <a:moveTo>
                    <a:pt x="2067" y="241"/>
                  </a:moveTo>
                  <a:cubicBezTo>
                    <a:pt x="2067" y="241"/>
                    <a:pt x="2067" y="241"/>
                    <a:pt x="2068" y="242"/>
                  </a:cubicBezTo>
                  <a:cubicBezTo>
                    <a:pt x="2069" y="242"/>
                    <a:pt x="2069" y="242"/>
                    <a:pt x="2070" y="242"/>
                  </a:cubicBezTo>
                  <a:cubicBezTo>
                    <a:pt x="2071" y="242"/>
                    <a:pt x="2072" y="242"/>
                    <a:pt x="2072" y="242"/>
                  </a:cubicBezTo>
                  <a:cubicBezTo>
                    <a:pt x="2072" y="241"/>
                    <a:pt x="2070" y="241"/>
                    <a:pt x="2067" y="241"/>
                  </a:cubicBezTo>
                  <a:moveTo>
                    <a:pt x="1997" y="239"/>
                  </a:moveTo>
                  <a:cubicBezTo>
                    <a:pt x="1997" y="239"/>
                    <a:pt x="1998" y="239"/>
                    <a:pt x="1998" y="239"/>
                  </a:cubicBezTo>
                  <a:cubicBezTo>
                    <a:pt x="1999" y="240"/>
                    <a:pt x="2000" y="240"/>
                    <a:pt x="2000" y="240"/>
                  </a:cubicBezTo>
                  <a:cubicBezTo>
                    <a:pt x="2001" y="240"/>
                    <a:pt x="2001" y="240"/>
                    <a:pt x="2001" y="239"/>
                  </a:cubicBezTo>
                  <a:cubicBezTo>
                    <a:pt x="2001" y="239"/>
                    <a:pt x="2000" y="239"/>
                    <a:pt x="1997" y="239"/>
                  </a:cubicBezTo>
                  <a:moveTo>
                    <a:pt x="1922" y="235"/>
                  </a:moveTo>
                  <a:cubicBezTo>
                    <a:pt x="1922" y="235"/>
                    <a:pt x="1923" y="235"/>
                    <a:pt x="1923" y="235"/>
                  </a:cubicBezTo>
                  <a:cubicBezTo>
                    <a:pt x="1923" y="235"/>
                    <a:pt x="1924" y="235"/>
                    <a:pt x="1924" y="235"/>
                  </a:cubicBezTo>
                  <a:cubicBezTo>
                    <a:pt x="1924" y="235"/>
                    <a:pt x="1924" y="235"/>
                    <a:pt x="1924" y="235"/>
                  </a:cubicBezTo>
                  <a:cubicBezTo>
                    <a:pt x="1924" y="235"/>
                    <a:pt x="1923" y="235"/>
                    <a:pt x="1922" y="235"/>
                  </a:cubicBezTo>
                  <a:moveTo>
                    <a:pt x="495" y="226"/>
                  </a:moveTo>
                  <a:cubicBezTo>
                    <a:pt x="494" y="226"/>
                    <a:pt x="490" y="228"/>
                    <a:pt x="485" y="231"/>
                  </a:cubicBezTo>
                  <a:cubicBezTo>
                    <a:pt x="480" y="235"/>
                    <a:pt x="477" y="238"/>
                    <a:pt x="477" y="239"/>
                  </a:cubicBezTo>
                  <a:cubicBezTo>
                    <a:pt x="477" y="239"/>
                    <a:pt x="477" y="239"/>
                    <a:pt x="477" y="239"/>
                  </a:cubicBezTo>
                  <a:cubicBezTo>
                    <a:pt x="478" y="239"/>
                    <a:pt x="483" y="236"/>
                    <a:pt x="487" y="233"/>
                  </a:cubicBezTo>
                  <a:cubicBezTo>
                    <a:pt x="493" y="230"/>
                    <a:pt x="496" y="227"/>
                    <a:pt x="496" y="226"/>
                  </a:cubicBezTo>
                  <a:cubicBezTo>
                    <a:pt x="496" y="226"/>
                    <a:pt x="496" y="226"/>
                    <a:pt x="495" y="226"/>
                  </a:cubicBezTo>
                  <a:moveTo>
                    <a:pt x="1724" y="219"/>
                  </a:moveTo>
                  <a:cubicBezTo>
                    <a:pt x="1724" y="219"/>
                    <a:pt x="1724" y="219"/>
                    <a:pt x="1724" y="219"/>
                  </a:cubicBezTo>
                  <a:cubicBezTo>
                    <a:pt x="1724" y="219"/>
                    <a:pt x="1724" y="220"/>
                    <a:pt x="1725" y="220"/>
                  </a:cubicBezTo>
                  <a:cubicBezTo>
                    <a:pt x="1725" y="220"/>
                    <a:pt x="1725" y="219"/>
                    <a:pt x="1725" y="219"/>
                  </a:cubicBezTo>
                  <a:cubicBezTo>
                    <a:pt x="1725" y="219"/>
                    <a:pt x="1724" y="219"/>
                    <a:pt x="1724" y="219"/>
                  </a:cubicBezTo>
                  <a:moveTo>
                    <a:pt x="1633" y="211"/>
                  </a:moveTo>
                  <a:cubicBezTo>
                    <a:pt x="1633" y="211"/>
                    <a:pt x="1633" y="211"/>
                    <a:pt x="1633" y="211"/>
                  </a:cubicBezTo>
                  <a:cubicBezTo>
                    <a:pt x="1633" y="211"/>
                    <a:pt x="1634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5" y="211"/>
                    <a:pt x="1634" y="211"/>
                    <a:pt x="1633" y="211"/>
                  </a:cubicBezTo>
                  <a:moveTo>
                    <a:pt x="1540" y="201"/>
                  </a:moveTo>
                  <a:cubicBezTo>
                    <a:pt x="1540" y="201"/>
                    <a:pt x="1540" y="201"/>
                    <a:pt x="1540" y="201"/>
                  </a:cubicBezTo>
                  <a:cubicBezTo>
                    <a:pt x="1540" y="201"/>
                    <a:pt x="1542" y="202"/>
                    <a:pt x="1546" y="202"/>
                  </a:cubicBezTo>
                  <a:cubicBezTo>
                    <a:pt x="1546" y="202"/>
                    <a:pt x="1546" y="202"/>
                    <a:pt x="1546" y="202"/>
                  </a:cubicBezTo>
                  <a:cubicBezTo>
                    <a:pt x="1543" y="201"/>
                    <a:pt x="1541" y="201"/>
                    <a:pt x="1540" y="201"/>
                  </a:cubicBezTo>
                  <a:moveTo>
                    <a:pt x="549" y="193"/>
                  </a:moveTo>
                  <a:cubicBezTo>
                    <a:pt x="548" y="193"/>
                    <a:pt x="543" y="195"/>
                    <a:pt x="538" y="198"/>
                  </a:cubicBezTo>
                  <a:cubicBezTo>
                    <a:pt x="533" y="201"/>
                    <a:pt x="529" y="204"/>
                    <a:pt x="530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31" y="204"/>
                    <a:pt x="536" y="202"/>
                    <a:pt x="541" y="199"/>
                  </a:cubicBezTo>
                  <a:cubicBezTo>
                    <a:pt x="546" y="196"/>
                    <a:pt x="550" y="194"/>
                    <a:pt x="549" y="193"/>
                  </a:cubicBezTo>
                  <a:cubicBezTo>
                    <a:pt x="549" y="193"/>
                    <a:pt x="549" y="193"/>
                    <a:pt x="549" y="193"/>
                  </a:cubicBezTo>
                  <a:moveTo>
                    <a:pt x="1446" y="192"/>
                  </a:moveTo>
                  <a:cubicBezTo>
                    <a:pt x="1445" y="192"/>
                    <a:pt x="1445" y="192"/>
                    <a:pt x="1445" y="192"/>
                  </a:cubicBezTo>
                  <a:cubicBezTo>
                    <a:pt x="1446" y="192"/>
                    <a:pt x="1449" y="192"/>
                    <a:pt x="1455" y="193"/>
                  </a:cubicBezTo>
                  <a:cubicBezTo>
                    <a:pt x="1455" y="192"/>
                    <a:pt x="1455" y="192"/>
                    <a:pt x="1454" y="192"/>
                  </a:cubicBezTo>
                  <a:cubicBezTo>
                    <a:pt x="1450" y="192"/>
                    <a:pt x="1446" y="192"/>
                    <a:pt x="1446" y="192"/>
                  </a:cubicBezTo>
                  <a:moveTo>
                    <a:pt x="4011" y="187"/>
                  </a:moveTo>
                  <a:cubicBezTo>
                    <a:pt x="4010" y="187"/>
                    <a:pt x="4006" y="190"/>
                    <a:pt x="4001" y="195"/>
                  </a:cubicBezTo>
                  <a:cubicBezTo>
                    <a:pt x="3995" y="201"/>
                    <a:pt x="3990" y="207"/>
                    <a:pt x="3989" y="209"/>
                  </a:cubicBezTo>
                  <a:cubicBezTo>
                    <a:pt x="3989" y="209"/>
                    <a:pt x="3989" y="210"/>
                    <a:pt x="3990" y="210"/>
                  </a:cubicBezTo>
                  <a:cubicBezTo>
                    <a:pt x="3991" y="210"/>
                    <a:pt x="3995" y="207"/>
                    <a:pt x="4000" y="202"/>
                  </a:cubicBezTo>
                  <a:cubicBezTo>
                    <a:pt x="4006" y="196"/>
                    <a:pt x="4011" y="190"/>
                    <a:pt x="4011" y="188"/>
                  </a:cubicBezTo>
                  <a:cubicBezTo>
                    <a:pt x="4012" y="188"/>
                    <a:pt x="4011" y="187"/>
                    <a:pt x="4011" y="187"/>
                  </a:cubicBezTo>
                  <a:moveTo>
                    <a:pt x="1351" y="182"/>
                  </a:moveTo>
                  <a:cubicBezTo>
                    <a:pt x="1351" y="182"/>
                    <a:pt x="1351" y="182"/>
                    <a:pt x="1351" y="182"/>
                  </a:cubicBezTo>
                  <a:cubicBezTo>
                    <a:pt x="1351" y="182"/>
                    <a:pt x="1357" y="182"/>
                    <a:pt x="1364" y="183"/>
                  </a:cubicBezTo>
                  <a:cubicBezTo>
                    <a:pt x="1364" y="183"/>
                    <a:pt x="1364" y="183"/>
                    <a:pt x="1363" y="183"/>
                  </a:cubicBezTo>
                  <a:cubicBezTo>
                    <a:pt x="1357" y="182"/>
                    <a:pt x="1352" y="182"/>
                    <a:pt x="1351" y="182"/>
                  </a:cubicBezTo>
                  <a:moveTo>
                    <a:pt x="1257" y="172"/>
                  </a:moveTo>
                  <a:cubicBezTo>
                    <a:pt x="1257" y="172"/>
                    <a:pt x="1257" y="172"/>
                    <a:pt x="1257" y="172"/>
                  </a:cubicBezTo>
                  <a:cubicBezTo>
                    <a:pt x="1258" y="172"/>
                    <a:pt x="1265" y="173"/>
                    <a:pt x="1274" y="174"/>
                  </a:cubicBezTo>
                  <a:cubicBezTo>
                    <a:pt x="1274" y="174"/>
                    <a:pt x="1274" y="173"/>
                    <a:pt x="1273" y="173"/>
                  </a:cubicBezTo>
                  <a:cubicBezTo>
                    <a:pt x="1273" y="173"/>
                    <a:pt x="1273" y="173"/>
                    <a:pt x="1273" y="173"/>
                  </a:cubicBezTo>
                  <a:cubicBezTo>
                    <a:pt x="1265" y="173"/>
                    <a:pt x="1258" y="172"/>
                    <a:pt x="1257" y="172"/>
                  </a:cubicBezTo>
                  <a:moveTo>
                    <a:pt x="604" y="167"/>
                  </a:moveTo>
                  <a:cubicBezTo>
                    <a:pt x="602" y="168"/>
                    <a:pt x="598" y="169"/>
                    <a:pt x="594" y="171"/>
                  </a:cubicBezTo>
                  <a:cubicBezTo>
                    <a:pt x="588" y="173"/>
                    <a:pt x="584" y="175"/>
                    <a:pt x="585" y="176"/>
                  </a:cubicBezTo>
                  <a:cubicBezTo>
                    <a:pt x="585" y="176"/>
                    <a:pt x="585" y="176"/>
                    <a:pt x="585" y="176"/>
                  </a:cubicBezTo>
                  <a:cubicBezTo>
                    <a:pt x="586" y="176"/>
                    <a:pt x="589" y="175"/>
                    <a:pt x="592" y="173"/>
                  </a:cubicBezTo>
                  <a:cubicBezTo>
                    <a:pt x="593" y="173"/>
                    <a:pt x="596" y="171"/>
                    <a:pt x="600" y="169"/>
                  </a:cubicBezTo>
                  <a:cubicBezTo>
                    <a:pt x="600" y="169"/>
                    <a:pt x="602" y="168"/>
                    <a:pt x="604" y="167"/>
                  </a:cubicBezTo>
                  <a:moveTo>
                    <a:pt x="1165" y="163"/>
                  </a:moveTo>
                  <a:cubicBezTo>
                    <a:pt x="1165" y="163"/>
                    <a:pt x="1165" y="163"/>
                    <a:pt x="1165" y="163"/>
                  </a:cubicBezTo>
                  <a:cubicBezTo>
                    <a:pt x="1166" y="163"/>
                    <a:pt x="1174" y="164"/>
                    <a:pt x="1183" y="165"/>
                  </a:cubicBezTo>
                  <a:cubicBezTo>
                    <a:pt x="1184" y="165"/>
                    <a:pt x="1185" y="165"/>
                    <a:pt x="1186" y="165"/>
                  </a:cubicBezTo>
                  <a:cubicBezTo>
                    <a:pt x="1186" y="165"/>
                    <a:pt x="1186" y="165"/>
                    <a:pt x="1185" y="165"/>
                  </a:cubicBezTo>
                  <a:cubicBezTo>
                    <a:pt x="1184" y="165"/>
                    <a:pt x="1182" y="164"/>
                    <a:pt x="1181" y="164"/>
                  </a:cubicBezTo>
                  <a:cubicBezTo>
                    <a:pt x="1173" y="163"/>
                    <a:pt x="1166" y="163"/>
                    <a:pt x="1165" y="163"/>
                  </a:cubicBezTo>
                  <a:moveTo>
                    <a:pt x="1076" y="155"/>
                  </a:moveTo>
                  <a:cubicBezTo>
                    <a:pt x="1076" y="155"/>
                    <a:pt x="1076" y="155"/>
                    <a:pt x="1076" y="155"/>
                  </a:cubicBezTo>
                  <a:cubicBezTo>
                    <a:pt x="1077" y="155"/>
                    <a:pt x="1084" y="156"/>
                    <a:pt x="1093" y="156"/>
                  </a:cubicBezTo>
                  <a:cubicBezTo>
                    <a:pt x="1096" y="157"/>
                    <a:pt x="1098" y="157"/>
                    <a:pt x="1100" y="157"/>
                  </a:cubicBezTo>
                  <a:cubicBezTo>
                    <a:pt x="1100" y="157"/>
                    <a:pt x="1100" y="157"/>
                    <a:pt x="1100" y="157"/>
                  </a:cubicBezTo>
                  <a:cubicBezTo>
                    <a:pt x="1097" y="157"/>
                    <a:pt x="1094" y="156"/>
                    <a:pt x="1091" y="156"/>
                  </a:cubicBezTo>
                  <a:cubicBezTo>
                    <a:pt x="1083" y="155"/>
                    <a:pt x="1077" y="155"/>
                    <a:pt x="1076" y="155"/>
                  </a:cubicBezTo>
                  <a:moveTo>
                    <a:pt x="663" y="148"/>
                  </a:moveTo>
                  <a:cubicBezTo>
                    <a:pt x="662" y="148"/>
                    <a:pt x="657" y="149"/>
                    <a:pt x="651" y="151"/>
                  </a:cubicBezTo>
                  <a:cubicBezTo>
                    <a:pt x="646" y="152"/>
                    <a:pt x="641" y="154"/>
                    <a:pt x="642" y="154"/>
                  </a:cubicBezTo>
                  <a:cubicBezTo>
                    <a:pt x="642" y="154"/>
                    <a:pt x="642" y="154"/>
                    <a:pt x="642" y="154"/>
                  </a:cubicBezTo>
                  <a:cubicBezTo>
                    <a:pt x="643" y="154"/>
                    <a:pt x="648" y="153"/>
                    <a:pt x="654" y="151"/>
                  </a:cubicBezTo>
                  <a:cubicBezTo>
                    <a:pt x="660" y="150"/>
                    <a:pt x="664" y="149"/>
                    <a:pt x="663" y="148"/>
                  </a:cubicBezTo>
                  <a:cubicBezTo>
                    <a:pt x="663" y="148"/>
                    <a:pt x="663" y="148"/>
                    <a:pt x="663" y="148"/>
                  </a:cubicBezTo>
                  <a:moveTo>
                    <a:pt x="991" y="148"/>
                  </a:moveTo>
                  <a:cubicBezTo>
                    <a:pt x="990" y="148"/>
                    <a:pt x="990" y="148"/>
                    <a:pt x="991" y="148"/>
                  </a:cubicBezTo>
                  <a:cubicBezTo>
                    <a:pt x="991" y="148"/>
                    <a:pt x="998" y="148"/>
                    <a:pt x="1007" y="149"/>
                  </a:cubicBezTo>
                  <a:cubicBezTo>
                    <a:pt x="1011" y="149"/>
                    <a:pt x="1015" y="150"/>
                    <a:pt x="1018" y="150"/>
                  </a:cubicBezTo>
                  <a:cubicBezTo>
                    <a:pt x="1018" y="150"/>
                    <a:pt x="1018" y="150"/>
                    <a:pt x="1017" y="150"/>
                  </a:cubicBezTo>
                  <a:cubicBezTo>
                    <a:pt x="1014" y="150"/>
                    <a:pt x="1010" y="149"/>
                    <a:pt x="1004" y="149"/>
                  </a:cubicBezTo>
                  <a:cubicBezTo>
                    <a:pt x="997" y="148"/>
                    <a:pt x="992" y="148"/>
                    <a:pt x="991" y="148"/>
                  </a:cubicBezTo>
                  <a:moveTo>
                    <a:pt x="910" y="143"/>
                  </a:moveTo>
                  <a:cubicBezTo>
                    <a:pt x="909" y="143"/>
                    <a:pt x="909" y="143"/>
                    <a:pt x="909" y="143"/>
                  </a:cubicBezTo>
                  <a:cubicBezTo>
                    <a:pt x="910" y="143"/>
                    <a:pt x="917" y="143"/>
                    <a:pt x="925" y="143"/>
                  </a:cubicBezTo>
                  <a:cubicBezTo>
                    <a:pt x="932" y="144"/>
                    <a:pt x="938" y="144"/>
                    <a:pt x="938" y="144"/>
                  </a:cubicBezTo>
                  <a:cubicBezTo>
                    <a:pt x="938" y="144"/>
                    <a:pt x="938" y="144"/>
                    <a:pt x="938" y="144"/>
                  </a:cubicBezTo>
                  <a:cubicBezTo>
                    <a:pt x="937" y="144"/>
                    <a:pt x="930" y="144"/>
                    <a:pt x="922" y="143"/>
                  </a:cubicBezTo>
                  <a:cubicBezTo>
                    <a:pt x="916" y="143"/>
                    <a:pt x="911" y="143"/>
                    <a:pt x="910" y="143"/>
                  </a:cubicBezTo>
                  <a:moveTo>
                    <a:pt x="4061" y="142"/>
                  </a:moveTo>
                  <a:cubicBezTo>
                    <a:pt x="4059" y="142"/>
                    <a:pt x="4056" y="144"/>
                    <a:pt x="4053" y="146"/>
                  </a:cubicBezTo>
                  <a:cubicBezTo>
                    <a:pt x="4049" y="150"/>
                    <a:pt x="4044" y="156"/>
                    <a:pt x="4044" y="158"/>
                  </a:cubicBezTo>
                  <a:cubicBezTo>
                    <a:pt x="4044" y="159"/>
                    <a:pt x="4045" y="159"/>
                    <a:pt x="4046" y="159"/>
                  </a:cubicBezTo>
                  <a:cubicBezTo>
                    <a:pt x="4047" y="159"/>
                    <a:pt x="4050" y="158"/>
                    <a:pt x="4053" y="156"/>
                  </a:cubicBezTo>
                  <a:cubicBezTo>
                    <a:pt x="4058" y="152"/>
                    <a:pt x="4062" y="147"/>
                    <a:pt x="4062" y="144"/>
                  </a:cubicBezTo>
                  <a:cubicBezTo>
                    <a:pt x="4062" y="143"/>
                    <a:pt x="4062" y="142"/>
                    <a:pt x="4061" y="142"/>
                  </a:cubicBezTo>
                  <a:moveTo>
                    <a:pt x="836" y="139"/>
                  </a:moveTo>
                  <a:cubicBezTo>
                    <a:pt x="835" y="139"/>
                    <a:pt x="833" y="139"/>
                    <a:pt x="834" y="139"/>
                  </a:cubicBezTo>
                  <a:cubicBezTo>
                    <a:pt x="835" y="139"/>
                    <a:pt x="841" y="139"/>
                    <a:pt x="848" y="139"/>
                  </a:cubicBezTo>
                  <a:cubicBezTo>
                    <a:pt x="855" y="140"/>
                    <a:pt x="860" y="140"/>
                    <a:pt x="860" y="140"/>
                  </a:cubicBezTo>
                  <a:cubicBezTo>
                    <a:pt x="860" y="140"/>
                    <a:pt x="860" y="140"/>
                    <a:pt x="860" y="140"/>
                  </a:cubicBezTo>
                  <a:cubicBezTo>
                    <a:pt x="859" y="140"/>
                    <a:pt x="853" y="139"/>
                    <a:pt x="846" y="139"/>
                  </a:cubicBezTo>
                  <a:cubicBezTo>
                    <a:pt x="842" y="139"/>
                    <a:pt x="839" y="139"/>
                    <a:pt x="836" y="139"/>
                  </a:cubicBezTo>
                  <a:moveTo>
                    <a:pt x="723" y="139"/>
                  </a:moveTo>
                  <a:cubicBezTo>
                    <a:pt x="721" y="139"/>
                    <a:pt x="716" y="139"/>
                    <a:pt x="712" y="139"/>
                  </a:cubicBezTo>
                  <a:cubicBezTo>
                    <a:pt x="706" y="140"/>
                    <a:pt x="701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cubicBezTo>
                    <a:pt x="703" y="141"/>
                    <a:pt x="708" y="140"/>
                    <a:pt x="714" y="140"/>
                  </a:cubicBezTo>
                  <a:cubicBezTo>
                    <a:pt x="720" y="139"/>
                    <a:pt x="725" y="139"/>
                    <a:pt x="724" y="139"/>
                  </a:cubicBezTo>
                  <a:cubicBezTo>
                    <a:pt x="724" y="139"/>
                    <a:pt x="723" y="139"/>
                    <a:pt x="723" y="139"/>
                  </a:cubicBezTo>
                  <a:moveTo>
                    <a:pt x="773" y="137"/>
                  </a:moveTo>
                  <a:cubicBezTo>
                    <a:pt x="768" y="137"/>
                    <a:pt x="764" y="137"/>
                    <a:pt x="765" y="137"/>
                  </a:cubicBezTo>
                  <a:cubicBezTo>
                    <a:pt x="765" y="137"/>
                    <a:pt x="765" y="137"/>
                    <a:pt x="766" y="137"/>
                  </a:cubicBezTo>
                  <a:cubicBezTo>
                    <a:pt x="767" y="137"/>
                    <a:pt x="768" y="137"/>
                    <a:pt x="769" y="137"/>
                  </a:cubicBezTo>
                  <a:cubicBezTo>
                    <a:pt x="770" y="137"/>
                    <a:pt x="772" y="137"/>
                    <a:pt x="774" y="137"/>
                  </a:cubicBezTo>
                  <a:cubicBezTo>
                    <a:pt x="775" y="137"/>
                    <a:pt x="777" y="137"/>
                    <a:pt x="778" y="137"/>
                  </a:cubicBezTo>
                  <a:cubicBezTo>
                    <a:pt x="784" y="138"/>
                    <a:pt x="788" y="138"/>
                    <a:pt x="789" y="138"/>
                  </a:cubicBezTo>
                  <a:cubicBezTo>
                    <a:pt x="789" y="138"/>
                    <a:pt x="789" y="138"/>
                    <a:pt x="789" y="138"/>
                  </a:cubicBezTo>
                  <a:cubicBezTo>
                    <a:pt x="788" y="138"/>
                    <a:pt x="782" y="137"/>
                    <a:pt x="775" y="137"/>
                  </a:cubicBezTo>
                  <a:cubicBezTo>
                    <a:pt x="774" y="137"/>
                    <a:pt x="774" y="137"/>
                    <a:pt x="773" y="137"/>
                  </a:cubicBezTo>
                  <a:moveTo>
                    <a:pt x="4113" y="107"/>
                  </a:moveTo>
                  <a:cubicBezTo>
                    <a:pt x="4111" y="107"/>
                    <a:pt x="4109" y="108"/>
                    <a:pt x="4106" y="109"/>
                  </a:cubicBezTo>
                  <a:cubicBezTo>
                    <a:pt x="4101" y="112"/>
                    <a:pt x="4097" y="118"/>
                    <a:pt x="4097" y="122"/>
                  </a:cubicBezTo>
                  <a:cubicBezTo>
                    <a:pt x="4097" y="123"/>
                    <a:pt x="4098" y="124"/>
                    <a:pt x="4100" y="124"/>
                  </a:cubicBezTo>
                  <a:cubicBezTo>
                    <a:pt x="4102" y="124"/>
                    <a:pt x="4104" y="124"/>
                    <a:pt x="4107" y="122"/>
                  </a:cubicBezTo>
                  <a:cubicBezTo>
                    <a:pt x="4112" y="119"/>
                    <a:pt x="4117" y="114"/>
                    <a:pt x="4117" y="110"/>
                  </a:cubicBezTo>
                  <a:cubicBezTo>
                    <a:pt x="4117" y="108"/>
                    <a:pt x="4115" y="107"/>
                    <a:pt x="4113" y="107"/>
                  </a:cubicBezTo>
                  <a:moveTo>
                    <a:pt x="4170" y="78"/>
                  </a:moveTo>
                  <a:cubicBezTo>
                    <a:pt x="4168" y="78"/>
                    <a:pt x="4166" y="78"/>
                    <a:pt x="4164" y="79"/>
                  </a:cubicBezTo>
                  <a:cubicBezTo>
                    <a:pt x="4158" y="82"/>
                    <a:pt x="4154" y="88"/>
                    <a:pt x="4154" y="92"/>
                  </a:cubicBezTo>
                  <a:cubicBezTo>
                    <a:pt x="4154" y="95"/>
                    <a:pt x="4156" y="97"/>
                    <a:pt x="4160" y="97"/>
                  </a:cubicBezTo>
                  <a:cubicBezTo>
                    <a:pt x="4161" y="97"/>
                    <a:pt x="4163" y="96"/>
                    <a:pt x="4165" y="95"/>
                  </a:cubicBezTo>
                  <a:cubicBezTo>
                    <a:pt x="4171" y="93"/>
                    <a:pt x="4176" y="88"/>
                    <a:pt x="4175" y="83"/>
                  </a:cubicBezTo>
                  <a:cubicBezTo>
                    <a:pt x="4175" y="80"/>
                    <a:pt x="4173" y="78"/>
                    <a:pt x="4170" y="78"/>
                  </a:cubicBezTo>
                  <a:moveTo>
                    <a:pt x="4231" y="54"/>
                  </a:moveTo>
                  <a:cubicBezTo>
                    <a:pt x="4229" y="54"/>
                    <a:pt x="4228" y="54"/>
                    <a:pt x="4227" y="55"/>
                  </a:cubicBezTo>
                  <a:cubicBezTo>
                    <a:pt x="4220" y="57"/>
                    <a:pt x="4215" y="63"/>
                    <a:pt x="4215" y="69"/>
                  </a:cubicBezTo>
                  <a:cubicBezTo>
                    <a:pt x="4215" y="73"/>
                    <a:pt x="4219" y="76"/>
                    <a:pt x="4223" y="76"/>
                  </a:cubicBezTo>
                  <a:cubicBezTo>
                    <a:pt x="4225" y="76"/>
                    <a:pt x="4226" y="76"/>
                    <a:pt x="4227" y="75"/>
                  </a:cubicBezTo>
                  <a:cubicBezTo>
                    <a:pt x="4233" y="74"/>
                    <a:pt x="4238" y="68"/>
                    <a:pt x="4238" y="62"/>
                  </a:cubicBezTo>
                  <a:cubicBezTo>
                    <a:pt x="4238" y="57"/>
                    <a:pt x="4235" y="54"/>
                    <a:pt x="4231" y="54"/>
                  </a:cubicBezTo>
                  <a:moveTo>
                    <a:pt x="4296" y="36"/>
                  </a:moveTo>
                  <a:cubicBezTo>
                    <a:pt x="4295" y="36"/>
                    <a:pt x="4294" y="36"/>
                    <a:pt x="4293" y="36"/>
                  </a:cubicBezTo>
                  <a:cubicBezTo>
                    <a:pt x="4286" y="38"/>
                    <a:pt x="4281" y="44"/>
                    <a:pt x="4281" y="51"/>
                  </a:cubicBezTo>
                  <a:cubicBezTo>
                    <a:pt x="4281" y="57"/>
                    <a:pt x="4285" y="61"/>
                    <a:pt x="4290" y="61"/>
                  </a:cubicBezTo>
                  <a:cubicBezTo>
                    <a:pt x="4291" y="61"/>
                    <a:pt x="4292" y="61"/>
                    <a:pt x="4293" y="61"/>
                  </a:cubicBezTo>
                  <a:cubicBezTo>
                    <a:pt x="4299" y="59"/>
                    <a:pt x="4305" y="53"/>
                    <a:pt x="4305" y="46"/>
                  </a:cubicBezTo>
                  <a:cubicBezTo>
                    <a:pt x="4305" y="40"/>
                    <a:pt x="4301" y="36"/>
                    <a:pt x="4296" y="36"/>
                  </a:cubicBezTo>
                  <a:moveTo>
                    <a:pt x="4364" y="22"/>
                  </a:moveTo>
                  <a:cubicBezTo>
                    <a:pt x="4363" y="22"/>
                    <a:pt x="4363" y="22"/>
                    <a:pt x="4362" y="22"/>
                  </a:cubicBezTo>
                  <a:cubicBezTo>
                    <a:pt x="4355" y="23"/>
                    <a:pt x="4349" y="30"/>
                    <a:pt x="4349" y="38"/>
                  </a:cubicBezTo>
                  <a:cubicBezTo>
                    <a:pt x="4349" y="45"/>
                    <a:pt x="4354" y="51"/>
                    <a:pt x="4360" y="51"/>
                  </a:cubicBezTo>
                  <a:cubicBezTo>
                    <a:pt x="4360" y="51"/>
                    <a:pt x="4361" y="51"/>
                    <a:pt x="4361" y="51"/>
                  </a:cubicBezTo>
                  <a:cubicBezTo>
                    <a:pt x="4368" y="50"/>
                    <a:pt x="4374" y="43"/>
                    <a:pt x="4374" y="35"/>
                  </a:cubicBezTo>
                  <a:cubicBezTo>
                    <a:pt x="4374" y="27"/>
                    <a:pt x="4370" y="22"/>
                    <a:pt x="4364" y="22"/>
                  </a:cubicBezTo>
                  <a:moveTo>
                    <a:pt x="4435" y="12"/>
                  </a:moveTo>
                  <a:cubicBezTo>
                    <a:pt x="4435" y="12"/>
                    <a:pt x="4434" y="12"/>
                    <a:pt x="4434" y="12"/>
                  </a:cubicBezTo>
                  <a:cubicBezTo>
                    <a:pt x="4427" y="13"/>
                    <a:pt x="4421" y="21"/>
                    <a:pt x="4420" y="30"/>
                  </a:cubicBezTo>
                  <a:cubicBezTo>
                    <a:pt x="4420" y="38"/>
                    <a:pt x="4425" y="45"/>
                    <a:pt x="4432" y="45"/>
                  </a:cubicBezTo>
                  <a:cubicBezTo>
                    <a:pt x="4432" y="45"/>
                    <a:pt x="4432" y="45"/>
                    <a:pt x="4432" y="45"/>
                  </a:cubicBezTo>
                  <a:cubicBezTo>
                    <a:pt x="4439" y="45"/>
                    <a:pt x="4445" y="37"/>
                    <a:pt x="4446" y="27"/>
                  </a:cubicBezTo>
                  <a:cubicBezTo>
                    <a:pt x="4447" y="19"/>
                    <a:pt x="4442" y="12"/>
                    <a:pt x="4435" y="12"/>
                  </a:cubicBezTo>
                  <a:moveTo>
                    <a:pt x="4508" y="5"/>
                  </a:moveTo>
                  <a:cubicBezTo>
                    <a:pt x="4508" y="5"/>
                    <a:pt x="4508" y="5"/>
                    <a:pt x="4508" y="5"/>
                  </a:cubicBezTo>
                  <a:cubicBezTo>
                    <a:pt x="4500" y="6"/>
                    <a:pt x="4494" y="14"/>
                    <a:pt x="4493" y="25"/>
                  </a:cubicBezTo>
                  <a:cubicBezTo>
                    <a:pt x="4492" y="35"/>
                    <a:pt x="4498" y="43"/>
                    <a:pt x="4505" y="43"/>
                  </a:cubicBezTo>
                  <a:cubicBezTo>
                    <a:pt x="4505" y="43"/>
                    <a:pt x="4505" y="43"/>
                    <a:pt x="4505" y="43"/>
                  </a:cubicBezTo>
                  <a:cubicBezTo>
                    <a:pt x="4512" y="43"/>
                    <a:pt x="4519" y="34"/>
                    <a:pt x="4520" y="24"/>
                  </a:cubicBezTo>
                  <a:cubicBezTo>
                    <a:pt x="4520" y="13"/>
                    <a:pt x="4515" y="5"/>
                    <a:pt x="4508" y="5"/>
                  </a:cubicBezTo>
                  <a:moveTo>
                    <a:pt x="4583" y="2"/>
                  </a:moveTo>
                  <a:cubicBezTo>
                    <a:pt x="4583" y="2"/>
                    <a:pt x="4583" y="2"/>
                    <a:pt x="4583" y="2"/>
                  </a:cubicBezTo>
                  <a:cubicBezTo>
                    <a:pt x="4575" y="2"/>
                    <a:pt x="4569" y="11"/>
                    <a:pt x="4567" y="22"/>
                  </a:cubicBezTo>
                  <a:cubicBezTo>
                    <a:pt x="4566" y="34"/>
                    <a:pt x="4572" y="43"/>
                    <a:pt x="4579" y="43"/>
                  </a:cubicBezTo>
                  <a:cubicBezTo>
                    <a:pt x="4579" y="43"/>
                    <a:pt x="4579" y="43"/>
                    <a:pt x="4579" y="43"/>
                  </a:cubicBezTo>
                  <a:cubicBezTo>
                    <a:pt x="4586" y="43"/>
                    <a:pt x="4593" y="34"/>
                    <a:pt x="4594" y="22"/>
                  </a:cubicBezTo>
                  <a:cubicBezTo>
                    <a:pt x="4595" y="11"/>
                    <a:pt x="4590" y="2"/>
                    <a:pt x="4583" y="2"/>
                  </a:cubicBezTo>
                  <a:moveTo>
                    <a:pt x="4957" y="1"/>
                  </a:moveTo>
                  <a:cubicBezTo>
                    <a:pt x="4957" y="1"/>
                    <a:pt x="4957" y="1"/>
                    <a:pt x="4957" y="1"/>
                  </a:cubicBezTo>
                  <a:cubicBezTo>
                    <a:pt x="4950" y="1"/>
                    <a:pt x="4942" y="14"/>
                    <a:pt x="4940" y="31"/>
                  </a:cubicBezTo>
                  <a:cubicBezTo>
                    <a:pt x="4937" y="47"/>
                    <a:pt x="4941" y="60"/>
                    <a:pt x="4948" y="61"/>
                  </a:cubicBezTo>
                  <a:cubicBezTo>
                    <a:pt x="4948" y="61"/>
                    <a:pt x="4948" y="61"/>
                    <a:pt x="4948" y="61"/>
                  </a:cubicBezTo>
                  <a:cubicBezTo>
                    <a:pt x="4955" y="61"/>
                    <a:pt x="4963" y="47"/>
                    <a:pt x="4965" y="31"/>
                  </a:cubicBezTo>
                  <a:cubicBezTo>
                    <a:pt x="4968" y="14"/>
                    <a:pt x="4964" y="1"/>
                    <a:pt x="4957" y="1"/>
                  </a:cubicBezTo>
                  <a:moveTo>
                    <a:pt x="4884" y="1"/>
                  </a:moveTo>
                  <a:cubicBezTo>
                    <a:pt x="4877" y="1"/>
                    <a:pt x="4869" y="13"/>
                    <a:pt x="4867" y="29"/>
                  </a:cubicBezTo>
                  <a:cubicBezTo>
                    <a:pt x="4865" y="44"/>
                    <a:pt x="4869" y="57"/>
                    <a:pt x="4876" y="58"/>
                  </a:cubicBezTo>
                  <a:cubicBezTo>
                    <a:pt x="4876" y="58"/>
                    <a:pt x="4876" y="58"/>
                    <a:pt x="4876" y="58"/>
                  </a:cubicBezTo>
                  <a:cubicBezTo>
                    <a:pt x="4883" y="58"/>
                    <a:pt x="4891" y="45"/>
                    <a:pt x="4893" y="29"/>
                  </a:cubicBezTo>
                  <a:cubicBezTo>
                    <a:pt x="4896" y="14"/>
                    <a:pt x="4892" y="1"/>
                    <a:pt x="4884" y="1"/>
                  </a:cubicBezTo>
                  <a:cubicBezTo>
                    <a:pt x="4884" y="1"/>
                    <a:pt x="4884" y="1"/>
                    <a:pt x="4884" y="1"/>
                  </a:cubicBezTo>
                  <a:moveTo>
                    <a:pt x="5027" y="1"/>
                  </a:moveTo>
                  <a:cubicBezTo>
                    <a:pt x="5027" y="1"/>
                    <a:pt x="5027" y="1"/>
                    <a:pt x="5027" y="1"/>
                  </a:cubicBezTo>
                  <a:cubicBezTo>
                    <a:pt x="5020" y="1"/>
                    <a:pt x="5013" y="14"/>
                    <a:pt x="5010" y="31"/>
                  </a:cubicBezTo>
                  <a:cubicBezTo>
                    <a:pt x="5008" y="48"/>
                    <a:pt x="5011" y="62"/>
                    <a:pt x="5018" y="62"/>
                  </a:cubicBezTo>
                  <a:cubicBezTo>
                    <a:pt x="5018" y="62"/>
                    <a:pt x="5018" y="62"/>
                    <a:pt x="5018" y="62"/>
                  </a:cubicBezTo>
                  <a:cubicBezTo>
                    <a:pt x="5024" y="62"/>
                    <a:pt x="5032" y="48"/>
                    <a:pt x="5035" y="31"/>
                  </a:cubicBezTo>
                  <a:cubicBezTo>
                    <a:pt x="5037" y="14"/>
                    <a:pt x="5034" y="1"/>
                    <a:pt x="5027" y="1"/>
                  </a:cubicBezTo>
                  <a:moveTo>
                    <a:pt x="4810" y="0"/>
                  </a:moveTo>
                  <a:cubicBezTo>
                    <a:pt x="4802" y="0"/>
                    <a:pt x="4795" y="12"/>
                    <a:pt x="4793" y="26"/>
                  </a:cubicBezTo>
                  <a:cubicBezTo>
                    <a:pt x="4791" y="41"/>
                    <a:pt x="4795" y="53"/>
                    <a:pt x="4803" y="54"/>
                  </a:cubicBezTo>
                  <a:cubicBezTo>
                    <a:pt x="4803" y="54"/>
                    <a:pt x="4803" y="54"/>
                    <a:pt x="4803" y="54"/>
                  </a:cubicBezTo>
                  <a:cubicBezTo>
                    <a:pt x="4810" y="54"/>
                    <a:pt x="4818" y="42"/>
                    <a:pt x="4820" y="27"/>
                  </a:cubicBezTo>
                  <a:cubicBezTo>
                    <a:pt x="4822" y="12"/>
                    <a:pt x="4817" y="0"/>
                    <a:pt x="4810" y="0"/>
                  </a:cubicBezTo>
                  <a:cubicBezTo>
                    <a:pt x="4810" y="0"/>
                    <a:pt x="4810" y="0"/>
                    <a:pt x="4810" y="0"/>
                  </a:cubicBezTo>
                  <a:moveTo>
                    <a:pt x="4659" y="0"/>
                  </a:moveTo>
                  <a:cubicBezTo>
                    <a:pt x="4659" y="0"/>
                    <a:pt x="4659" y="0"/>
                    <a:pt x="4659" y="0"/>
                  </a:cubicBezTo>
                  <a:cubicBezTo>
                    <a:pt x="4651" y="0"/>
                    <a:pt x="4644" y="10"/>
                    <a:pt x="4643" y="22"/>
                  </a:cubicBezTo>
                  <a:cubicBezTo>
                    <a:pt x="4641" y="35"/>
                    <a:pt x="4646" y="46"/>
                    <a:pt x="4654" y="46"/>
                  </a:cubicBezTo>
                  <a:cubicBezTo>
                    <a:pt x="4654" y="46"/>
                    <a:pt x="4654" y="46"/>
                    <a:pt x="4654" y="46"/>
                  </a:cubicBezTo>
                  <a:cubicBezTo>
                    <a:pt x="4661" y="46"/>
                    <a:pt x="4668" y="36"/>
                    <a:pt x="4670" y="23"/>
                  </a:cubicBezTo>
                  <a:cubicBezTo>
                    <a:pt x="4671" y="10"/>
                    <a:pt x="4666" y="0"/>
                    <a:pt x="4659" y="0"/>
                  </a:cubicBezTo>
                  <a:moveTo>
                    <a:pt x="4734" y="0"/>
                  </a:moveTo>
                  <a:cubicBezTo>
                    <a:pt x="4727" y="0"/>
                    <a:pt x="4720" y="10"/>
                    <a:pt x="4718" y="24"/>
                  </a:cubicBezTo>
                  <a:cubicBezTo>
                    <a:pt x="4716" y="38"/>
                    <a:pt x="4721" y="49"/>
                    <a:pt x="4728" y="50"/>
                  </a:cubicBezTo>
                  <a:cubicBezTo>
                    <a:pt x="4729" y="50"/>
                    <a:pt x="4729" y="50"/>
                    <a:pt x="4729" y="50"/>
                  </a:cubicBezTo>
                  <a:cubicBezTo>
                    <a:pt x="4736" y="50"/>
                    <a:pt x="4743" y="38"/>
                    <a:pt x="4745" y="25"/>
                  </a:cubicBezTo>
                  <a:cubicBezTo>
                    <a:pt x="4747" y="11"/>
                    <a:pt x="4742" y="0"/>
                    <a:pt x="4734" y="0"/>
                  </a:cubicBezTo>
                  <a:cubicBezTo>
                    <a:pt x="4734" y="0"/>
                    <a:pt x="4734" y="0"/>
                    <a:pt x="47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8"/>
            <p:cNvSpPr/>
            <p:nvPr/>
          </p:nvSpPr>
          <p:spPr bwMode="auto">
            <a:xfrm>
              <a:off x="13001625" y="11603038"/>
              <a:ext cx="66675" cy="166688"/>
            </a:xfrm>
            <a:custGeom>
              <a:avLst/>
              <a:gdLst>
                <a:gd name="T0" fmla="*/ 18 w 25"/>
                <a:gd name="T1" fmla="*/ 0 h 62"/>
                <a:gd name="T2" fmla="*/ 8 w 25"/>
                <a:gd name="T3" fmla="*/ 9 h 62"/>
                <a:gd name="T4" fmla="*/ 6 w 25"/>
                <a:gd name="T5" fmla="*/ 13 h 62"/>
                <a:gd name="T6" fmla="*/ 4 w 25"/>
                <a:gd name="T7" fmla="*/ 19 h 62"/>
                <a:gd name="T8" fmla="*/ 2 w 25"/>
                <a:gd name="T9" fmla="*/ 25 h 62"/>
                <a:gd name="T10" fmla="*/ 1 w 25"/>
                <a:gd name="T11" fmla="*/ 31 h 62"/>
                <a:gd name="T12" fmla="*/ 1 w 25"/>
                <a:gd name="T13" fmla="*/ 53 h 62"/>
                <a:gd name="T14" fmla="*/ 7 w 25"/>
                <a:gd name="T15" fmla="*/ 62 h 62"/>
                <a:gd name="T16" fmla="*/ 8 w 25"/>
                <a:gd name="T17" fmla="*/ 62 h 62"/>
                <a:gd name="T18" fmla="*/ 10 w 25"/>
                <a:gd name="T19" fmla="*/ 61 h 62"/>
                <a:gd name="T20" fmla="*/ 13 w 25"/>
                <a:gd name="T21" fmla="*/ 59 h 62"/>
                <a:gd name="T22" fmla="*/ 17 w 25"/>
                <a:gd name="T23" fmla="*/ 52 h 62"/>
                <a:gd name="T24" fmla="*/ 24 w 25"/>
                <a:gd name="T25" fmla="*/ 30 h 62"/>
                <a:gd name="T26" fmla="*/ 25 w 25"/>
                <a:gd name="T27" fmla="*/ 23 h 62"/>
                <a:gd name="T28" fmla="*/ 25 w 25"/>
                <a:gd name="T29" fmla="*/ 18 h 62"/>
                <a:gd name="T30" fmla="*/ 25 w 25"/>
                <a:gd name="T31" fmla="*/ 12 h 62"/>
                <a:gd name="T32" fmla="*/ 24 w 25"/>
                <a:gd name="T33" fmla="*/ 8 h 62"/>
                <a:gd name="T34" fmla="*/ 18 w 25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62">
                  <a:moveTo>
                    <a:pt x="18" y="0"/>
                  </a:moveTo>
                  <a:cubicBezTo>
                    <a:pt x="15" y="0"/>
                    <a:pt x="11" y="3"/>
                    <a:pt x="8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5" y="15"/>
                    <a:pt x="4" y="17"/>
                    <a:pt x="4" y="19"/>
                  </a:cubicBezTo>
                  <a:cubicBezTo>
                    <a:pt x="3" y="21"/>
                    <a:pt x="3" y="22"/>
                    <a:pt x="2" y="25"/>
                  </a:cubicBezTo>
                  <a:cubicBezTo>
                    <a:pt x="2" y="26"/>
                    <a:pt x="1" y="29"/>
                    <a:pt x="1" y="31"/>
                  </a:cubicBezTo>
                  <a:cubicBezTo>
                    <a:pt x="0" y="39"/>
                    <a:pt x="0" y="47"/>
                    <a:pt x="1" y="53"/>
                  </a:cubicBezTo>
                  <a:cubicBezTo>
                    <a:pt x="2" y="58"/>
                    <a:pt x="4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9" y="62"/>
                    <a:pt x="10" y="61"/>
                  </a:cubicBezTo>
                  <a:cubicBezTo>
                    <a:pt x="11" y="61"/>
                    <a:pt x="12" y="60"/>
                    <a:pt x="13" y="59"/>
                  </a:cubicBezTo>
                  <a:cubicBezTo>
                    <a:pt x="14" y="57"/>
                    <a:pt x="16" y="55"/>
                    <a:pt x="17" y="52"/>
                  </a:cubicBezTo>
                  <a:cubicBezTo>
                    <a:pt x="20" y="46"/>
                    <a:pt x="23" y="38"/>
                    <a:pt x="24" y="30"/>
                  </a:cubicBezTo>
                  <a:cubicBezTo>
                    <a:pt x="25" y="27"/>
                    <a:pt x="25" y="25"/>
                    <a:pt x="25" y="23"/>
                  </a:cubicBezTo>
                  <a:cubicBezTo>
                    <a:pt x="25" y="21"/>
                    <a:pt x="25" y="19"/>
                    <a:pt x="25" y="18"/>
                  </a:cubicBezTo>
                  <a:cubicBezTo>
                    <a:pt x="25" y="16"/>
                    <a:pt x="25" y="14"/>
                    <a:pt x="25" y="12"/>
                  </a:cubicBezTo>
                  <a:cubicBezTo>
                    <a:pt x="25" y="11"/>
                    <a:pt x="25" y="9"/>
                    <a:pt x="24" y="8"/>
                  </a:cubicBezTo>
                  <a:cubicBezTo>
                    <a:pt x="23" y="2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9"/>
            <p:cNvSpPr/>
            <p:nvPr/>
          </p:nvSpPr>
          <p:spPr bwMode="auto">
            <a:xfrm>
              <a:off x="-846138" y="13354050"/>
              <a:ext cx="55563" cy="11113"/>
            </a:xfrm>
            <a:custGeom>
              <a:avLst/>
              <a:gdLst>
                <a:gd name="T0" fmla="*/ 21 w 21"/>
                <a:gd name="T1" fmla="*/ 0 h 4"/>
                <a:gd name="T2" fmla="*/ 20 w 21"/>
                <a:gd name="T3" fmla="*/ 0 h 4"/>
                <a:gd name="T4" fmla="*/ 20 w 21"/>
                <a:gd name="T5" fmla="*/ 0 h 4"/>
                <a:gd name="T6" fmla="*/ 19 w 21"/>
                <a:gd name="T7" fmla="*/ 0 h 4"/>
                <a:gd name="T8" fmla="*/ 17 w 21"/>
                <a:gd name="T9" fmla="*/ 0 h 4"/>
                <a:gd name="T10" fmla="*/ 16 w 21"/>
                <a:gd name="T11" fmla="*/ 1 h 4"/>
                <a:gd name="T12" fmla="*/ 12 w 21"/>
                <a:gd name="T13" fmla="*/ 1 h 4"/>
                <a:gd name="T14" fmla="*/ 10 w 21"/>
                <a:gd name="T15" fmla="*/ 2 h 4"/>
                <a:gd name="T16" fmla="*/ 8 w 21"/>
                <a:gd name="T17" fmla="*/ 2 h 4"/>
                <a:gd name="T18" fmla="*/ 6 w 21"/>
                <a:gd name="T19" fmla="*/ 3 h 4"/>
                <a:gd name="T20" fmla="*/ 1 w 21"/>
                <a:gd name="T21" fmla="*/ 4 h 4"/>
                <a:gd name="T22" fmla="*/ 1 w 21"/>
                <a:gd name="T23" fmla="*/ 4 h 4"/>
                <a:gd name="T24" fmla="*/ 1 w 21"/>
                <a:gd name="T25" fmla="*/ 4 h 4"/>
                <a:gd name="T26" fmla="*/ 2 w 21"/>
                <a:gd name="T27" fmla="*/ 4 h 4"/>
                <a:gd name="T28" fmla="*/ 4 w 21"/>
                <a:gd name="T29" fmla="*/ 4 h 4"/>
                <a:gd name="T30" fmla="*/ 8 w 21"/>
                <a:gd name="T31" fmla="*/ 3 h 4"/>
                <a:gd name="T32" fmla="*/ 10 w 21"/>
                <a:gd name="T33" fmla="*/ 3 h 4"/>
                <a:gd name="T34" fmla="*/ 12 w 21"/>
                <a:gd name="T35" fmla="*/ 2 h 4"/>
                <a:gd name="T36" fmla="*/ 14 w 21"/>
                <a:gd name="T37" fmla="*/ 2 h 4"/>
                <a:gd name="T38" fmla="*/ 16 w 21"/>
                <a:gd name="T39" fmla="*/ 1 h 4"/>
                <a:gd name="T40" fmla="*/ 19 w 21"/>
                <a:gd name="T41" fmla="*/ 0 h 4"/>
                <a:gd name="T42" fmla="*/ 20 w 21"/>
                <a:gd name="T43" fmla="*/ 0 h 4"/>
                <a:gd name="T44" fmla="*/ 21 w 21"/>
                <a:gd name="T45" fmla="*/ 0 h 4"/>
                <a:gd name="T46" fmla="*/ 21 w 21"/>
                <a:gd name="T4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4" y="3"/>
                    <a:pt x="2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6" y="3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7" y="1"/>
                    <a:pt x="18" y="1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90"/>
            <p:cNvSpPr>
              <a:spLocks noEditPoints="1"/>
            </p:cNvSpPr>
            <p:nvPr/>
          </p:nvSpPr>
          <p:spPr bwMode="auto">
            <a:xfrm>
              <a:off x="-704850" y="11899900"/>
              <a:ext cx="13517563" cy="1427163"/>
            </a:xfrm>
            <a:custGeom>
              <a:avLst/>
              <a:gdLst>
                <a:gd name="T0" fmla="*/ 2999 w 5021"/>
                <a:gd name="T1" fmla="*/ 521 h 530"/>
                <a:gd name="T2" fmla="*/ 2947 w 5021"/>
                <a:gd name="T3" fmla="*/ 517 h 530"/>
                <a:gd name="T4" fmla="*/ 2875 w 5021"/>
                <a:gd name="T5" fmla="*/ 509 h 530"/>
                <a:gd name="T6" fmla="*/ 3143 w 5021"/>
                <a:gd name="T7" fmla="*/ 511 h 530"/>
                <a:gd name="T8" fmla="*/ 3221 w 5021"/>
                <a:gd name="T9" fmla="*/ 494 h 530"/>
                <a:gd name="T10" fmla="*/ 2836 w 5021"/>
                <a:gd name="T11" fmla="*/ 500 h 530"/>
                <a:gd name="T12" fmla="*/ 3290 w 5021"/>
                <a:gd name="T13" fmla="*/ 479 h 530"/>
                <a:gd name="T14" fmla="*/ 101 w 5021"/>
                <a:gd name="T15" fmla="*/ 478 h 530"/>
                <a:gd name="T16" fmla="*/ 3359 w 5021"/>
                <a:gd name="T17" fmla="*/ 460 h 530"/>
                <a:gd name="T18" fmla="*/ 2729 w 5021"/>
                <a:gd name="T19" fmla="*/ 452 h 530"/>
                <a:gd name="T20" fmla="*/ 160 w 5021"/>
                <a:gd name="T21" fmla="*/ 433 h 530"/>
                <a:gd name="T22" fmla="*/ 3476 w 5021"/>
                <a:gd name="T23" fmla="*/ 420 h 530"/>
                <a:gd name="T24" fmla="*/ 2668 w 5021"/>
                <a:gd name="T25" fmla="*/ 413 h 530"/>
                <a:gd name="T26" fmla="*/ 3552 w 5021"/>
                <a:gd name="T27" fmla="*/ 387 h 530"/>
                <a:gd name="T28" fmla="*/ 2608 w 5021"/>
                <a:gd name="T29" fmla="*/ 373 h 530"/>
                <a:gd name="T30" fmla="*/ 3621 w 5021"/>
                <a:gd name="T31" fmla="*/ 358 h 530"/>
                <a:gd name="T32" fmla="*/ 265 w 5021"/>
                <a:gd name="T33" fmla="*/ 339 h 530"/>
                <a:gd name="T34" fmla="*/ 3685 w 5021"/>
                <a:gd name="T35" fmla="*/ 324 h 530"/>
                <a:gd name="T36" fmla="*/ 2517 w 5021"/>
                <a:gd name="T37" fmla="*/ 307 h 530"/>
                <a:gd name="T38" fmla="*/ 313 w 5021"/>
                <a:gd name="T39" fmla="*/ 293 h 530"/>
                <a:gd name="T40" fmla="*/ 3767 w 5021"/>
                <a:gd name="T41" fmla="*/ 277 h 530"/>
                <a:gd name="T42" fmla="*/ 353 w 5021"/>
                <a:gd name="T43" fmla="*/ 254 h 530"/>
                <a:gd name="T44" fmla="*/ 3824 w 5021"/>
                <a:gd name="T45" fmla="*/ 243 h 530"/>
                <a:gd name="T46" fmla="*/ 3880 w 5021"/>
                <a:gd name="T47" fmla="*/ 205 h 530"/>
                <a:gd name="T48" fmla="*/ 404 w 5021"/>
                <a:gd name="T49" fmla="*/ 208 h 530"/>
                <a:gd name="T50" fmla="*/ 3898 w 5021"/>
                <a:gd name="T51" fmla="*/ 193 h 530"/>
                <a:gd name="T52" fmla="*/ 2312 w 5021"/>
                <a:gd name="T53" fmla="*/ 177 h 530"/>
                <a:gd name="T54" fmla="*/ 464 w 5021"/>
                <a:gd name="T55" fmla="*/ 157 h 530"/>
                <a:gd name="T56" fmla="*/ 2266 w 5021"/>
                <a:gd name="T57" fmla="*/ 157 h 530"/>
                <a:gd name="T58" fmla="*/ 3961 w 5021"/>
                <a:gd name="T59" fmla="*/ 146 h 530"/>
                <a:gd name="T60" fmla="*/ 2126 w 5021"/>
                <a:gd name="T61" fmla="*/ 129 h 530"/>
                <a:gd name="T62" fmla="*/ 2085 w 5021"/>
                <a:gd name="T63" fmla="*/ 129 h 530"/>
                <a:gd name="T64" fmla="*/ 1914 w 5021"/>
                <a:gd name="T65" fmla="*/ 120 h 530"/>
                <a:gd name="T66" fmla="*/ 497 w 5021"/>
                <a:gd name="T67" fmla="*/ 131 h 530"/>
                <a:gd name="T68" fmla="*/ 1829 w 5021"/>
                <a:gd name="T69" fmla="*/ 114 h 530"/>
                <a:gd name="T70" fmla="*/ 1651 w 5021"/>
                <a:gd name="T71" fmla="*/ 97 h 530"/>
                <a:gd name="T72" fmla="*/ 4022 w 5021"/>
                <a:gd name="T73" fmla="*/ 96 h 530"/>
                <a:gd name="T74" fmla="*/ 550 w 5021"/>
                <a:gd name="T75" fmla="*/ 95 h 530"/>
                <a:gd name="T76" fmla="*/ 1573 w 5021"/>
                <a:gd name="T77" fmla="*/ 89 h 530"/>
                <a:gd name="T78" fmla="*/ 5000 w 5021"/>
                <a:gd name="T79" fmla="*/ 148 h 530"/>
                <a:gd name="T80" fmla="*/ 1497 w 5021"/>
                <a:gd name="T81" fmla="*/ 82 h 530"/>
                <a:gd name="T82" fmla="*/ 1372 w 5021"/>
                <a:gd name="T83" fmla="*/ 68 h 530"/>
                <a:gd name="T84" fmla="*/ 4855 w 5021"/>
                <a:gd name="T85" fmla="*/ 95 h 530"/>
                <a:gd name="T86" fmla="*/ 4066 w 5021"/>
                <a:gd name="T87" fmla="*/ 72 h 530"/>
                <a:gd name="T88" fmla="*/ 614 w 5021"/>
                <a:gd name="T89" fmla="*/ 60 h 530"/>
                <a:gd name="T90" fmla="*/ 4784 w 5021"/>
                <a:gd name="T91" fmla="*/ 82 h 530"/>
                <a:gd name="T92" fmla="*/ 1212 w 5021"/>
                <a:gd name="T93" fmla="*/ 51 h 530"/>
                <a:gd name="T94" fmla="*/ 4728 w 5021"/>
                <a:gd name="T95" fmla="*/ 43 h 530"/>
                <a:gd name="T96" fmla="*/ 4110 w 5021"/>
                <a:gd name="T97" fmla="*/ 47 h 530"/>
                <a:gd name="T98" fmla="*/ 686 w 5021"/>
                <a:gd name="T99" fmla="*/ 35 h 530"/>
                <a:gd name="T100" fmla="*/ 4640 w 5021"/>
                <a:gd name="T101" fmla="*/ 54 h 530"/>
                <a:gd name="T102" fmla="*/ 954 w 5021"/>
                <a:gd name="T103" fmla="*/ 29 h 530"/>
                <a:gd name="T104" fmla="*/ 866 w 5021"/>
                <a:gd name="T105" fmla="*/ 24 h 530"/>
                <a:gd name="T106" fmla="*/ 799 w 5021"/>
                <a:gd name="T107" fmla="*/ 25 h 530"/>
                <a:gd name="T108" fmla="*/ 4584 w 5021"/>
                <a:gd name="T109" fmla="*/ 20 h 530"/>
                <a:gd name="T110" fmla="*/ 4498 w 5021"/>
                <a:gd name="T111" fmla="*/ 29 h 530"/>
                <a:gd name="T112" fmla="*/ 4241 w 5021"/>
                <a:gd name="T113" fmla="*/ 27 h 530"/>
                <a:gd name="T114" fmla="*/ 4306 w 5021"/>
                <a:gd name="T115" fmla="*/ 0 h 530"/>
                <a:gd name="T116" fmla="*/ 4372 w 5021"/>
                <a:gd name="T117" fmla="*/ 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1" h="530">
                  <a:moveTo>
                    <a:pt x="19" y="523"/>
                  </a:moveTo>
                  <a:cubicBezTo>
                    <a:pt x="19" y="523"/>
                    <a:pt x="16" y="524"/>
                    <a:pt x="12" y="525"/>
                  </a:cubicBezTo>
                  <a:cubicBezTo>
                    <a:pt x="7" y="527"/>
                    <a:pt x="2" y="529"/>
                    <a:pt x="0" y="530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30"/>
                    <a:pt x="3" y="529"/>
                    <a:pt x="7" y="528"/>
                  </a:cubicBezTo>
                  <a:cubicBezTo>
                    <a:pt x="13" y="526"/>
                    <a:pt x="18" y="524"/>
                    <a:pt x="19" y="523"/>
                  </a:cubicBezTo>
                  <a:cubicBezTo>
                    <a:pt x="19" y="523"/>
                    <a:pt x="19" y="523"/>
                    <a:pt x="19" y="523"/>
                  </a:cubicBezTo>
                  <a:moveTo>
                    <a:pt x="3013" y="517"/>
                  </a:moveTo>
                  <a:cubicBezTo>
                    <a:pt x="3012" y="517"/>
                    <a:pt x="3012" y="517"/>
                    <a:pt x="3011" y="517"/>
                  </a:cubicBezTo>
                  <a:cubicBezTo>
                    <a:pt x="3005" y="518"/>
                    <a:pt x="2999" y="519"/>
                    <a:pt x="2999" y="521"/>
                  </a:cubicBezTo>
                  <a:cubicBezTo>
                    <a:pt x="2999" y="522"/>
                    <a:pt x="3003" y="523"/>
                    <a:pt x="3009" y="523"/>
                  </a:cubicBezTo>
                  <a:cubicBezTo>
                    <a:pt x="3009" y="523"/>
                    <a:pt x="3010" y="523"/>
                    <a:pt x="3011" y="523"/>
                  </a:cubicBezTo>
                  <a:cubicBezTo>
                    <a:pt x="3017" y="523"/>
                    <a:pt x="3023" y="521"/>
                    <a:pt x="3023" y="520"/>
                  </a:cubicBezTo>
                  <a:cubicBezTo>
                    <a:pt x="3023" y="518"/>
                    <a:pt x="3019" y="517"/>
                    <a:pt x="3013" y="517"/>
                  </a:cubicBezTo>
                  <a:moveTo>
                    <a:pt x="2944" y="517"/>
                  </a:moveTo>
                  <a:cubicBezTo>
                    <a:pt x="2939" y="517"/>
                    <a:pt x="2935" y="518"/>
                    <a:pt x="2935" y="519"/>
                  </a:cubicBezTo>
                  <a:cubicBezTo>
                    <a:pt x="2935" y="521"/>
                    <a:pt x="2940" y="522"/>
                    <a:pt x="2946" y="523"/>
                  </a:cubicBezTo>
                  <a:cubicBezTo>
                    <a:pt x="2947" y="523"/>
                    <a:pt x="2948" y="523"/>
                    <a:pt x="2949" y="523"/>
                  </a:cubicBezTo>
                  <a:cubicBezTo>
                    <a:pt x="2954" y="523"/>
                    <a:pt x="2958" y="522"/>
                    <a:pt x="2958" y="520"/>
                  </a:cubicBezTo>
                  <a:cubicBezTo>
                    <a:pt x="2959" y="519"/>
                    <a:pt x="2953" y="518"/>
                    <a:pt x="2947" y="517"/>
                  </a:cubicBezTo>
                  <a:cubicBezTo>
                    <a:pt x="2946" y="517"/>
                    <a:pt x="2945" y="517"/>
                    <a:pt x="2944" y="517"/>
                  </a:cubicBezTo>
                  <a:moveTo>
                    <a:pt x="3082" y="513"/>
                  </a:moveTo>
                  <a:cubicBezTo>
                    <a:pt x="3080" y="513"/>
                    <a:pt x="3079" y="513"/>
                    <a:pt x="3077" y="514"/>
                  </a:cubicBezTo>
                  <a:cubicBezTo>
                    <a:pt x="3070" y="514"/>
                    <a:pt x="3065" y="516"/>
                    <a:pt x="3064" y="517"/>
                  </a:cubicBezTo>
                  <a:cubicBezTo>
                    <a:pt x="3064" y="518"/>
                    <a:pt x="3067" y="519"/>
                    <a:pt x="3071" y="519"/>
                  </a:cubicBezTo>
                  <a:cubicBezTo>
                    <a:pt x="3073" y="519"/>
                    <a:pt x="3074" y="519"/>
                    <a:pt x="3076" y="519"/>
                  </a:cubicBezTo>
                  <a:cubicBezTo>
                    <a:pt x="3083" y="518"/>
                    <a:pt x="3088" y="516"/>
                    <a:pt x="3089" y="515"/>
                  </a:cubicBezTo>
                  <a:cubicBezTo>
                    <a:pt x="3089" y="514"/>
                    <a:pt x="3086" y="513"/>
                    <a:pt x="3082" y="513"/>
                  </a:cubicBezTo>
                  <a:moveTo>
                    <a:pt x="2879" y="508"/>
                  </a:moveTo>
                  <a:cubicBezTo>
                    <a:pt x="2876" y="508"/>
                    <a:pt x="2875" y="509"/>
                    <a:pt x="2875" y="509"/>
                  </a:cubicBezTo>
                  <a:cubicBezTo>
                    <a:pt x="2875" y="511"/>
                    <a:pt x="2879" y="513"/>
                    <a:pt x="2885" y="514"/>
                  </a:cubicBezTo>
                  <a:cubicBezTo>
                    <a:pt x="2888" y="515"/>
                    <a:pt x="2891" y="515"/>
                    <a:pt x="2892" y="515"/>
                  </a:cubicBezTo>
                  <a:cubicBezTo>
                    <a:pt x="2895" y="515"/>
                    <a:pt x="2897" y="515"/>
                    <a:pt x="2897" y="514"/>
                  </a:cubicBezTo>
                  <a:cubicBezTo>
                    <a:pt x="2897" y="512"/>
                    <a:pt x="2892" y="510"/>
                    <a:pt x="2886" y="509"/>
                  </a:cubicBezTo>
                  <a:cubicBezTo>
                    <a:pt x="2883" y="509"/>
                    <a:pt x="2881" y="508"/>
                    <a:pt x="2879" y="508"/>
                  </a:cubicBezTo>
                  <a:moveTo>
                    <a:pt x="3151" y="506"/>
                  </a:moveTo>
                  <a:cubicBezTo>
                    <a:pt x="3149" y="506"/>
                    <a:pt x="3146" y="506"/>
                    <a:pt x="3143" y="506"/>
                  </a:cubicBezTo>
                  <a:cubicBezTo>
                    <a:pt x="3137" y="507"/>
                    <a:pt x="3131" y="509"/>
                    <a:pt x="3131" y="510"/>
                  </a:cubicBezTo>
                  <a:cubicBezTo>
                    <a:pt x="3131" y="511"/>
                    <a:pt x="3132" y="511"/>
                    <a:pt x="3135" y="511"/>
                  </a:cubicBezTo>
                  <a:cubicBezTo>
                    <a:pt x="3137" y="511"/>
                    <a:pt x="3140" y="511"/>
                    <a:pt x="3143" y="511"/>
                  </a:cubicBezTo>
                  <a:cubicBezTo>
                    <a:pt x="3149" y="510"/>
                    <a:pt x="3155" y="508"/>
                    <a:pt x="3155" y="507"/>
                  </a:cubicBezTo>
                  <a:cubicBezTo>
                    <a:pt x="3155" y="506"/>
                    <a:pt x="3154" y="506"/>
                    <a:pt x="3151" y="506"/>
                  </a:cubicBezTo>
                  <a:moveTo>
                    <a:pt x="70" y="497"/>
                  </a:moveTo>
                  <a:cubicBezTo>
                    <a:pt x="69" y="497"/>
                    <a:pt x="66" y="499"/>
                    <a:pt x="62" y="501"/>
                  </a:cubicBezTo>
                  <a:cubicBezTo>
                    <a:pt x="57" y="504"/>
                    <a:pt x="52" y="507"/>
                    <a:pt x="51" y="508"/>
                  </a:cubicBezTo>
                  <a:cubicBezTo>
                    <a:pt x="51" y="508"/>
                    <a:pt x="51" y="508"/>
                    <a:pt x="51" y="508"/>
                  </a:cubicBezTo>
                  <a:cubicBezTo>
                    <a:pt x="51" y="508"/>
                    <a:pt x="54" y="506"/>
                    <a:pt x="59" y="504"/>
                  </a:cubicBezTo>
                  <a:cubicBezTo>
                    <a:pt x="64" y="501"/>
                    <a:pt x="69" y="498"/>
                    <a:pt x="70" y="497"/>
                  </a:cubicBezTo>
                  <a:cubicBezTo>
                    <a:pt x="70" y="497"/>
                    <a:pt x="70" y="497"/>
                    <a:pt x="70" y="497"/>
                  </a:cubicBezTo>
                  <a:moveTo>
                    <a:pt x="3221" y="494"/>
                  </a:moveTo>
                  <a:cubicBezTo>
                    <a:pt x="3219" y="494"/>
                    <a:pt x="3215" y="494"/>
                    <a:pt x="3211" y="495"/>
                  </a:cubicBezTo>
                  <a:cubicBezTo>
                    <a:pt x="3204" y="497"/>
                    <a:pt x="3198" y="498"/>
                    <a:pt x="3198" y="499"/>
                  </a:cubicBezTo>
                  <a:cubicBezTo>
                    <a:pt x="3198" y="500"/>
                    <a:pt x="3199" y="500"/>
                    <a:pt x="3200" y="500"/>
                  </a:cubicBezTo>
                  <a:cubicBezTo>
                    <a:pt x="3202" y="500"/>
                    <a:pt x="3206" y="499"/>
                    <a:pt x="3210" y="499"/>
                  </a:cubicBezTo>
                  <a:cubicBezTo>
                    <a:pt x="3217" y="497"/>
                    <a:pt x="3223" y="495"/>
                    <a:pt x="3223" y="494"/>
                  </a:cubicBezTo>
                  <a:cubicBezTo>
                    <a:pt x="3223" y="494"/>
                    <a:pt x="3222" y="494"/>
                    <a:pt x="3221" y="494"/>
                  </a:cubicBezTo>
                  <a:moveTo>
                    <a:pt x="2819" y="492"/>
                  </a:moveTo>
                  <a:cubicBezTo>
                    <a:pt x="2818" y="492"/>
                    <a:pt x="2817" y="492"/>
                    <a:pt x="2817" y="492"/>
                  </a:cubicBezTo>
                  <a:cubicBezTo>
                    <a:pt x="2817" y="494"/>
                    <a:pt x="2822" y="496"/>
                    <a:pt x="2827" y="498"/>
                  </a:cubicBezTo>
                  <a:cubicBezTo>
                    <a:pt x="2831" y="500"/>
                    <a:pt x="2834" y="500"/>
                    <a:pt x="2836" y="500"/>
                  </a:cubicBezTo>
                  <a:cubicBezTo>
                    <a:pt x="2837" y="500"/>
                    <a:pt x="2838" y="500"/>
                    <a:pt x="2838" y="499"/>
                  </a:cubicBezTo>
                  <a:cubicBezTo>
                    <a:pt x="2838" y="498"/>
                    <a:pt x="2834" y="495"/>
                    <a:pt x="2828" y="494"/>
                  </a:cubicBezTo>
                  <a:cubicBezTo>
                    <a:pt x="2824" y="492"/>
                    <a:pt x="2821" y="492"/>
                    <a:pt x="2819" y="492"/>
                  </a:cubicBezTo>
                  <a:moveTo>
                    <a:pt x="3290" y="479"/>
                  </a:moveTo>
                  <a:cubicBezTo>
                    <a:pt x="3289" y="479"/>
                    <a:pt x="3284" y="480"/>
                    <a:pt x="3279" y="481"/>
                  </a:cubicBezTo>
                  <a:cubicBezTo>
                    <a:pt x="3272" y="482"/>
                    <a:pt x="3266" y="484"/>
                    <a:pt x="3266" y="485"/>
                  </a:cubicBezTo>
                  <a:cubicBezTo>
                    <a:pt x="3266" y="485"/>
                    <a:pt x="3266" y="485"/>
                    <a:pt x="3267" y="485"/>
                  </a:cubicBezTo>
                  <a:cubicBezTo>
                    <a:pt x="3268" y="485"/>
                    <a:pt x="3273" y="484"/>
                    <a:pt x="3278" y="483"/>
                  </a:cubicBezTo>
                  <a:cubicBezTo>
                    <a:pt x="3285" y="481"/>
                    <a:pt x="3291" y="479"/>
                    <a:pt x="3291" y="479"/>
                  </a:cubicBezTo>
                  <a:cubicBezTo>
                    <a:pt x="3291" y="479"/>
                    <a:pt x="3291" y="479"/>
                    <a:pt x="3290" y="479"/>
                  </a:cubicBezTo>
                  <a:moveTo>
                    <a:pt x="2763" y="469"/>
                  </a:moveTo>
                  <a:cubicBezTo>
                    <a:pt x="2763" y="469"/>
                    <a:pt x="2762" y="469"/>
                    <a:pt x="2762" y="469"/>
                  </a:cubicBezTo>
                  <a:cubicBezTo>
                    <a:pt x="2762" y="470"/>
                    <a:pt x="2766" y="473"/>
                    <a:pt x="2772" y="476"/>
                  </a:cubicBezTo>
                  <a:cubicBezTo>
                    <a:pt x="2776" y="478"/>
                    <a:pt x="2780" y="479"/>
                    <a:pt x="2781" y="479"/>
                  </a:cubicBezTo>
                  <a:cubicBezTo>
                    <a:pt x="2782" y="479"/>
                    <a:pt x="2782" y="479"/>
                    <a:pt x="2782" y="478"/>
                  </a:cubicBezTo>
                  <a:cubicBezTo>
                    <a:pt x="2783" y="477"/>
                    <a:pt x="2778" y="474"/>
                    <a:pt x="2773" y="471"/>
                  </a:cubicBezTo>
                  <a:cubicBezTo>
                    <a:pt x="2769" y="470"/>
                    <a:pt x="2765" y="469"/>
                    <a:pt x="2763" y="469"/>
                  </a:cubicBezTo>
                  <a:moveTo>
                    <a:pt x="119" y="465"/>
                  </a:moveTo>
                  <a:cubicBezTo>
                    <a:pt x="119" y="465"/>
                    <a:pt x="116" y="467"/>
                    <a:pt x="111" y="470"/>
                  </a:cubicBezTo>
                  <a:cubicBezTo>
                    <a:pt x="106" y="473"/>
                    <a:pt x="102" y="477"/>
                    <a:pt x="101" y="478"/>
                  </a:cubicBezTo>
                  <a:cubicBezTo>
                    <a:pt x="101" y="478"/>
                    <a:pt x="101" y="478"/>
                    <a:pt x="101" y="478"/>
                  </a:cubicBezTo>
                  <a:cubicBezTo>
                    <a:pt x="101" y="478"/>
                    <a:pt x="105" y="476"/>
                    <a:pt x="109" y="473"/>
                  </a:cubicBezTo>
                  <a:cubicBezTo>
                    <a:pt x="114" y="469"/>
                    <a:pt x="118" y="466"/>
                    <a:pt x="119" y="465"/>
                  </a:cubicBezTo>
                  <a:cubicBezTo>
                    <a:pt x="119" y="465"/>
                    <a:pt x="119" y="465"/>
                    <a:pt x="119" y="465"/>
                  </a:cubicBezTo>
                  <a:moveTo>
                    <a:pt x="3359" y="460"/>
                  </a:moveTo>
                  <a:cubicBezTo>
                    <a:pt x="3358" y="460"/>
                    <a:pt x="3353" y="461"/>
                    <a:pt x="3347" y="463"/>
                  </a:cubicBezTo>
                  <a:cubicBezTo>
                    <a:pt x="3340" y="465"/>
                    <a:pt x="3334" y="467"/>
                    <a:pt x="3334" y="467"/>
                  </a:cubicBezTo>
                  <a:cubicBezTo>
                    <a:pt x="3334" y="467"/>
                    <a:pt x="3334" y="467"/>
                    <a:pt x="3334" y="467"/>
                  </a:cubicBezTo>
                  <a:cubicBezTo>
                    <a:pt x="3335" y="467"/>
                    <a:pt x="3340" y="466"/>
                    <a:pt x="3346" y="464"/>
                  </a:cubicBezTo>
                  <a:cubicBezTo>
                    <a:pt x="3353" y="462"/>
                    <a:pt x="3359" y="460"/>
                    <a:pt x="3359" y="460"/>
                  </a:cubicBezTo>
                  <a:cubicBezTo>
                    <a:pt x="3359" y="460"/>
                    <a:pt x="3359" y="460"/>
                    <a:pt x="3359" y="460"/>
                  </a:cubicBezTo>
                  <a:moveTo>
                    <a:pt x="3407" y="445"/>
                  </a:moveTo>
                  <a:cubicBezTo>
                    <a:pt x="3404" y="445"/>
                    <a:pt x="3403" y="446"/>
                    <a:pt x="3403" y="446"/>
                  </a:cubicBezTo>
                  <a:cubicBezTo>
                    <a:pt x="3403" y="446"/>
                    <a:pt x="3403" y="446"/>
                    <a:pt x="3403" y="446"/>
                  </a:cubicBezTo>
                  <a:cubicBezTo>
                    <a:pt x="3403" y="446"/>
                    <a:pt x="3404" y="445"/>
                    <a:pt x="3407" y="445"/>
                  </a:cubicBezTo>
                  <a:moveTo>
                    <a:pt x="2710" y="440"/>
                  </a:moveTo>
                  <a:cubicBezTo>
                    <a:pt x="2710" y="440"/>
                    <a:pt x="2709" y="440"/>
                    <a:pt x="2709" y="441"/>
                  </a:cubicBezTo>
                  <a:cubicBezTo>
                    <a:pt x="2709" y="442"/>
                    <a:pt x="2713" y="445"/>
                    <a:pt x="2719" y="448"/>
                  </a:cubicBezTo>
                  <a:cubicBezTo>
                    <a:pt x="2723" y="450"/>
                    <a:pt x="2727" y="452"/>
                    <a:pt x="2728" y="452"/>
                  </a:cubicBezTo>
                  <a:cubicBezTo>
                    <a:pt x="2728" y="452"/>
                    <a:pt x="2729" y="452"/>
                    <a:pt x="2729" y="452"/>
                  </a:cubicBezTo>
                  <a:cubicBezTo>
                    <a:pt x="2729" y="450"/>
                    <a:pt x="2725" y="447"/>
                    <a:pt x="2719" y="444"/>
                  </a:cubicBezTo>
                  <a:cubicBezTo>
                    <a:pt x="2715" y="442"/>
                    <a:pt x="2711" y="440"/>
                    <a:pt x="2710" y="440"/>
                  </a:cubicBezTo>
                  <a:moveTo>
                    <a:pt x="3428" y="437"/>
                  </a:moveTo>
                  <a:cubicBezTo>
                    <a:pt x="3428" y="437"/>
                    <a:pt x="3422" y="439"/>
                    <a:pt x="3415" y="442"/>
                  </a:cubicBezTo>
                  <a:cubicBezTo>
                    <a:pt x="3412" y="443"/>
                    <a:pt x="3409" y="444"/>
                    <a:pt x="3407" y="445"/>
                  </a:cubicBezTo>
                  <a:cubicBezTo>
                    <a:pt x="3409" y="444"/>
                    <a:pt x="3412" y="443"/>
                    <a:pt x="3416" y="442"/>
                  </a:cubicBezTo>
                  <a:cubicBezTo>
                    <a:pt x="3422" y="439"/>
                    <a:pt x="3428" y="437"/>
                    <a:pt x="3428" y="437"/>
                  </a:cubicBezTo>
                  <a:cubicBezTo>
                    <a:pt x="3428" y="437"/>
                    <a:pt x="3428" y="437"/>
                    <a:pt x="3428" y="437"/>
                  </a:cubicBezTo>
                  <a:moveTo>
                    <a:pt x="168" y="427"/>
                  </a:moveTo>
                  <a:cubicBezTo>
                    <a:pt x="167" y="427"/>
                    <a:pt x="164" y="429"/>
                    <a:pt x="160" y="433"/>
                  </a:cubicBezTo>
                  <a:cubicBezTo>
                    <a:pt x="155" y="437"/>
                    <a:pt x="151" y="441"/>
                    <a:pt x="150" y="442"/>
                  </a:cubicBezTo>
                  <a:cubicBezTo>
                    <a:pt x="150" y="442"/>
                    <a:pt x="150" y="442"/>
                    <a:pt x="150" y="442"/>
                  </a:cubicBezTo>
                  <a:cubicBezTo>
                    <a:pt x="150" y="442"/>
                    <a:pt x="154" y="439"/>
                    <a:pt x="158" y="436"/>
                  </a:cubicBezTo>
                  <a:cubicBezTo>
                    <a:pt x="163" y="432"/>
                    <a:pt x="167" y="428"/>
                    <a:pt x="168" y="427"/>
                  </a:cubicBezTo>
                  <a:cubicBezTo>
                    <a:pt x="168" y="427"/>
                    <a:pt x="168" y="427"/>
                    <a:pt x="168" y="427"/>
                  </a:cubicBezTo>
                  <a:moveTo>
                    <a:pt x="3496" y="412"/>
                  </a:moveTo>
                  <a:cubicBezTo>
                    <a:pt x="3496" y="412"/>
                    <a:pt x="3490" y="414"/>
                    <a:pt x="3484" y="416"/>
                  </a:cubicBezTo>
                  <a:cubicBezTo>
                    <a:pt x="3477" y="419"/>
                    <a:pt x="3471" y="421"/>
                    <a:pt x="3471" y="421"/>
                  </a:cubicBezTo>
                  <a:cubicBezTo>
                    <a:pt x="3471" y="421"/>
                    <a:pt x="3471" y="421"/>
                    <a:pt x="3471" y="421"/>
                  </a:cubicBezTo>
                  <a:cubicBezTo>
                    <a:pt x="3472" y="421"/>
                    <a:pt x="3473" y="421"/>
                    <a:pt x="3476" y="420"/>
                  </a:cubicBezTo>
                  <a:cubicBezTo>
                    <a:pt x="3478" y="419"/>
                    <a:pt x="3481" y="418"/>
                    <a:pt x="3484" y="417"/>
                  </a:cubicBezTo>
                  <a:cubicBezTo>
                    <a:pt x="3485" y="417"/>
                    <a:pt x="3486" y="416"/>
                    <a:pt x="3487" y="416"/>
                  </a:cubicBezTo>
                  <a:cubicBezTo>
                    <a:pt x="3492" y="414"/>
                    <a:pt x="3497" y="412"/>
                    <a:pt x="3496" y="412"/>
                  </a:cubicBezTo>
                  <a:cubicBezTo>
                    <a:pt x="3496" y="412"/>
                    <a:pt x="3496" y="412"/>
                    <a:pt x="3496" y="412"/>
                  </a:cubicBezTo>
                  <a:moveTo>
                    <a:pt x="2658" y="408"/>
                  </a:moveTo>
                  <a:cubicBezTo>
                    <a:pt x="2658" y="408"/>
                    <a:pt x="2658" y="408"/>
                    <a:pt x="2658" y="408"/>
                  </a:cubicBezTo>
                  <a:cubicBezTo>
                    <a:pt x="2658" y="409"/>
                    <a:pt x="2662" y="413"/>
                    <a:pt x="2667" y="416"/>
                  </a:cubicBezTo>
                  <a:cubicBezTo>
                    <a:pt x="2671" y="419"/>
                    <a:pt x="2675" y="421"/>
                    <a:pt x="2676" y="421"/>
                  </a:cubicBezTo>
                  <a:cubicBezTo>
                    <a:pt x="2677" y="421"/>
                    <a:pt x="2677" y="421"/>
                    <a:pt x="2677" y="420"/>
                  </a:cubicBezTo>
                  <a:cubicBezTo>
                    <a:pt x="2677" y="420"/>
                    <a:pt x="2673" y="416"/>
                    <a:pt x="2668" y="413"/>
                  </a:cubicBezTo>
                  <a:cubicBezTo>
                    <a:pt x="2663" y="410"/>
                    <a:pt x="2659" y="408"/>
                    <a:pt x="2658" y="408"/>
                  </a:cubicBezTo>
                  <a:moveTo>
                    <a:pt x="216" y="385"/>
                  </a:moveTo>
                  <a:cubicBezTo>
                    <a:pt x="216" y="385"/>
                    <a:pt x="212" y="387"/>
                    <a:pt x="208" y="391"/>
                  </a:cubicBezTo>
                  <a:cubicBezTo>
                    <a:pt x="203" y="396"/>
                    <a:pt x="199" y="400"/>
                    <a:pt x="199" y="401"/>
                  </a:cubicBezTo>
                  <a:cubicBezTo>
                    <a:pt x="199" y="401"/>
                    <a:pt x="199" y="401"/>
                    <a:pt x="199" y="401"/>
                  </a:cubicBezTo>
                  <a:cubicBezTo>
                    <a:pt x="199" y="401"/>
                    <a:pt x="203" y="398"/>
                    <a:pt x="207" y="394"/>
                  </a:cubicBezTo>
                  <a:cubicBezTo>
                    <a:pt x="212" y="390"/>
                    <a:pt x="216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moveTo>
                    <a:pt x="3565" y="383"/>
                  </a:moveTo>
                  <a:cubicBezTo>
                    <a:pt x="3564" y="383"/>
                    <a:pt x="3558" y="385"/>
                    <a:pt x="3552" y="387"/>
                  </a:cubicBezTo>
                  <a:cubicBezTo>
                    <a:pt x="3545" y="390"/>
                    <a:pt x="3540" y="393"/>
                    <a:pt x="3540" y="394"/>
                  </a:cubicBezTo>
                  <a:cubicBezTo>
                    <a:pt x="3540" y="394"/>
                    <a:pt x="3540" y="394"/>
                    <a:pt x="3540" y="394"/>
                  </a:cubicBezTo>
                  <a:cubicBezTo>
                    <a:pt x="3540" y="394"/>
                    <a:pt x="3540" y="394"/>
                    <a:pt x="3541" y="394"/>
                  </a:cubicBezTo>
                  <a:cubicBezTo>
                    <a:pt x="3543" y="392"/>
                    <a:pt x="3546" y="390"/>
                    <a:pt x="3550" y="389"/>
                  </a:cubicBezTo>
                  <a:cubicBezTo>
                    <a:pt x="3555" y="386"/>
                    <a:pt x="3560" y="384"/>
                    <a:pt x="3562" y="384"/>
                  </a:cubicBezTo>
                  <a:cubicBezTo>
                    <a:pt x="3562" y="384"/>
                    <a:pt x="3562" y="384"/>
                    <a:pt x="3563" y="384"/>
                  </a:cubicBezTo>
                  <a:cubicBezTo>
                    <a:pt x="3564" y="383"/>
                    <a:pt x="3565" y="383"/>
                    <a:pt x="3565" y="383"/>
                  </a:cubicBezTo>
                  <a:cubicBezTo>
                    <a:pt x="3565" y="383"/>
                    <a:pt x="3565" y="383"/>
                    <a:pt x="3565" y="383"/>
                  </a:cubicBezTo>
                  <a:moveTo>
                    <a:pt x="2608" y="373"/>
                  </a:moveTo>
                  <a:cubicBezTo>
                    <a:pt x="2608" y="373"/>
                    <a:pt x="2608" y="373"/>
                    <a:pt x="2608" y="373"/>
                  </a:cubicBezTo>
                  <a:cubicBezTo>
                    <a:pt x="2607" y="374"/>
                    <a:pt x="2611" y="377"/>
                    <a:pt x="2617" y="381"/>
                  </a:cubicBezTo>
                  <a:cubicBezTo>
                    <a:pt x="2621" y="384"/>
                    <a:pt x="2625" y="386"/>
                    <a:pt x="2626" y="386"/>
                  </a:cubicBezTo>
                  <a:cubicBezTo>
                    <a:pt x="2626" y="386"/>
                    <a:pt x="2626" y="386"/>
                    <a:pt x="2626" y="386"/>
                  </a:cubicBezTo>
                  <a:cubicBezTo>
                    <a:pt x="2626" y="386"/>
                    <a:pt x="2622" y="382"/>
                    <a:pt x="2617" y="379"/>
                  </a:cubicBezTo>
                  <a:cubicBezTo>
                    <a:pt x="2613" y="375"/>
                    <a:pt x="2609" y="373"/>
                    <a:pt x="2608" y="373"/>
                  </a:cubicBezTo>
                  <a:moveTo>
                    <a:pt x="3633" y="350"/>
                  </a:moveTo>
                  <a:cubicBezTo>
                    <a:pt x="3632" y="350"/>
                    <a:pt x="3631" y="351"/>
                    <a:pt x="3629" y="351"/>
                  </a:cubicBezTo>
                  <a:cubicBezTo>
                    <a:pt x="3627" y="353"/>
                    <a:pt x="3623" y="357"/>
                    <a:pt x="3617" y="359"/>
                  </a:cubicBezTo>
                  <a:cubicBezTo>
                    <a:pt x="3617" y="359"/>
                    <a:pt x="3617" y="360"/>
                    <a:pt x="3617" y="360"/>
                  </a:cubicBezTo>
                  <a:cubicBezTo>
                    <a:pt x="3618" y="359"/>
                    <a:pt x="3619" y="358"/>
                    <a:pt x="3621" y="358"/>
                  </a:cubicBezTo>
                  <a:cubicBezTo>
                    <a:pt x="3623" y="357"/>
                    <a:pt x="3625" y="355"/>
                    <a:pt x="3627" y="354"/>
                  </a:cubicBezTo>
                  <a:cubicBezTo>
                    <a:pt x="3631" y="353"/>
                    <a:pt x="3633" y="351"/>
                    <a:pt x="3633" y="351"/>
                  </a:cubicBezTo>
                  <a:cubicBezTo>
                    <a:pt x="3633" y="350"/>
                    <a:pt x="3633" y="350"/>
                    <a:pt x="3633" y="350"/>
                  </a:cubicBezTo>
                  <a:moveTo>
                    <a:pt x="265" y="339"/>
                  </a:moveTo>
                  <a:cubicBezTo>
                    <a:pt x="264" y="339"/>
                    <a:pt x="260" y="343"/>
                    <a:pt x="256" y="347"/>
                  </a:cubicBezTo>
                  <a:cubicBezTo>
                    <a:pt x="251" y="351"/>
                    <a:pt x="247" y="356"/>
                    <a:pt x="247" y="356"/>
                  </a:cubicBezTo>
                  <a:cubicBezTo>
                    <a:pt x="247" y="356"/>
                    <a:pt x="247" y="356"/>
                    <a:pt x="247" y="356"/>
                  </a:cubicBezTo>
                  <a:cubicBezTo>
                    <a:pt x="248" y="356"/>
                    <a:pt x="251" y="353"/>
                    <a:pt x="256" y="349"/>
                  </a:cubicBezTo>
                  <a:cubicBezTo>
                    <a:pt x="261" y="344"/>
                    <a:pt x="265" y="340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moveTo>
                    <a:pt x="2558" y="337"/>
                  </a:moveTo>
                  <a:cubicBezTo>
                    <a:pt x="2558" y="337"/>
                    <a:pt x="2558" y="337"/>
                    <a:pt x="2558" y="337"/>
                  </a:cubicBezTo>
                  <a:cubicBezTo>
                    <a:pt x="2558" y="337"/>
                    <a:pt x="2562" y="341"/>
                    <a:pt x="2567" y="344"/>
                  </a:cubicBezTo>
                  <a:cubicBezTo>
                    <a:pt x="2571" y="348"/>
                    <a:pt x="2575" y="350"/>
                    <a:pt x="2576" y="350"/>
                  </a:cubicBezTo>
                  <a:cubicBezTo>
                    <a:pt x="2576" y="350"/>
                    <a:pt x="2576" y="350"/>
                    <a:pt x="2576" y="350"/>
                  </a:cubicBezTo>
                  <a:cubicBezTo>
                    <a:pt x="2576" y="350"/>
                    <a:pt x="2572" y="346"/>
                    <a:pt x="2567" y="342"/>
                  </a:cubicBezTo>
                  <a:cubicBezTo>
                    <a:pt x="2563" y="339"/>
                    <a:pt x="2559" y="337"/>
                    <a:pt x="2558" y="337"/>
                  </a:cubicBezTo>
                  <a:moveTo>
                    <a:pt x="3700" y="315"/>
                  </a:moveTo>
                  <a:cubicBezTo>
                    <a:pt x="3699" y="315"/>
                    <a:pt x="3697" y="316"/>
                    <a:pt x="3694" y="317"/>
                  </a:cubicBezTo>
                  <a:cubicBezTo>
                    <a:pt x="3692" y="319"/>
                    <a:pt x="3689" y="322"/>
                    <a:pt x="3685" y="324"/>
                  </a:cubicBezTo>
                  <a:cubicBezTo>
                    <a:pt x="3682" y="325"/>
                    <a:pt x="3679" y="326"/>
                    <a:pt x="3677" y="327"/>
                  </a:cubicBezTo>
                  <a:cubicBezTo>
                    <a:pt x="3676" y="328"/>
                    <a:pt x="3676" y="328"/>
                    <a:pt x="3676" y="329"/>
                  </a:cubicBezTo>
                  <a:cubicBezTo>
                    <a:pt x="3676" y="329"/>
                    <a:pt x="3676" y="329"/>
                    <a:pt x="3676" y="329"/>
                  </a:cubicBezTo>
                  <a:cubicBezTo>
                    <a:pt x="3677" y="329"/>
                    <a:pt x="3678" y="328"/>
                    <a:pt x="3681" y="327"/>
                  </a:cubicBezTo>
                  <a:cubicBezTo>
                    <a:pt x="3683" y="326"/>
                    <a:pt x="3685" y="325"/>
                    <a:pt x="3688" y="323"/>
                  </a:cubicBezTo>
                  <a:cubicBezTo>
                    <a:pt x="3695" y="320"/>
                    <a:pt x="3701" y="316"/>
                    <a:pt x="3700" y="315"/>
                  </a:cubicBezTo>
                  <a:cubicBezTo>
                    <a:pt x="3700" y="315"/>
                    <a:pt x="3700" y="315"/>
                    <a:pt x="3700" y="315"/>
                  </a:cubicBezTo>
                  <a:moveTo>
                    <a:pt x="2508" y="300"/>
                  </a:moveTo>
                  <a:cubicBezTo>
                    <a:pt x="2508" y="300"/>
                    <a:pt x="2508" y="300"/>
                    <a:pt x="2508" y="300"/>
                  </a:cubicBezTo>
                  <a:cubicBezTo>
                    <a:pt x="2508" y="300"/>
                    <a:pt x="2512" y="303"/>
                    <a:pt x="2517" y="307"/>
                  </a:cubicBezTo>
                  <a:cubicBezTo>
                    <a:pt x="2522" y="311"/>
                    <a:pt x="2526" y="313"/>
                    <a:pt x="2526" y="313"/>
                  </a:cubicBezTo>
                  <a:cubicBezTo>
                    <a:pt x="2526" y="313"/>
                    <a:pt x="2527" y="313"/>
                    <a:pt x="2527" y="313"/>
                  </a:cubicBezTo>
                  <a:cubicBezTo>
                    <a:pt x="2527" y="313"/>
                    <a:pt x="2523" y="310"/>
                    <a:pt x="2518" y="306"/>
                  </a:cubicBezTo>
                  <a:cubicBezTo>
                    <a:pt x="2513" y="302"/>
                    <a:pt x="2509" y="300"/>
                    <a:pt x="2508" y="300"/>
                  </a:cubicBezTo>
                  <a:moveTo>
                    <a:pt x="313" y="293"/>
                  </a:moveTo>
                  <a:cubicBezTo>
                    <a:pt x="313" y="293"/>
                    <a:pt x="309" y="296"/>
                    <a:pt x="304" y="300"/>
                  </a:cubicBezTo>
                  <a:cubicBezTo>
                    <a:pt x="299" y="305"/>
                    <a:pt x="295" y="309"/>
                    <a:pt x="295" y="310"/>
                  </a:cubicBezTo>
                  <a:cubicBezTo>
                    <a:pt x="295" y="310"/>
                    <a:pt x="296" y="310"/>
                    <a:pt x="296" y="310"/>
                  </a:cubicBezTo>
                  <a:cubicBezTo>
                    <a:pt x="296" y="310"/>
                    <a:pt x="300" y="307"/>
                    <a:pt x="305" y="302"/>
                  </a:cubicBezTo>
                  <a:cubicBezTo>
                    <a:pt x="310" y="297"/>
                    <a:pt x="314" y="293"/>
                    <a:pt x="313" y="293"/>
                  </a:cubicBezTo>
                  <a:cubicBezTo>
                    <a:pt x="313" y="293"/>
                    <a:pt x="313" y="293"/>
                    <a:pt x="313" y="293"/>
                  </a:cubicBezTo>
                  <a:moveTo>
                    <a:pt x="3767" y="277"/>
                  </a:moveTo>
                  <a:cubicBezTo>
                    <a:pt x="3767" y="277"/>
                    <a:pt x="3766" y="278"/>
                    <a:pt x="3764" y="278"/>
                  </a:cubicBezTo>
                  <a:cubicBezTo>
                    <a:pt x="3763" y="280"/>
                    <a:pt x="3758" y="284"/>
                    <a:pt x="3751" y="288"/>
                  </a:cubicBezTo>
                  <a:cubicBezTo>
                    <a:pt x="3748" y="289"/>
                    <a:pt x="3745" y="291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4" y="292"/>
                    <a:pt x="3749" y="289"/>
                    <a:pt x="3755" y="286"/>
                  </a:cubicBezTo>
                  <a:cubicBezTo>
                    <a:pt x="3762" y="282"/>
                    <a:pt x="3767" y="278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moveTo>
                    <a:pt x="2458" y="264"/>
                  </a:moveTo>
                  <a:cubicBezTo>
                    <a:pt x="2458" y="264"/>
                    <a:pt x="2458" y="264"/>
                    <a:pt x="2458" y="264"/>
                  </a:cubicBezTo>
                  <a:cubicBezTo>
                    <a:pt x="2458" y="264"/>
                    <a:pt x="2462" y="267"/>
                    <a:pt x="2467" y="270"/>
                  </a:cubicBezTo>
                  <a:cubicBezTo>
                    <a:pt x="2472" y="274"/>
                    <a:pt x="2476" y="277"/>
                    <a:pt x="2477" y="277"/>
                  </a:cubicBezTo>
                  <a:cubicBezTo>
                    <a:pt x="2477" y="277"/>
                    <a:pt x="2477" y="277"/>
                    <a:pt x="2477" y="277"/>
                  </a:cubicBezTo>
                  <a:cubicBezTo>
                    <a:pt x="2477" y="276"/>
                    <a:pt x="2473" y="273"/>
                    <a:pt x="2468" y="270"/>
                  </a:cubicBezTo>
                  <a:cubicBezTo>
                    <a:pt x="2463" y="266"/>
                    <a:pt x="2459" y="264"/>
                    <a:pt x="2458" y="264"/>
                  </a:cubicBezTo>
                  <a:moveTo>
                    <a:pt x="362" y="246"/>
                  </a:moveTo>
                  <a:cubicBezTo>
                    <a:pt x="362" y="246"/>
                    <a:pt x="358" y="249"/>
                    <a:pt x="353" y="254"/>
                  </a:cubicBezTo>
                  <a:cubicBezTo>
                    <a:pt x="348" y="258"/>
                    <a:pt x="344" y="263"/>
                    <a:pt x="344" y="263"/>
                  </a:cubicBezTo>
                  <a:cubicBezTo>
                    <a:pt x="344" y="263"/>
                    <a:pt x="344" y="263"/>
                    <a:pt x="344" y="263"/>
                  </a:cubicBezTo>
                  <a:cubicBezTo>
                    <a:pt x="345" y="263"/>
                    <a:pt x="349" y="259"/>
                    <a:pt x="354" y="255"/>
                  </a:cubicBezTo>
                  <a:cubicBezTo>
                    <a:pt x="359" y="250"/>
                    <a:pt x="363" y="246"/>
                    <a:pt x="363" y="246"/>
                  </a:cubicBezTo>
                  <a:cubicBezTo>
                    <a:pt x="362" y="246"/>
                    <a:pt x="362" y="246"/>
                    <a:pt x="362" y="246"/>
                  </a:cubicBezTo>
                  <a:moveTo>
                    <a:pt x="3833" y="236"/>
                  </a:moveTo>
                  <a:cubicBezTo>
                    <a:pt x="3832" y="236"/>
                    <a:pt x="3827" y="239"/>
                    <a:pt x="3821" y="243"/>
                  </a:cubicBezTo>
                  <a:cubicBezTo>
                    <a:pt x="3814" y="247"/>
                    <a:pt x="3809" y="251"/>
                    <a:pt x="3809" y="252"/>
                  </a:cubicBezTo>
                  <a:cubicBezTo>
                    <a:pt x="3811" y="250"/>
                    <a:pt x="3814" y="248"/>
                    <a:pt x="3817" y="246"/>
                  </a:cubicBezTo>
                  <a:cubicBezTo>
                    <a:pt x="3820" y="245"/>
                    <a:pt x="3822" y="244"/>
                    <a:pt x="3824" y="243"/>
                  </a:cubicBezTo>
                  <a:cubicBezTo>
                    <a:pt x="3829" y="240"/>
                    <a:pt x="3833" y="237"/>
                    <a:pt x="3833" y="236"/>
                  </a:cubicBezTo>
                  <a:cubicBezTo>
                    <a:pt x="3833" y="236"/>
                    <a:pt x="3833" y="236"/>
                    <a:pt x="3833" y="236"/>
                  </a:cubicBezTo>
                  <a:moveTo>
                    <a:pt x="2408" y="229"/>
                  </a:moveTo>
                  <a:cubicBezTo>
                    <a:pt x="2408" y="229"/>
                    <a:pt x="2412" y="232"/>
                    <a:pt x="2417" y="235"/>
                  </a:cubicBezTo>
                  <a:cubicBezTo>
                    <a:pt x="2422" y="239"/>
                    <a:pt x="2426" y="242"/>
                    <a:pt x="2426" y="242"/>
                  </a:cubicBezTo>
                  <a:cubicBezTo>
                    <a:pt x="2426" y="242"/>
                    <a:pt x="2426" y="242"/>
                    <a:pt x="2426" y="242"/>
                  </a:cubicBezTo>
                  <a:cubicBezTo>
                    <a:pt x="2427" y="242"/>
                    <a:pt x="2422" y="239"/>
                    <a:pt x="2417" y="235"/>
                  </a:cubicBezTo>
                  <a:cubicBezTo>
                    <a:pt x="2412" y="232"/>
                    <a:pt x="2408" y="229"/>
                    <a:pt x="2408" y="229"/>
                  </a:cubicBezTo>
                  <a:cubicBezTo>
                    <a:pt x="2408" y="229"/>
                    <a:pt x="2408" y="229"/>
                    <a:pt x="2408" y="229"/>
                  </a:cubicBezTo>
                  <a:moveTo>
                    <a:pt x="3880" y="205"/>
                  </a:moveTo>
                  <a:cubicBezTo>
                    <a:pt x="3878" y="206"/>
                    <a:pt x="3877" y="207"/>
                    <a:pt x="3876" y="208"/>
                  </a:cubicBezTo>
                  <a:cubicBezTo>
                    <a:pt x="3874" y="208"/>
                    <a:pt x="3874" y="209"/>
                    <a:pt x="3874" y="209"/>
                  </a:cubicBezTo>
                  <a:cubicBezTo>
                    <a:pt x="3874" y="209"/>
                    <a:pt x="3874" y="209"/>
                    <a:pt x="3874" y="209"/>
                  </a:cubicBezTo>
                  <a:cubicBezTo>
                    <a:pt x="3874" y="209"/>
                    <a:pt x="3875" y="208"/>
                    <a:pt x="3877" y="207"/>
                  </a:cubicBezTo>
                  <a:cubicBezTo>
                    <a:pt x="3878" y="207"/>
                    <a:pt x="3879" y="206"/>
                    <a:pt x="3880" y="205"/>
                  </a:cubicBezTo>
                  <a:moveTo>
                    <a:pt x="413" y="200"/>
                  </a:moveTo>
                  <a:cubicBezTo>
                    <a:pt x="412" y="200"/>
                    <a:pt x="408" y="203"/>
                    <a:pt x="403" y="208"/>
                  </a:cubicBezTo>
                  <a:cubicBezTo>
                    <a:pt x="397" y="212"/>
                    <a:pt x="394" y="216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5" y="217"/>
                    <a:pt x="399" y="213"/>
                    <a:pt x="404" y="208"/>
                  </a:cubicBezTo>
                  <a:cubicBezTo>
                    <a:pt x="409" y="204"/>
                    <a:pt x="413" y="200"/>
                    <a:pt x="413" y="200"/>
                  </a:cubicBezTo>
                  <a:cubicBezTo>
                    <a:pt x="413" y="200"/>
                    <a:pt x="413" y="200"/>
                    <a:pt x="413" y="200"/>
                  </a:cubicBezTo>
                  <a:moveTo>
                    <a:pt x="2356" y="198"/>
                  </a:moveTo>
                  <a:cubicBezTo>
                    <a:pt x="2356" y="198"/>
                    <a:pt x="2356" y="198"/>
                    <a:pt x="2356" y="198"/>
                  </a:cubicBezTo>
                  <a:cubicBezTo>
                    <a:pt x="2356" y="199"/>
                    <a:pt x="2360" y="201"/>
                    <a:pt x="2366" y="204"/>
                  </a:cubicBezTo>
                  <a:cubicBezTo>
                    <a:pt x="2371" y="207"/>
                    <a:pt x="2375" y="209"/>
                    <a:pt x="2375" y="209"/>
                  </a:cubicBezTo>
                  <a:cubicBezTo>
                    <a:pt x="2375" y="209"/>
                    <a:pt x="2375" y="209"/>
                    <a:pt x="2375" y="209"/>
                  </a:cubicBezTo>
                  <a:cubicBezTo>
                    <a:pt x="2375" y="209"/>
                    <a:pt x="2370" y="207"/>
                    <a:pt x="2365" y="204"/>
                  </a:cubicBezTo>
                  <a:cubicBezTo>
                    <a:pt x="2360" y="201"/>
                    <a:pt x="2356" y="198"/>
                    <a:pt x="2356" y="198"/>
                  </a:cubicBezTo>
                  <a:moveTo>
                    <a:pt x="3898" y="193"/>
                  </a:moveTo>
                  <a:cubicBezTo>
                    <a:pt x="3898" y="193"/>
                    <a:pt x="3898" y="193"/>
                    <a:pt x="3898" y="193"/>
                  </a:cubicBezTo>
                  <a:cubicBezTo>
                    <a:pt x="3897" y="193"/>
                    <a:pt x="3895" y="194"/>
                    <a:pt x="3891" y="197"/>
                  </a:cubicBezTo>
                  <a:cubicBezTo>
                    <a:pt x="3891" y="197"/>
                    <a:pt x="3890" y="198"/>
                    <a:pt x="3889" y="199"/>
                  </a:cubicBezTo>
                  <a:cubicBezTo>
                    <a:pt x="3890" y="198"/>
                    <a:pt x="3892" y="197"/>
                    <a:pt x="3893" y="196"/>
                  </a:cubicBezTo>
                  <a:cubicBezTo>
                    <a:pt x="3896" y="194"/>
                    <a:pt x="3898" y="193"/>
                    <a:pt x="3898" y="193"/>
                  </a:cubicBezTo>
                  <a:moveTo>
                    <a:pt x="2302" y="172"/>
                  </a:moveTo>
                  <a:cubicBezTo>
                    <a:pt x="2302" y="172"/>
                    <a:pt x="2302" y="172"/>
                    <a:pt x="2302" y="172"/>
                  </a:cubicBezTo>
                  <a:cubicBezTo>
                    <a:pt x="2302" y="172"/>
                    <a:pt x="2304" y="173"/>
                    <a:pt x="2306" y="174"/>
                  </a:cubicBezTo>
                  <a:cubicBezTo>
                    <a:pt x="2307" y="174"/>
                    <a:pt x="2309" y="175"/>
                    <a:pt x="2312" y="176"/>
                  </a:cubicBezTo>
                  <a:cubicBezTo>
                    <a:pt x="2312" y="177"/>
                    <a:pt x="2312" y="177"/>
                    <a:pt x="2312" y="177"/>
                  </a:cubicBezTo>
                  <a:cubicBezTo>
                    <a:pt x="2317" y="179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1" y="181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0" y="180"/>
                    <a:pt x="2315" y="178"/>
                    <a:pt x="2310" y="176"/>
                  </a:cubicBezTo>
                  <a:cubicBezTo>
                    <a:pt x="2307" y="174"/>
                    <a:pt x="2305" y="173"/>
                    <a:pt x="2303" y="172"/>
                  </a:cubicBezTo>
                  <a:cubicBezTo>
                    <a:pt x="2303" y="172"/>
                    <a:pt x="2302" y="172"/>
                    <a:pt x="2302" y="172"/>
                  </a:cubicBezTo>
                  <a:moveTo>
                    <a:pt x="464" y="157"/>
                  </a:moveTo>
                  <a:cubicBezTo>
                    <a:pt x="464" y="157"/>
                    <a:pt x="464" y="157"/>
                    <a:pt x="464" y="157"/>
                  </a:cubicBezTo>
                  <a:cubicBezTo>
                    <a:pt x="463" y="157"/>
                    <a:pt x="458" y="160"/>
                    <a:pt x="453" y="164"/>
                  </a:cubicBezTo>
                  <a:cubicBezTo>
                    <a:pt x="448" y="169"/>
                    <a:pt x="444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50" y="168"/>
                    <a:pt x="455" y="164"/>
                  </a:cubicBezTo>
                  <a:cubicBezTo>
                    <a:pt x="460" y="160"/>
                    <a:pt x="464" y="157"/>
                    <a:pt x="464" y="157"/>
                  </a:cubicBezTo>
                  <a:moveTo>
                    <a:pt x="2246" y="150"/>
                  </a:moveTo>
                  <a:cubicBezTo>
                    <a:pt x="2246" y="150"/>
                    <a:pt x="2246" y="150"/>
                    <a:pt x="2246" y="151"/>
                  </a:cubicBezTo>
                  <a:cubicBezTo>
                    <a:pt x="2246" y="151"/>
                    <a:pt x="2248" y="152"/>
                    <a:pt x="2252" y="153"/>
                  </a:cubicBezTo>
                  <a:cubicBezTo>
                    <a:pt x="2253" y="153"/>
                    <a:pt x="2255" y="154"/>
                    <a:pt x="2257" y="155"/>
                  </a:cubicBezTo>
                  <a:cubicBezTo>
                    <a:pt x="2261" y="156"/>
                    <a:pt x="2264" y="157"/>
                    <a:pt x="2266" y="157"/>
                  </a:cubicBezTo>
                  <a:cubicBezTo>
                    <a:pt x="2266" y="158"/>
                    <a:pt x="2267" y="158"/>
                    <a:pt x="2267" y="158"/>
                  </a:cubicBezTo>
                  <a:cubicBezTo>
                    <a:pt x="2267" y="158"/>
                    <a:pt x="2267" y="158"/>
                    <a:pt x="2267" y="158"/>
                  </a:cubicBezTo>
                  <a:cubicBezTo>
                    <a:pt x="2267" y="157"/>
                    <a:pt x="2262" y="155"/>
                    <a:pt x="2256" y="153"/>
                  </a:cubicBezTo>
                  <a:cubicBezTo>
                    <a:pt x="2251" y="151"/>
                    <a:pt x="2247" y="150"/>
                    <a:pt x="2246" y="150"/>
                  </a:cubicBezTo>
                  <a:moveTo>
                    <a:pt x="3961" y="146"/>
                  </a:moveTo>
                  <a:cubicBezTo>
                    <a:pt x="3960" y="146"/>
                    <a:pt x="3956" y="149"/>
                    <a:pt x="3950" y="154"/>
                  </a:cubicBezTo>
                  <a:cubicBezTo>
                    <a:pt x="3943" y="159"/>
                    <a:pt x="3938" y="163"/>
                    <a:pt x="3938" y="163"/>
                  </a:cubicBezTo>
                  <a:cubicBezTo>
                    <a:pt x="3938" y="163"/>
                    <a:pt x="3938" y="163"/>
                    <a:pt x="3938" y="163"/>
                  </a:cubicBezTo>
                  <a:cubicBezTo>
                    <a:pt x="3938" y="163"/>
                    <a:pt x="3943" y="160"/>
                    <a:pt x="3949" y="156"/>
                  </a:cubicBezTo>
                  <a:cubicBezTo>
                    <a:pt x="3955" y="151"/>
                    <a:pt x="3961" y="147"/>
                    <a:pt x="3961" y="146"/>
                  </a:cubicBezTo>
                  <a:cubicBezTo>
                    <a:pt x="3961" y="146"/>
                    <a:pt x="3961" y="146"/>
                    <a:pt x="3961" y="146"/>
                  </a:cubicBezTo>
                  <a:moveTo>
                    <a:pt x="2189" y="136"/>
                  </a:moveTo>
                  <a:cubicBezTo>
                    <a:pt x="2188" y="136"/>
                    <a:pt x="2188" y="136"/>
                    <a:pt x="2188" y="136"/>
                  </a:cubicBezTo>
                  <a:cubicBezTo>
                    <a:pt x="2188" y="137"/>
                    <a:pt x="2193" y="138"/>
                    <a:pt x="2199" y="139"/>
                  </a:cubicBezTo>
                  <a:cubicBezTo>
                    <a:pt x="2204" y="140"/>
                    <a:pt x="2207" y="141"/>
                    <a:pt x="2209" y="141"/>
                  </a:cubicBezTo>
                  <a:cubicBezTo>
                    <a:pt x="2209" y="141"/>
                    <a:pt x="2210" y="141"/>
                    <a:pt x="2210" y="141"/>
                  </a:cubicBezTo>
                  <a:cubicBezTo>
                    <a:pt x="2209" y="140"/>
                    <a:pt x="2204" y="138"/>
                    <a:pt x="2198" y="137"/>
                  </a:cubicBezTo>
                  <a:cubicBezTo>
                    <a:pt x="2194" y="136"/>
                    <a:pt x="2190" y="136"/>
                    <a:pt x="2189" y="136"/>
                  </a:cubicBezTo>
                  <a:moveTo>
                    <a:pt x="2132" y="129"/>
                  </a:moveTo>
                  <a:cubicBezTo>
                    <a:pt x="2128" y="129"/>
                    <a:pt x="2126" y="129"/>
                    <a:pt x="2126" y="129"/>
                  </a:cubicBezTo>
                  <a:cubicBezTo>
                    <a:pt x="2126" y="130"/>
                    <a:pt x="2131" y="131"/>
                    <a:pt x="2138" y="131"/>
                  </a:cubicBezTo>
                  <a:cubicBezTo>
                    <a:pt x="2141" y="131"/>
                    <a:pt x="2143" y="131"/>
                    <a:pt x="2145" y="131"/>
                  </a:cubicBezTo>
                  <a:cubicBezTo>
                    <a:pt x="2148" y="131"/>
                    <a:pt x="2149" y="131"/>
                    <a:pt x="2149" y="131"/>
                  </a:cubicBezTo>
                  <a:cubicBezTo>
                    <a:pt x="2149" y="130"/>
                    <a:pt x="2144" y="129"/>
                    <a:pt x="2137" y="129"/>
                  </a:cubicBezTo>
                  <a:cubicBezTo>
                    <a:pt x="2135" y="129"/>
                    <a:pt x="2133" y="129"/>
                    <a:pt x="2132" y="129"/>
                  </a:cubicBezTo>
                  <a:moveTo>
                    <a:pt x="2069" y="128"/>
                  </a:moveTo>
                  <a:cubicBezTo>
                    <a:pt x="2064" y="128"/>
                    <a:pt x="2060" y="128"/>
                    <a:pt x="2060" y="128"/>
                  </a:cubicBezTo>
                  <a:cubicBezTo>
                    <a:pt x="2060" y="129"/>
                    <a:pt x="2066" y="130"/>
                    <a:pt x="2073" y="130"/>
                  </a:cubicBezTo>
                  <a:cubicBezTo>
                    <a:pt x="2074" y="130"/>
                    <a:pt x="2075" y="130"/>
                    <a:pt x="2075" y="130"/>
                  </a:cubicBezTo>
                  <a:cubicBezTo>
                    <a:pt x="2081" y="130"/>
                    <a:pt x="2085" y="129"/>
                    <a:pt x="2085" y="129"/>
                  </a:cubicBezTo>
                  <a:cubicBezTo>
                    <a:pt x="2085" y="128"/>
                    <a:pt x="2079" y="128"/>
                    <a:pt x="2072" y="128"/>
                  </a:cubicBezTo>
                  <a:cubicBezTo>
                    <a:pt x="2071" y="128"/>
                    <a:pt x="2070" y="128"/>
                    <a:pt x="2069" y="128"/>
                  </a:cubicBezTo>
                  <a:moveTo>
                    <a:pt x="1994" y="125"/>
                  </a:moveTo>
                  <a:cubicBezTo>
                    <a:pt x="1990" y="125"/>
                    <a:pt x="1987" y="125"/>
                    <a:pt x="1987" y="126"/>
                  </a:cubicBezTo>
                  <a:cubicBezTo>
                    <a:pt x="1987" y="126"/>
                    <a:pt x="1994" y="127"/>
                    <a:pt x="2001" y="127"/>
                  </a:cubicBezTo>
                  <a:cubicBezTo>
                    <a:pt x="2004" y="127"/>
                    <a:pt x="2006" y="128"/>
                    <a:pt x="2008" y="128"/>
                  </a:cubicBezTo>
                  <a:cubicBezTo>
                    <a:pt x="2012" y="128"/>
                    <a:pt x="2015" y="127"/>
                    <a:pt x="2015" y="127"/>
                  </a:cubicBezTo>
                  <a:cubicBezTo>
                    <a:pt x="2014" y="126"/>
                    <a:pt x="2008" y="125"/>
                    <a:pt x="2001" y="125"/>
                  </a:cubicBezTo>
                  <a:cubicBezTo>
                    <a:pt x="1998" y="125"/>
                    <a:pt x="1996" y="125"/>
                    <a:pt x="1994" y="125"/>
                  </a:cubicBezTo>
                  <a:moveTo>
                    <a:pt x="1914" y="120"/>
                  </a:moveTo>
                  <a:cubicBezTo>
                    <a:pt x="1911" y="120"/>
                    <a:pt x="1909" y="120"/>
                    <a:pt x="1909" y="121"/>
                  </a:cubicBezTo>
                  <a:cubicBezTo>
                    <a:pt x="1909" y="121"/>
                    <a:pt x="1915" y="122"/>
                    <a:pt x="1924" y="123"/>
                  </a:cubicBezTo>
                  <a:cubicBezTo>
                    <a:pt x="1927" y="123"/>
                    <a:pt x="1931" y="123"/>
                    <a:pt x="1933" y="123"/>
                  </a:cubicBezTo>
                  <a:cubicBezTo>
                    <a:pt x="1936" y="123"/>
                    <a:pt x="1938" y="123"/>
                    <a:pt x="1938" y="123"/>
                  </a:cubicBezTo>
                  <a:cubicBezTo>
                    <a:pt x="1938" y="122"/>
                    <a:pt x="1932" y="121"/>
                    <a:pt x="1923" y="121"/>
                  </a:cubicBezTo>
                  <a:cubicBezTo>
                    <a:pt x="1920" y="120"/>
                    <a:pt x="1916" y="120"/>
                    <a:pt x="1914" y="120"/>
                  </a:cubicBezTo>
                  <a:moveTo>
                    <a:pt x="516" y="117"/>
                  </a:moveTo>
                  <a:cubicBezTo>
                    <a:pt x="516" y="117"/>
                    <a:pt x="516" y="117"/>
                    <a:pt x="516" y="117"/>
                  </a:cubicBezTo>
                  <a:cubicBezTo>
                    <a:pt x="516" y="117"/>
                    <a:pt x="511" y="120"/>
                    <a:pt x="505" y="124"/>
                  </a:cubicBezTo>
                  <a:cubicBezTo>
                    <a:pt x="500" y="128"/>
                    <a:pt x="496" y="131"/>
                    <a:pt x="497" y="131"/>
                  </a:cubicBezTo>
                  <a:cubicBezTo>
                    <a:pt x="497" y="131"/>
                    <a:pt x="497" y="131"/>
                    <a:pt x="497" y="131"/>
                  </a:cubicBezTo>
                  <a:cubicBezTo>
                    <a:pt x="497" y="131"/>
                    <a:pt x="502" y="127"/>
                    <a:pt x="508" y="124"/>
                  </a:cubicBezTo>
                  <a:cubicBezTo>
                    <a:pt x="513" y="120"/>
                    <a:pt x="516" y="117"/>
                    <a:pt x="516" y="117"/>
                  </a:cubicBezTo>
                  <a:moveTo>
                    <a:pt x="1829" y="114"/>
                  </a:moveTo>
                  <a:cubicBezTo>
                    <a:pt x="1827" y="114"/>
                    <a:pt x="1825" y="114"/>
                    <a:pt x="1825" y="114"/>
                  </a:cubicBezTo>
                  <a:cubicBezTo>
                    <a:pt x="1825" y="115"/>
                    <a:pt x="1832" y="116"/>
                    <a:pt x="1841" y="117"/>
                  </a:cubicBezTo>
                  <a:cubicBezTo>
                    <a:pt x="1845" y="117"/>
                    <a:pt x="1850" y="117"/>
                    <a:pt x="1852" y="117"/>
                  </a:cubicBezTo>
                  <a:cubicBezTo>
                    <a:pt x="1855" y="117"/>
                    <a:pt x="1856" y="117"/>
                    <a:pt x="1856" y="117"/>
                  </a:cubicBezTo>
                  <a:cubicBezTo>
                    <a:pt x="1856" y="116"/>
                    <a:pt x="1850" y="115"/>
                    <a:pt x="1841" y="114"/>
                  </a:cubicBezTo>
                  <a:cubicBezTo>
                    <a:pt x="1836" y="114"/>
                    <a:pt x="1832" y="114"/>
                    <a:pt x="1829" y="114"/>
                  </a:cubicBezTo>
                  <a:moveTo>
                    <a:pt x="1742" y="106"/>
                  </a:moveTo>
                  <a:cubicBezTo>
                    <a:pt x="1740" y="106"/>
                    <a:pt x="1738" y="106"/>
                    <a:pt x="1738" y="106"/>
                  </a:cubicBezTo>
                  <a:cubicBezTo>
                    <a:pt x="1738" y="107"/>
                    <a:pt x="1744" y="108"/>
                    <a:pt x="1752" y="109"/>
                  </a:cubicBezTo>
                  <a:cubicBezTo>
                    <a:pt x="1753" y="109"/>
                    <a:pt x="1754" y="109"/>
                    <a:pt x="1756" y="109"/>
                  </a:cubicBezTo>
                  <a:cubicBezTo>
                    <a:pt x="1757" y="109"/>
                    <a:pt x="1758" y="109"/>
                    <a:pt x="1758" y="109"/>
                  </a:cubicBezTo>
                  <a:cubicBezTo>
                    <a:pt x="1762" y="110"/>
                    <a:pt x="1765" y="110"/>
                    <a:pt x="1767" y="110"/>
                  </a:cubicBezTo>
                  <a:cubicBezTo>
                    <a:pt x="1769" y="110"/>
                    <a:pt x="1771" y="110"/>
                    <a:pt x="1771" y="109"/>
                  </a:cubicBezTo>
                  <a:cubicBezTo>
                    <a:pt x="1771" y="109"/>
                    <a:pt x="1764" y="108"/>
                    <a:pt x="1755" y="107"/>
                  </a:cubicBezTo>
                  <a:cubicBezTo>
                    <a:pt x="1749" y="106"/>
                    <a:pt x="1745" y="106"/>
                    <a:pt x="1742" y="106"/>
                  </a:cubicBezTo>
                  <a:moveTo>
                    <a:pt x="1651" y="97"/>
                  </a:moveTo>
                  <a:cubicBezTo>
                    <a:pt x="1649" y="97"/>
                    <a:pt x="1648" y="97"/>
                    <a:pt x="1648" y="98"/>
                  </a:cubicBezTo>
                  <a:cubicBezTo>
                    <a:pt x="1648" y="98"/>
                    <a:pt x="1652" y="99"/>
                    <a:pt x="1659" y="100"/>
                  </a:cubicBezTo>
                  <a:cubicBezTo>
                    <a:pt x="1659" y="100"/>
                    <a:pt x="1659" y="100"/>
                    <a:pt x="1659" y="100"/>
                  </a:cubicBezTo>
                  <a:cubicBezTo>
                    <a:pt x="1661" y="100"/>
                    <a:pt x="1664" y="100"/>
                    <a:pt x="1667" y="100"/>
                  </a:cubicBezTo>
                  <a:cubicBezTo>
                    <a:pt x="1670" y="101"/>
                    <a:pt x="1672" y="101"/>
                    <a:pt x="1674" y="101"/>
                  </a:cubicBezTo>
                  <a:cubicBezTo>
                    <a:pt x="1676" y="101"/>
                    <a:pt x="1677" y="101"/>
                    <a:pt x="1678" y="101"/>
                  </a:cubicBezTo>
                  <a:cubicBezTo>
                    <a:pt x="1680" y="101"/>
                    <a:pt x="1681" y="101"/>
                    <a:pt x="1681" y="101"/>
                  </a:cubicBezTo>
                  <a:cubicBezTo>
                    <a:pt x="1682" y="100"/>
                    <a:pt x="1674" y="99"/>
                    <a:pt x="1665" y="98"/>
                  </a:cubicBezTo>
                  <a:cubicBezTo>
                    <a:pt x="1659" y="98"/>
                    <a:pt x="1654" y="97"/>
                    <a:pt x="1651" y="97"/>
                  </a:cubicBezTo>
                  <a:moveTo>
                    <a:pt x="4022" y="96"/>
                  </a:moveTo>
                  <a:cubicBezTo>
                    <a:pt x="4021" y="96"/>
                    <a:pt x="4017" y="99"/>
                    <a:pt x="4012" y="104"/>
                  </a:cubicBezTo>
                  <a:cubicBezTo>
                    <a:pt x="4006" y="109"/>
                    <a:pt x="4000" y="114"/>
                    <a:pt x="4000" y="115"/>
                  </a:cubicBezTo>
                  <a:cubicBezTo>
                    <a:pt x="4000" y="115"/>
                    <a:pt x="4000" y="115"/>
                    <a:pt x="4000" y="115"/>
                  </a:cubicBezTo>
                  <a:cubicBezTo>
                    <a:pt x="4001" y="115"/>
                    <a:pt x="4006" y="113"/>
                    <a:pt x="4011" y="109"/>
                  </a:cubicBezTo>
                  <a:cubicBezTo>
                    <a:pt x="4017" y="104"/>
                    <a:pt x="4022" y="98"/>
                    <a:pt x="4023" y="97"/>
                  </a:cubicBezTo>
                  <a:cubicBezTo>
                    <a:pt x="4023" y="97"/>
                    <a:pt x="4023" y="96"/>
                    <a:pt x="4022" y="96"/>
                  </a:cubicBezTo>
                  <a:moveTo>
                    <a:pt x="560" y="89"/>
                  </a:moveTo>
                  <a:cubicBezTo>
                    <a:pt x="560" y="89"/>
                    <a:pt x="559" y="89"/>
                    <a:pt x="559" y="89"/>
                  </a:cubicBezTo>
                  <a:cubicBezTo>
                    <a:pt x="554" y="92"/>
                    <a:pt x="550" y="95"/>
                    <a:pt x="550" y="95"/>
                  </a:cubicBezTo>
                  <a:cubicBezTo>
                    <a:pt x="550" y="95"/>
                    <a:pt x="550" y="95"/>
                    <a:pt x="550" y="95"/>
                  </a:cubicBezTo>
                  <a:cubicBezTo>
                    <a:pt x="551" y="94"/>
                    <a:pt x="555" y="92"/>
                    <a:pt x="560" y="89"/>
                  </a:cubicBezTo>
                  <a:moveTo>
                    <a:pt x="1559" y="88"/>
                  </a:moveTo>
                  <a:cubicBezTo>
                    <a:pt x="1557" y="88"/>
                    <a:pt x="1556" y="88"/>
                    <a:pt x="1556" y="88"/>
                  </a:cubicBezTo>
                  <a:cubicBezTo>
                    <a:pt x="1556" y="89"/>
                    <a:pt x="1559" y="89"/>
                    <a:pt x="1565" y="90"/>
                  </a:cubicBezTo>
                  <a:cubicBezTo>
                    <a:pt x="1566" y="90"/>
                    <a:pt x="1567" y="90"/>
                    <a:pt x="1568" y="90"/>
                  </a:cubicBezTo>
                  <a:cubicBezTo>
                    <a:pt x="1571" y="90"/>
                    <a:pt x="1574" y="90"/>
                    <a:pt x="1577" y="91"/>
                  </a:cubicBezTo>
                  <a:cubicBezTo>
                    <a:pt x="1580" y="91"/>
                    <a:pt x="1583" y="92"/>
                    <a:pt x="1586" y="92"/>
                  </a:cubicBezTo>
                  <a:cubicBezTo>
                    <a:pt x="1586" y="92"/>
                    <a:pt x="1586" y="92"/>
                    <a:pt x="1587" y="92"/>
                  </a:cubicBezTo>
                  <a:cubicBezTo>
                    <a:pt x="1589" y="92"/>
                    <a:pt x="1590" y="92"/>
                    <a:pt x="1590" y="92"/>
                  </a:cubicBezTo>
                  <a:cubicBezTo>
                    <a:pt x="1590" y="91"/>
                    <a:pt x="1583" y="90"/>
                    <a:pt x="1573" y="89"/>
                  </a:cubicBezTo>
                  <a:cubicBezTo>
                    <a:pt x="1567" y="88"/>
                    <a:pt x="1562" y="88"/>
                    <a:pt x="1559" y="88"/>
                  </a:cubicBezTo>
                  <a:moveTo>
                    <a:pt x="571" y="83"/>
                  </a:moveTo>
                  <a:cubicBezTo>
                    <a:pt x="571" y="83"/>
                    <a:pt x="567" y="85"/>
                    <a:pt x="562" y="88"/>
                  </a:cubicBezTo>
                  <a:cubicBezTo>
                    <a:pt x="561" y="88"/>
                    <a:pt x="560" y="89"/>
                    <a:pt x="560" y="89"/>
                  </a:cubicBezTo>
                  <a:cubicBezTo>
                    <a:pt x="565" y="86"/>
                    <a:pt x="570" y="83"/>
                    <a:pt x="571" y="83"/>
                  </a:cubicBezTo>
                  <a:cubicBezTo>
                    <a:pt x="571" y="83"/>
                    <a:pt x="571" y="83"/>
                    <a:pt x="571" y="83"/>
                  </a:cubicBezTo>
                  <a:moveTo>
                    <a:pt x="5011" y="81"/>
                  </a:moveTo>
                  <a:cubicBezTo>
                    <a:pt x="5004" y="81"/>
                    <a:pt x="4996" y="95"/>
                    <a:pt x="4993" y="113"/>
                  </a:cubicBezTo>
                  <a:cubicBezTo>
                    <a:pt x="4990" y="132"/>
                    <a:pt x="4993" y="148"/>
                    <a:pt x="5000" y="148"/>
                  </a:cubicBezTo>
                  <a:cubicBezTo>
                    <a:pt x="5000" y="148"/>
                    <a:pt x="5000" y="148"/>
                    <a:pt x="5000" y="148"/>
                  </a:cubicBezTo>
                  <a:cubicBezTo>
                    <a:pt x="5007" y="148"/>
                    <a:pt x="5015" y="134"/>
                    <a:pt x="5018" y="115"/>
                  </a:cubicBezTo>
                  <a:cubicBezTo>
                    <a:pt x="5021" y="96"/>
                    <a:pt x="5018" y="81"/>
                    <a:pt x="5011" y="81"/>
                  </a:cubicBezTo>
                  <a:cubicBezTo>
                    <a:pt x="5011" y="81"/>
                    <a:pt x="5011" y="81"/>
                    <a:pt x="5011" y="81"/>
                  </a:cubicBezTo>
                  <a:moveTo>
                    <a:pt x="1466" y="78"/>
                  </a:moveTo>
                  <a:cubicBezTo>
                    <a:pt x="1464" y="78"/>
                    <a:pt x="1463" y="78"/>
                    <a:pt x="1462" y="78"/>
                  </a:cubicBezTo>
                  <a:cubicBezTo>
                    <a:pt x="1462" y="79"/>
                    <a:pt x="1466" y="80"/>
                    <a:pt x="1471" y="80"/>
                  </a:cubicBezTo>
                  <a:cubicBezTo>
                    <a:pt x="1473" y="80"/>
                    <a:pt x="1474" y="80"/>
                    <a:pt x="1476" y="80"/>
                  </a:cubicBezTo>
                  <a:cubicBezTo>
                    <a:pt x="1479" y="80"/>
                    <a:pt x="1482" y="80"/>
                    <a:pt x="1485" y="81"/>
                  </a:cubicBezTo>
                  <a:cubicBezTo>
                    <a:pt x="1489" y="81"/>
                    <a:pt x="1492" y="82"/>
                    <a:pt x="1495" y="82"/>
                  </a:cubicBezTo>
                  <a:cubicBezTo>
                    <a:pt x="1496" y="82"/>
                    <a:pt x="1497" y="82"/>
                    <a:pt x="1497" y="82"/>
                  </a:cubicBezTo>
                  <a:cubicBezTo>
                    <a:pt x="1497" y="81"/>
                    <a:pt x="1490" y="80"/>
                    <a:pt x="1480" y="79"/>
                  </a:cubicBezTo>
                  <a:cubicBezTo>
                    <a:pt x="1474" y="78"/>
                    <a:pt x="1469" y="78"/>
                    <a:pt x="1466" y="78"/>
                  </a:cubicBezTo>
                  <a:moveTo>
                    <a:pt x="4942" y="75"/>
                  </a:moveTo>
                  <a:cubicBezTo>
                    <a:pt x="4935" y="75"/>
                    <a:pt x="4928" y="88"/>
                    <a:pt x="4925" y="106"/>
                  </a:cubicBezTo>
                  <a:cubicBezTo>
                    <a:pt x="4922" y="123"/>
                    <a:pt x="4925" y="139"/>
                    <a:pt x="4932" y="140"/>
                  </a:cubicBezTo>
                  <a:cubicBezTo>
                    <a:pt x="4933" y="140"/>
                    <a:pt x="4933" y="140"/>
                    <a:pt x="4933" y="140"/>
                  </a:cubicBezTo>
                  <a:cubicBezTo>
                    <a:pt x="4940" y="140"/>
                    <a:pt x="4947" y="126"/>
                    <a:pt x="4950" y="109"/>
                  </a:cubicBezTo>
                  <a:cubicBezTo>
                    <a:pt x="4953" y="91"/>
                    <a:pt x="4950" y="75"/>
                    <a:pt x="4943" y="75"/>
                  </a:cubicBezTo>
                  <a:cubicBezTo>
                    <a:pt x="4943" y="75"/>
                    <a:pt x="4942" y="75"/>
                    <a:pt x="4942" y="75"/>
                  </a:cubicBezTo>
                  <a:moveTo>
                    <a:pt x="1372" y="68"/>
                  </a:moveTo>
                  <a:cubicBezTo>
                    <a:pt x="1370" y="68"/>
                    <a:pt x="1369" y="68"/>
                    <a:pt x="1369" y="68"/>
                  </a:cubicBezTo>
                  <a:cubicBezTo>
                    <a:pt x="1369" y="69"/>
                    <a:pt x="1372" y="70"/>
                    <a:pt x="1378" y="70"/>
                  </a:cubicBezTo>
                  <a:cubicBezTo>
                    <a:pt x="1379" y="70"/>
                    <a:pt x="1381" y="70"/>
                    <a:pt x="1384" y="70"/>
                  </a:cubicBezTo>
                  <a:cubicBezTo>
                    <a:pt x="1387" y="70"/>
                    <a:pt x="1390" y="70"/>
                    <a:pt x="1393" y="70"/>
                  </a:cubicBezTo>
                  <a:cubicBezTo>
                    <a:pt x="1397" y="71"/>
                    <a:pt x="1400" y="71"/>
                    <a:pt x="1403" y="72"/>
                  </a:cubicBezTo>
                  <a:cubicBezTo>
                    <a:pt x="1403" y="72"/>
                    <a:pt x="1403" y="72"/>
                    <a:pt x="1403" y="72"/>
                  </a:cubicBezTo>
                  <a:cubicBezTo>
                    <a:pt x="1404" y="71"/>
                    <a:pt x="1396" y="70"/>
                    <a:pt x="1387" y="69"/>
                  </a:cubicBezTo>
                  <a:cubicBezTo>
                    <a:pt x="1381" y="68"/>
                    <a:pt x="1376" y="68"/>
                    <a:pt x="1372" y="68"/>
                  </a:cubicBezTo>
                  <a:moveTo>
                    <a:pt x="4872" y="66"/>
                  </a:moveTo>
                  <a:cubicBezTo>
                    <a:pt x="4865" y="66"/>
                    <a:pt x="4857" y="78"/>
                    <a:pt x="4855" y="95"/>
                  </a:cubicBezTo>
                  <a:cubicBezTo>
                    <a:pt x="4852" y="112"/>
                    <a:pt x="4856" y="127"/>
                    <a:pt x="4863" y="128"/>
                  </a:cubicBezTo>
                  <a:cubicBezTo>
                    <a:pt x="4863" y="128"/>
                    <a:pt x="4864" y="128"/>
                    <a:pt x="4864" y="128"/>
                  </a:cubicBezTo>
                  <a:cubicBezTo>
                    <a:pt x="4871" y="128"/>
                    <a:pt x="4878" y="116"/>
                    <a:pt x="4881" y="99"/>
                  </a:cubicBezTo>
                  <a:cubicBezTo>
                    <a:pt x="4883" y="82"/>
                    <a:pt x="4880" y="67"/>
                    <a:pt x="4873" y="66"/>
                  </a:cubicBezTo>
                  <a:cubicBezTo>
                    <a:pt x="4872" y="66"/>
                    <a:pt x="4872" y="66"/>
                    <a:pt x="4872" y="66"/>
                  </a:cubicBezTo>
                  <a:moveTo>
                    <a:pt x="4074" y="61"/>
                  </a:moveTo>
                  <a:cubicBezTo>
                    <a:pt x="4072" y="61"/>
                    <a:pt x="4069" y="62"/>
                    <a:pt x="4066" y="64"/>
                  </a:cubicBezTo>
                  <a:cubicBezTo>
                    <a:pt x="4061" y="67"/>
                    <a:pt x="4056" y="71"/>
                    <a:pt x="4056" y="73"/>
                  </a:cubicBezTo>
                  <a:cubicBezTo>
                    <a:pt x="4056" y="74"/>
                    <a:pt x="4057" y="75"/>
                    <a:pt x="4058" y="75"/>
                  </a:cubicBezTo>
                  <a:cubicBezTo>
                    <a:pt x="4059" y="75"/>
                    <a:pt x="4062" y="74"/>
                    <a:pt x="4066" y="72"/>
                  </a:cubicBezTo>
                  <a:cubicBezTo>
                    <a:pt x="4071" y="69"/>
                    <a:pt x="4075" y="65"/>
                    <a:pt x="4076" y="63"/>
                  </a:cubicBezTo>
                  <a:cubicBezTo>
                    <a:pt x="4076" y="62"/>
                    <a:pt x="4075" y="61"/>
                    <a:pt x="4074" y="61"/>
                  </a:cubicBezTo>
                  <a:moveTo>
                    <a:pt x="614" y="60"/>
                  </a:moveTo>
                  <a:cubicBezTo>
                    <a:pt x="610" y="62"/>
                    <a:pt x="607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10" y="63"/>
                    <a:pt x="615" y="61"/>
                  </a:cubicBezTo>
                  <a:cubicBezTo>
                    <a:pt x="614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4" y="60"/>
                  </a:cubicBezTo>
                  <a:moveTo>
                    <a:pt x="1280" y="58"/>
                  </a:moveTo>
                  <a:cubicBezTo>
                    <a:pt x="1278" y="58"/>
                    <a:pt x="1276" y="58"/>
                    <a:pt x="1276" y="59"/>
                  </a:cubicBezTo>
                  <a:cubicBezTo>
                    <a:pt x="1276" y="59"/>
                    <a:pt x="1280" y="60"/>
                    <a:pt x="1286" y="61"/>
                  </a:cubicBezTo>
                  <a:cubicBezTo>
                    <a:pt x="1287" y="60"/>
                    <a:pt x="1290" y="60"/>
                    <a:pt x="1293" y="60"/>
                  </a:cubicBezTo>
                  <a:cubicBezTo>
                    <a:pt x="1295" y="60"/>
                    <a:pt x="1298" y="60"/>
                    <a:pt x="1302" y="60"/>
                  </a:cubicBezTo>
                  <a:cubicBezTo>
                    <a:pt x="1305" y="61"/>
                    <a:pt x="1307" y="61"/>
                    <a:pt x="1310" y="62"/>
                  </a:cubicBezTo>
                  <a:cubicBezTo>
                    <a:pt x="1308" y="61"/>
                    <a:pt x="1302" y="60"/>
                    <a:pt x="1294" y="59"/>
                  </a:cubicBezTo>
                  <a:cubicBezTo>
                    <a:pt x="1288" y="58"/>
                    <a:pt x="1283" y="58"/>
                    <a:pt x="1280" y="58"/>
                  </a:cubicBezTo>
                  <a:moveTo>
                    <a:pt x="4800" y="55"/>
                  </a:moveTo>
                  <a:cubicBezTo>
                    <a:pt x="4793" y="55"/>
                    <a:pt x="4786" y="67"/>
                    <a:pt x="4784" y="82"/>
                  </a:cubicBezTo>
                  <a:cubicBezTo>
                    <a:pt x="4782" y="98"/>
                    <a:pt x="4786" y="112"/>
                    <a:pt x="4793" y="113"/>
                  </a:cubicBezTo>
                  <a:cubicBezTo>
                    <a:pt x="4793" y="114"/>
                    <a:pt x="4794" y="114"/>
                    <a:pt x="4794" y="114"/>
                  </a:cubicBezTo>
                  <a:cubicBezTo>
                    <a:pt x="4801" y="114"/>
                    <a:pt x="4808" y="102"/>
                    <a:pt x="4810" y="87"/>
                  </a:cubicBezTo>
                  <a:cubicBezTo>
                    <a:pt x="4812" y="70"/>
                    <a:pt x="4809" y="56"/>
                    <a:pt x="4801" y="55"/>
                  </a:cubicBezTo>
                  <a:cubicBezTo>
                    <a:pt x="4801" y="55"/>
                    <a:pt x="4801" y="55"/>
                    <a:pt x="4800" y="55"/>
                  </a:cubicBezTo>
                  <a:moveTo>
                    <a:pt x="1189" y="49"/>
                  </a:moveTo>
                  <a:cubicBezTo>
                    <a:pt x="1187" y="49"/>
                    <a:pt x="1185" y="49"/>
                    <a:pt x="1185" y="49"/>
                  </a:cubicBezTo>
                  <a:cubicBezTo>
                    <a:pt x="1185" y="50"/>
                    <a:pt x="1189" y="51"/>
                    <a:pt x="1196" y="52"/>
                  </a:cubicBezTo>
                  <a:cubicBezTo>
                    <a:pt x="1197" y="51"/>
                    <a:pt x="1199" y="51"/>
                    <a:pt x="1203" y="51"/>
                  </a:cubicBezTo>
                  <a:cubicBezTo>
                    <a:pt x="1206" y="51"/>
                    <a:pt x="1209" y="51"/>
                    <a:pt x="1212" y="51"/>
                  </a:cubicBezTo>
                  <a:cubicBezTo>
                    <a:pt x="1213" y="51"/>
                    <a:pt x="1214" y="51"/>
                    <a:pt x="1214" y="51"/>
                  </a:cubicBezTo>
                  <a:cubicBezTo>
                    <a:pt x="1212" y="51"/>
                    <a:pt x="1207" y="50"/>
                    <a:pt x="1203" y="50"/>
                  </a:cubicBezTo>
                  <a:cubicBezTo>
                    <a:pt x="1197" y="49"/>
                    <a:pt x="1193" y="49"/>
                    <a:pt x="1189" y="49"/>
                  </a:cubicBezTo>
                  <a:moveTo>
                    <a:pt x="4728" y="43"/>
                  </a:moveTo>
                  <a:cubicBezTo>
                    <a:pt x="4721" y="43"/>
                    <a:pt x="4714" y="54"/>
                    <a:pt x="4712" y="68"/>
                  </a:cubicBezTo>
                  <a:cubicBezTo>
                    <a:pt x="4710" y="83"/>
                    <a:pt x="4715" y="96"/>
                    <a:pt x="4722" y="98"/>
                  </a:cubicBezTo>
                  <a:cubicBezTo>
                    <a:pt x="4722" y="98"/>
                    <a:pt x="4723" y="98"/>
                    <a:pt x="4723" y="98"/>
                  </a:cubicBezTo>
                  <a:cubicBezTo>
                    <a:pt x="4730" y="98"/>
                    <a:pt x="4737" y="87"/>
                    <a:pt x="4739" y="73"/>
                  </a:cubicBezTo>
                  <a:cubicBezTo>
                    <a:pt x="4741" y="58"/>
                    <a:pt x="4736" y="45"/>
                    <a:pt x="4729" y="43"/>
                  </a:cubicBezTo>
                  <a:cubicBezTo>
                    <a:pt x="4729" y="43"/>
                    <a:pt x="4728" y="43"/>
                    <a:pt x="4728" y="43"/>
                  </a:cubicBezTo>
                  <a:moveTo>
                    <a:pt x="1102" y="41"/>
                  </a:moveTo>
                  <a:cubicBezTo>
                    <a:pt x="1099" y="41"/>
                    <a:pt x="1097" y="41"/>
                    <a:pt x="1096" y="41"/>
                  </a:cubicBezTo>
                  <a:cubicBezTo>
                    <a:pt x="1096" y="42"/>
                    <a:pt x="1101" y="43"/>
                    <a:pt x="1108" y="44"/>
                  </a:cubicBezTo>
                  <a:cubicBezTo>
                    <a:pt x="1109" y="43"/>
                    <a:pt x="1112" y="42"/>
                    <a:pt x="1117" y="42"/>
                  </a:cubicBezTo>
                  <a:cubicBezTo>
                    <a:pt x="1118" y="42"/>
                    <a:pt x="1120" y="42"/>
                    <a:pt x="1122" y="42"/>
                  </a:cubicBezTo>
                  <a:cubicBezTo>
                    <a:pt x="1120" y="42"/>
                    <a:pt x="1117" y="42"/>
                    <a:pt x="1114" y="41"/>
                  </a:cubicBezTo>
                  <a:cubicBezTo>
                    <a:pt x="1109" y="41"/>
                    <a:pt x="1105" y="41"/>
                    <a:pt x="1102" y="41"/>
                  </a:cubicBezTo>
                  <a:moveTo>
                    <a:pt x="4126" y="36"/>
                  </a:moveTo>
                  <a:cubicBezTo>
                    <a:pt x="4125" y="36"/>
                    <a:pt x="4123" y="36"/>
                    <a:pt x="4121" y="37"/>
                  </a:cubicBezTo>
                  <a:cubicBezTo>
                    <a:pt x="4115" y="39"/>
                    <a:pt x="4110" y="44"/>
                    <a:pt x="4110" y="47"/>
                  </a:cubicBezTo>
                  <a:cubicBezTo>
                    <a:pt x="4110" y="49"/>
                    <a:pt x="4112" y="50"/>
                    <a:pt x="4115" y="50"/>
                  </a:cubicBezTo>
                  <a:cubicBezTo>
                    <a:pt x="4117" y="50"/>
                    <a:pt x="4119" y="50"/>
                    <a:pt x="4121" y="49"/>
                  </a:cubicBezTo>
                  <a:cubicBezTo>
                    <a:pt x="4126" y="47"/>
                    <a:pt x="4131" y="43"/>
                    <a:pt x="4131" y="39"/>
                  </a:cubicBezTo>
                  <a:cubicBezTo>
                    <a:pt x="4131" y="37"/>
                    <a:pt x="4129" y="36"/>
                    <a:pt x="4126" y="36"/>
                  </a:cubicBezTo>
                  <a:moveTo>
                    <a:pt x="685" y="35"/>
                  </a:moveTo>
                  <a:cubicBezTo>
                    <a:pt x="684" y="35"/>
                    <a:pt x="681" y="36"/>
                    <a:pt x="676" y="37"/>
                  </a:cubicBezTo>
                  <a:cubicBezTo>
                    <a:pt x="670" y="39"/>
                    <a:pt x="664" y="41"/>
                    <a:pt x="664" y="42"/>
                  </a:cubicBezTo>
                  <a:cubicBezTo>
                    <a:pt x="664" y="42"/>
                    <a:pt x="664" y="42"/>
                    <a:pt x="664" y="42"/>
                  </a:cubicBezTo>
                  <a:cubicBezTo>
                    <a:pt x="665" y="42"/>
                    <a:pt x="668" y="41"/>
                    <a:pt x="673" y="39"/>
                  </a:cubicBezTo>
                  <a:cubicBezTo>
                    <a:pt x="679" y="38"/>
                    <a:pt x="685" y="36"/>
                    <a:pt x="686" y="35"/>
                  </a:cubicBezTo>
                  <a:cubicBezTo>
                    <a:pt x="686" y="35"/>
                    <a:pt x="686" y="35"/>
                    <a:pt x="685" y="35"/>
                  </a:cubicBezTo>
                  <a:moveTo>
                    <a:pt x="1018" y="34"/>
                  </a:moveTo>
                  <a:cubicBezTo>
                    <a:pt x="1014" y="34"/>
                    <a:pt x="1012" y="34"/>
                    <a:pt x="1012" y="34"/>
                  </a:cubicBezTo>
                  <a:cubicBezTo>
                    <a:pt x="1011" y="35"/>
                    <a:pt x="1017" y="36"/>
                    <a:pt x="1025" y="37"/>
                  </a:cubicBezTo>
                  <a:cubicBezTo>
                    <a:pt x="1025" y="35"/>
                    <a:pt x="1028" y="35"/>
                    <a:pt x="1033" y="35"/>
                  </a:cubicBezTo>
                  <a:cubicBezTo>
                    <a:pt x="1034" y="35"/>
                    <a:pt x="1035" y="35"/>
                    <a:pt x="1035" y="35"/>
                  </a:cubicBezTo>
                  <a:cubicBezTo>
                    <a:pt x="1033" y="34"/>
                    <a:pt x="1031" y="34"/>
                    <a:pt x="1028" y="34"/>
                  </a:cubicBezTo>
                  <a:cubicBezTo>
                    <a:pt x="1024" y="34"/>
                    <a:pt x="1021" y="34"/>
                    <a:pt x="1018" y="34"/>
                  </a:cubicBezTo>
                  <a:moveTo>
                    <a:pt x="4655" y="31"/>
                  </a:moveTo>
                  <a:cubicBezTo>
                    <a:pt x="4648" y="31"/>
                    <a:pt x="4642" y="41"/>
                    <a:pt x="4640" y="54"/>
                  </a:cubicBezTo>
                  <a:cubicBezTo>
                    <a:pt x="4639" y="67"/>
                    <a:pt x="4643" y="80"/>
                    <a:pt x="4651" y="81"/>
                  </a:cubicBezTo>
                  <a:cubicBezTo>
                    <a:pt x="4651" y="81"/>
                    <a:pt x="4652" y="81"/>
                    <a:pt x="4652" y="81"/>
                  </a:cubicBezTo>
                  <a:cubicBezTo>
                    <a:pt x="4659" y="81"/>
                    <a:pt x="4665" y="72"/>
                    <a:pt x="4667" y="59"/>
                  </a:cubicBezTo>
                  <a:cubicBezTo>
                    <a:pt x="4668" y="45"/>
                    <a:pt x="4664" y="33"/>
                    <a:pt x="4657" y="31"/>
                  </a:cubicBezTo>
                  <a:cubicBezTo>
                    <a:pt x="4656" y="31"/>
                    <a:pt x="4656" y="31"/>
                    <a:pt x="4655" y="31"/>
                  </a:cubicBezTo>
                  <a:moveTo>
                    <a:pt x="939" y="28"/>
                  </a:moveTo>
                  <a:cubicBezTo>
                    <a:pt x="935" y="28"/>
                    <a:pt x="932" y="28"/>
                    <a:pt x="931" y="29"/>
                  </a:cubicBezTo>
                  <a:cubicBezTo>
                    <a:pt x="930" y="29"/>
                    <a:pt x="936" y="30"/>
                    <a:pt x="944" y="31"/>
                  </a:cubicBezTo>
                  <a:cubicBezTo>
                    <a:pt x="944" y="31"/>
                    <a:pt x="945" y="31"/>
                    <a:pt x="945" y="31"/>
                  </a:cubicBezTo>
                  <a:cubicBezTo>
                    <a:pt x="946" y="30"/>
                    <a:pt x="949" y="29"/>
                    <a:pt x="954" y="29"/>
                  </a:cubicBezTo>
                  <a:cubicBezTo>
                    <a:pt x="952" y="29"/>
                    <a:pt x="950" y="28"/>
                    <a:pt x="947" y="28"/>
                  </a:cubicBezTo>
                  <a:cubicBezTo>
                    <a:pt x="944" y="28"/>
                    <a:pt x="941" y="28"/>
                    <a:pt x="939" y="28"/>
                  </a:cubicBezTo>
                  <a:moveTo>
                    <a:pt x="744" y="24"/>
                  </a:moveTo>
                  <a:cubicBezTo>
                    <a:pt x="742" y="24"/>
                    <a:pt x="740" y="24"/>
                    <a:pt x="737" y="25"/>
                  </a:cubicBezTo>
                  <a:cubicBezTo>
                    <a:pt x="731" y="25"/>
                    <a:pt x="725" y="27"/>
                    <a:pt x="724" y="27"/>
                  </a:cubicBezTo>
                  <a:cubicBezTo>
                    <a:pt x="724" y="28"/>
                    <a:pt x="724" y="28"/>
                    <a:pt x="726" y="28"/>
                  </a:cubicBezTo>
                  <a:cubicBezTo>
                    <a:pt x="727" y="28"/>
                    <a:pt x="730" y="28"/>
                    <a:pt x="734" y="27"/>
                  </a:cubicBezTo>
                  <a:cubicBezTo>
                    <a:pt x="740" y="27"/>
                    <a:pt x="746" y="26"/>
                    <a:pt x="747" y="25"/>
                  </a:cubicBezTo>
                  <a:cubicBezTo>
                    <a:pt x="747" y="24"/>
                    <a:pt x="746" y="24"/>
                    <a:pt x="744" y="24"/>
                  </a:cubicBezTo>
                  <a:moveTo>
                    <a:pt x="866" y="24"/>
                  </a:moveTo>
                  <a:cubicBezTo>
                    <a:pt x="861" y="24"/>
                    <a:pt x="857" y="24"/>
                    <a:pt x="856" y="25"/>
                  </a:cubicBezTo>
                  <a:cubicBezTo>
                    <a:pt x="855" y="26"/>
                    <a:pt x="860" y="27"/>
                    <a:pt x="868" y="27"/>
                  </a:cubicBezTo>
                  <a:cubicBezTo>
                    <a:pt x="869" y="27"/>
                    <a:pt x="870" y="27"/>
                    <a:pt x="871" y="27"/>
                  </a:cubicBezTo>
                  <a:cubicBezTo>
                    <a:pt x="872" y="26"/>
                    <a:pt x="875" y="25"/>
                    <a:pt x="879" y="25"/>
                  </a:cubicBezTo>
                  <a:cubicBezTo>
                    <a:pt x="877" y="24"/>
                    <a:pt x="874" y="24"/>
                    <a:pt x="871" y="24"/>
                  </a:cubicBezTo>
                  <a:cubicBezTo>
                    <a:pt x="869" y="24"/>
                    <a:pt x="867" y="24"/>
                    <a:pt x="866" y="24"/>
                  </a:cubicBezTo>
                  <a:moveTo>
                    <a:pt x="800" y="22"/>
                  </a:moveTo>
                  <a:cubicBezTo>
                    <a:pt x="793" y="22"/>
                    <a:pt x="788" y="23"/>
                    <a:pt x="787" y="23"/>
                  </a:cubicBezTo>
                  <a:cubicBezTo>
                    <a:pt x="786" y="24"/>
                    <a:pt x="791" y="25"/>
                    <a:pt x="798" y="25"/>
                  </a:cubicBezTo>
                  <a:cubicBezTo>
                    <a:pt x="798" y="25"/>
                    <a:pt x="799" y="25"/>
                    <a:pt x="799" y="25"/>
                  </a:cubicBezTo>
                  <a:cubicBezTo>
                    <a:pt x="801" y="25"/>
                    <a:pt x="802" y="25"/>
                    <a:pt x="803" y="25"/>
                  </a:cubicBezTo>
                  <a:cubicBezTo>
                    <a:pt x="804" y="24"/>
                    <a:pt x="807" y="23"/>
                    <a:pt x="811" y="23"/>
                  </a:cubicBezTo>
                  <a:cubicBezTo>
                    <a:pt x="809" y="22"/>
                    <a:pt x="805" y="22"/>
                    <a:pt x="801" y="22"/>
                  </a:cubicBezTo>
                  <a:cubicBezTo>
                    <a:pt x="800" y="22"/>
                    <a:pt x="800" y="22"/>
                    <a:pt x="800" y="22"/>
                  </a:cubicBezTo>
                  <a:moveTo>
                    <a:pt x="4583" y="20"/>
                  </a:moveTo>
                  <a:cubicBezTo>
                    <a:pt x="4576" y="20"/>
                    <a:pt x="4570" y="29"/>
                    <a:pt x="4569" y="40"/>
                  </a:cubicBezTo>
                  <a:cubicBezTo>
                    <a:pt x="4567" y="53"/>
                    <a:pt x="4572" y="64"/>
                    <a:pt x="4579" y="65"/>
                  </a:cubicBezTo>
                  <a:cubicBezTo>
                    <a:pt x="4580" y="65"/>
                    <a:pt x="4581" y="65"/>
                    <a:pt x="4581" y="65"/>
                  </a:cubicBezTo>
                  <a:cubicBezTo>
                    <a:pt x="4588" y="65"/>
                    <a:pt x="4594" y="57"/>
                    <a:pt x="4595" y="45"/>
                  </a:cubicBezTo>
                  <a:cubicBezTo>
                    <a:pt x="4596" y="32"/>
                    <a:pt x="4592" y="21"/>
                    <a:pt x="4584" y="20"/>
                  </a:cubicBezTo>
                  <a:cubicBezTo>
                    <a:pt x="4584" y="20"/>
                    <a:pt x="4583" y="20"/>
                    <a:pt x="4583" y="20"/>
                  </a:cubicBezTo>
                  <a:moveTo>
                    <a:pt x="4182" y="18"/>
                  </a:moveTo>
                  <a:cubicBezTo>
                    <a:pt x="4181" y="18"/>
                    <a:pt x="4180" y="18"/>
                    <a:pt x="4179" y="18"/>
                  </a:cubicBezTo>
                  <a:cubicBezTo>
                    <a:pt x="4173" y="20"/>
                    <a:pt x="4168" y="24"/>
                    <a:pt x="4168" y="29"/>
                  </a:cubicBezTo>
                  <a:cubicBezTo>
                    <a:pt x="4168" y="32"/>
                    <a:pt x="4172" y="35"/>
                    <a:pt x="4176" y="35"/>
                  </a:cubicBezTo>
                  <a:cubicBezTo>
                    <a:pt x="4177" y="35"/>
                    <a:pt x="4178" y="34"/>
                    <a:pt x="4179" y="34"/>
                  </a:cubicBezTo>
                  <a:cubicBezTo>
                    <a:pt x="4185" y="33"/>
                    <a:pt x="4190" y="29"/>
                    <a:pt x="4190" y="24"/>
                  </a:cubicBezTo>
                  <a:cubicBezTo>
                    <a:pt x="4190" y="20"/>
                    <a:pt x="4187" y="18"/>
                    <a:pt x="4182" y="18"/>
                  </a:cubicBezTo>
                  <a:moveTo>
                    <a:pt x="4511" y="10"/>
                  </a:moveTo>
                  <a:cubicBezTo>
                    <a:pt x="4505" y="10"/>
                    <a:pt x="4499" y="18"/>
                    <a:pt x="4498" y="29"/>
                  </a:cubicBezTo>
                  <a:cubicBezTo>
                    <a:pt x="4497" y="40"/>
                    <a:pt x="4502" y="49"/>
                    <a:pt x="4509" y="51"/>
                  </a:cubicBezTo>
                  <a:cubicBezTo>
                    <a:pt x="4509" y="51"/>
                    <a:pt x="4510" y="51"/>
                    <a:pt x="4511" y="51"/>
                  </a:cubicBezTo>
                  <a:cubicBezTo>
                    <a:pt x="4517" y="51"/>
                    <a:pt x="4523" y="43"/>
                    <a:pt x="4524" y="33"/>
                  </a:cubicBezTo>
                  <a:cubicBezTo>
                    <a:pt x="4525" y="21"/>
                    <a:pt x="4520" y="11"/>
                    <a:pt x="4512" y="11"/>
                  </a:cubicBezTo>
                  <a:cubicBezTo>
                    <a:pt x="4512" y="11"/>
                    <a:pt x="4512" y="10"/>
                    <a:pt x="4511" y="10"/>
                  </a:cubicBezTo>
                  <a:moveTo>
                    <a:pt x="4243" y="6"/>
                  </a:moveTo>
                  <a:cubicBezTo>
                    <a:pt x="4242" y="6"/>
                    <a:pt x="4241" y="6"/>
                    <a:pt x="4241" y="6"/>
                  </a:cubicBezTo>
                  <a:cubicBezTo>
                    <a:pt x="4234" y="7"/>
                    <a:pt x="4229" y="12"/>
                    <a:pt x="4229" y="18"/>
                  </a:cubicBezTo>
                  <a:cubicBezTo>
                    <a:pt x="4229" y="23"/>
                    <a:pt x="4234" y="27"/>
                    <a:pt x="4240" y="27"/>
                  </a:cubicBezTo>
                  <a:cubicBezTo>
                    <a:pt x="4240" y="27"/>
                    <a:pt x="4240" y="27"/>
                    <a:pt x="4241" y="27"/>
                  </a:cubicBezTo>
                  <a:cubicBezTo>
                    <a:pt x="4247" y="26"/>
                    <a:pt x="4252" y="21"/>
                    <a:pt x="4252" y="15"/>
                  </a:cubicBezTo>
                  <a:cubicBezTo>
                    <a:pt x="4252" y="10"/>
                    <a:pt x="4248" y="6"/>
                    <a:pt x="4243" y="6"/>
                  </a:cubicBezTo>
                  <a:moveTo>
                    <a:pt x="4441" y="3"/>
                  </a:moveTo>
                  <a:cubicBezTo>
                    <a:pt x="4434" y="3"/>
                    <a:pt x="4428" y="10"/>
                    <a:pt x="4428" y="20"/>
                  </a:cubicBezTo>
                  <a:cubicBezTo>
                    <a:pt x="4427" y="29"/>
                    <a:pt x="4432" y="38"/>
                    <a:pt x="4439" y="39"/>
                  </a:cubicBezTo>
                  <a:cubicBezTo>
                    <a:pt x="4440" y="39"/>
                    <a:pt x="4440" y="39"/>
                    <a:pt x="4441" y="39"/>
                  </a:cubicBezTo>
                  <a:cubicBezTo>
                    <a:pt x="4447" y="39"/>
                    <a:pt x="4453" y="32"/>
                    <a:pt x="4453" y="23"/>
                  </a:cubicBezTo>
                  <a:cubicBezTo>
                    <a:pt x="4454" y="13"/>
                    <a:pt x="4449" y="4"/>
                    <a:pt x="4442" y="3"/>
                  </a:cubicBezTo>
                  <a:cubicBezTo>
                    <a:pt x="4442" y="3"/>
                    <a:pt x="4441" y="3"/>
                    <a:pt x="4441" y="3"/>
                  </a:cubicBezTo>
                  <a:moveTo>
                    <a:pt x="4306" y="0"/>
                  </a:moveTo>
                  <a:cubicBezTo>
                    <a:pt x="4306" y="0"/>
                    <a:pt x="4306" y="0"/>
                    <a:pt x="4305" y="0"/>
                  </a:cubicBezTo>
                  <a:cubicBezTo>
                    <a:pt x="4299" y="1"/>
                    <a:pt x="4293" y="6"/>
                    <a:pt x="4293" y="13"/>
                  </a:cubicBezTo>
                  <a:cubicBezTo>
                    <a:pt x="4293" y="20"/>
                    <a:pt x="4298" y="26"/>
                    <a:pt x="4305" y="26"/>
                  </a:cubicBezTo>
                  <a:cubicBezTo>
                    <a:pt x="4305" y="26"/>
                    <a:pt x="4305" y="26"/>
                    <a:pt x="4305" y="26"/>
                  </a:cubicBezTo>
                  <a:cubicBezTo>
                    <a:pt x="4312" y="26"/>
                    <a:pt x="4317" y="20"/>
                    <a:pt x="4317" y="13"/>
                  </a:cubicBezTo>
                  <a:cubicBezTo>
                    <a:pt x="4317" y="6"/>
                    <a:pt x="4312" y="0"/>
                    <a:pt x="4306" y="0"/>
                  </a:cubicBezTo>
                  <a:moveTo>
                    <a:pt x="4372" y="0"/>
                  </a:moveTo>
                  <a:cubicBezTo>
                    <a:pt x="4366" y="0"/>
                    <a:pt x="4360" y="6"/>
                    <a:pt x="4359" y="14"/>
                  </a:cubicBezTo>
                  <a:cubicBezTo>
                    <a:pt x="4359" y="22"/>
                    <a:pt x="4364" y="29"/>
                    <a:pt x="4371" y="30"/>
                  </a:cubicBezTo>
                  <a:cubicBezTo>
                    <a:pt x="4371" y="30"/>
                    <a:pt x="4372" y="30"/>
                    <a:pt x="4372" y="30"/>
                  </a:cubicBezTo>
                  <a:cubicBezTo>
                    <a:pt x="4379" y="30"/>
                    <a:pt x="4384" y="24"/>
                    <a:pt x="4384" y="16"/>
                  </a:cubicBezTo>
                  <a:cubicBezTo>
                    <a:pt x="4385" y="7"/>
                    <a:pt x="4380" y="0"/>
                    <a:pt x="4373" y="0"/>
                  </a:cubicBezTo>
                  <a:cubicBezTo>
                    <a:pt x="4373" y="0"/>
                    <a:pt x="4372" y="0"/>
                    <a:pt x="43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91"/>
            <p:cNvSpPr/>
            <p:nvPr/>
          </p:nvSpPr>
          <p:spPr bwMode="auto">
            <a:xfrm>
              <a:off x="12912725" y="12123738"/>
              <a:ext cx="73025" cy="185738"/>
            </a:xfrm>
            <a:custGeom>
              <a:avLst/>
              <a:gdLst>
                <a:gd name="T0" fmla="*/ 19 w 27"/>
                <a:gd name="T1" fmla="*/ 0 h 69"/>
                <a:gd name="T2" fmla="*/ 17 w 27"/>
                <a:gd name="T3" fmla="*/ 0 h 69"/>
                <a:gd name="T4" fmla="*/ 14 w 27"/>
                <a:gd name="T5" fmla="*/ 2 h 69"/>
                <a:gd name="T6" fmla="*/ 12 w 27"/>
                <a:gd name="T7" fmla="*/ 6 h 69"/>
                <a:gd name="T8" fmla="*/ 9 w 27"/>
                <a:gd name="T9" fmla="*/ 10 h 69"/>
                <a:gd name="T10" fmla="*/ 7 w 27"/>
                <a:gd name="T11" fmla="*/ 15 h 69"/>
                <a:gd name="T12" fmla="*/ 5 w 27"/>
                <a:gd name="T13" fmla="*/ 21 h 69"/>
                <a:gd name="T14" fmla="*/ 3 w 27"/>
                <a:gd name="T15" fmla="*/ 28 h 69"/>
                <a:gd name="T16" fmla="*/ 2 w 27"/>
                <a:gd name="T17" fmla="*/ 34 h 69"/>
                <a:gd name="T18" fmla="*/ 0 w 27"/>
                <a:gd name="T19" fmla="*/ 48 h 69"/>
                <a:gd name="T20" fmla="*/ 1 w 27"/>
                <a:gd name="T21" fmla="*/ 59 h 69"/>
                <a:gd name="T22" fmla="*/ 8 w 27"/>
                <a:gd name="T23" fmla="*/ 69 h 69"/>
                <a:gd name="T24" fmla="*/ 8 w 27"/>
                <a:gd name="T25" fmla="*/ 69 h 69"/>
                <a:gd name="T26" fmla="*/ 18 w 27"/>
                <a:gd name="T27" fmla="*/ 59 h 69"/>
                <a:gd name="T28" fmla="*/ 22 w 27"/>
                <a:gd name="T29" fmla="*/ 48 h 69"/>
                <a:gd name="T30" fmla="*/ 25 w 27"/>
                <a:gd name="T31" fmla="*/ 35 h 69"/>
                <a:gd name="T32" fmla="*/ 26 w 27"/>
                <a:gd name="T33" fmla="*/ 28 h 69"/>
                <a:gd name="T34" fmla="*/ 27 w 27"/>
                <a:gd name="T35" fmla="*/ 21 h 69"/>
                <a:gd name="T36" fmla="*/ 27 w 27"/>
                <a:gd name="T37" fmla="*/ 15 h 69"/>
                <a:gd name="T38" fmla="*/ 26 w 27"/>
                <a:gd name="T39" fmla="*/ 10 h 69"/>
                <a:gd name="T40" fmla="*/ 19 w 27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69">
                  <a:moveTo>
                    <a:pt x="19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3" y="3"/>
                    <a:pt x="13" y="4"/>
                    <a:pt x="12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8" y="11"/>
                    <a:pt x="8" y="13"/>
                    <a:pt x="7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4" y="23"/>
                    <a:pt x="4" y="25"/>
                    <a:pt x="3" y="28"/>
                  </a:cubicBezTo>
                  <a:cubicBezTo>
                    <a:pt x="2" y="30"/>
                    <a:pt x="2" y="32"/>
                    <a:pt x="2" y="34"/>
                  </a:cubicBezTo>
                  <a:cubicBezTo>
                    <a:pt x="1" y="39"/>
                    <a:pt x="0" y="43"/>
                    <a:pt x="0" y="48"/>
                  </a:cubicBezTo>
                  <a:cubicBezTo>
                    <a:pt x="0" y="52"/>
                    <a:pt x="1" y="56"/>
                    <a:pt x="1" y="59"/>
                  </a:cubicBezTo>
                  <a:cubicBezTo>
                    <a:pt x="2" y="65"/>
                    <a:pt x="5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9"/>
                    <a:pt x="15" y="66"/>
                    <a:pt x="18" y="59"/>
                  </a:cubicBezTo>
                  <a:cubicBezTo>
                    <a:pt x="20" y="56"/>
                    <a:pt x="21" y="52"/>
                    <a:pt x="22" y="48"/>
                  </a:cubicBezTo>
                  <a:cubicBezTo>
                    <a:pt x="24" y="44"/>
                    <a:pt x="25" y="39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7" y="26"/>
                    <a:pt x="27" y="23"/>
                    <a:pt x="27" y="21"/>
                  </a:cubicBezTo>
                  <a:cubicBezTo>
                    <a:pt x="27" y="19"/>
                    <a:pt x="27" y="17"/>
                    <a:pt x="27" y="15"/>
                  </a:cubicBezTo>
                  <a:cubicBezTo>
                    <a:pt x="27" y="13"/>
                    <a:pt x="26" y="12"/>
                    <a:pt x="26" y="10"/>
                  </a:cubicBezTo>
                  <a:cubicBezTo>
                    <a:pt x="25" y="3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92"/>
            <p:cNvSpPr/>
            <p:nvPr/>
          </p:nvSpPr>
          <p:spPr bwMode="auto">
            <a:xfrm>
              <a:off x="-895350" y="13373100"/>
              <a:ext cx="61913" cy="14288"/>
            </a:xfrm>
            <a:custGeom>
              <a:avLst/>
              <a:gdLst>
                <a:gd name="T0" fmla="*/ 22 w 23"/>
                <a:gd name="T1" fmla="*/ 0 h 5"/>
                <a:gd name="T2" fmla="*/ 21 w 23"/>
                <a:gd name="T3" fmla="*/ 0 h 5"/>
                <a:gd name="T4" fmla="*/ 20 w 23"/>
                <a:gd name="T5" fmla="*/ 0 h 5"/>
                <a:gd name="T6" fmla="*/ 19 w 23"/>
                <a:gd name="T7" fmla="*/ 0 h 5"/>
                <a:gd name="T8" fmla="*/ 17 w 23"/>
                <a:gd name="T9" fmla="*/ 0 h 5"/>
                <a:gd name="T10" fmla="*/ 13 w 23"/>
                <a:gd name="T11" fmla="*/ 1 h 5"/>
                <a:gd name="T12" fmla="*/ 10 w 23"/>
                <a:gd name="T13" fmla="*/ 1 h 5"/>
                <a:gd name="T14" fmla="*/ 8 w 23"/>
                <a:gd name="T15" fmla="*/ 2 h 5"/>
                <a:gd name="T16" fmla="*/ 6 w 23"/>
                <a:gd name="T17" fmla="*/ 2 h 5"/>
                <a:gd name="T18" fmla="*/ 5 w 23"/>
                <a:gd name="T19" fmla="*/ 2 h 5"/>
                <a:gd name="T20" fmla="*/ 3 w 23"/>
                <a:gd name="T21" fmla="*/ 3 h 5"/>
                <a:gd name="T22" fmla="*/ 2 w 23"/>
                <a:gd name="T23" fmla="*/ 3 h 5"/>
                <a:gd name="T24" fmla="*/ 1 w 23"/>
                <a:gd name="T25" fmla="*/ 4 h 5"/>
                <a:gd name="T26" fmla="*/ 2 w 23"/>
                <a:gd name="T27" fmla="*/ 5 h 5"/>
                <a:gd name="T28" fmla="*/ 4 w 23"/>
                <a:gd name="T29" fmla="*/ 5 h 5"/>
                <a:gd name="T30" fmla="*/ 4 w 23"/>
                <a:gd name="T31" fmla="*/ 5 h 5"/>
                <a:gd name="T32" fmla="*/ 5 w 23"/>
                <a:gd name="T33" fmla="*/ 5 h 5"/>
                <a:gd name="T34" fmla="*/ 7 w 23"/>
                <a:gd name="T35" fmla="*/ 5 h 5"/>
                <a:gd name="T36" fmla="*/ 9 w 23"/>
                <a:gd name="T37" fmla="*/ 5 h 5"/>
                <a:gd name="T38" fmla="*/ 18 w 23"/>
                <a:gd name="T39" fmla="*/ 3 h 5"/>
                <a:gd name="T40" fmla="*/ 23 w 23"/>
                <a:gd name="T41" fmla="*/ 1 h 5"/>
                <a:gd name="T42" fmla="*/ 23 w 23"/>
                <a:gd name="T43" fmla="*/ 0 h 5"/>
                <a:gd name="T44" fmla="*/ 23 w 23"/>
                <a:gd name="T45" fmla="*/ 0 h 5"/>
                <a:gd name="T46" fmla="*/ 22 w 23"/>
                <a:gd name="T47" fmla="*/ 0 h 5"/>
                <a:gd name="T48" fmla="*/ 22 w 23"/>
                <a:gd name="T4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2" y="4"/>
                    <a:pt x="15" y="3"/>
                    <a:pt x="18" y="3"/>
                  </a:cubicBezTo>
                  <a:cubicBezTo>
                    <a:pt x="20" y="2"/>
                    <a:pt x="22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93"/>
            <p:cNvSpPr>
              <a:spLocks noEditPoints="1"/>
            </p:cNvSpPr>
            <p:nvPr/>
          </p:nvSpPr>
          <p:spPr bwMode="auto">
            <a:xfrm>
              <a:off x="-741363" y="11945938"/>
              <a:ext cx="13471526" cy="1411288"/>
            </a:xfrm>
            <a:custGeom>
              <a:avLst/>
              <a:gdLst>
                <a:gd name="T0" fmla="*/ 2959 w 5004"/>
                <a:gd name="T1" fmla="*/ 524 h 524"/>
                <a:gd name="T2" fmla="*/ 21 w 5004"/>
                <a:gd name="T3" fmla="*/ 515 h 524"/>
                <a:gd name="T4" fmla="*/ 2887 w 5004"/>
                <a:gd name="T5" fmla="*/ 508 h 524"/>
                <a:gd name="T6" fmla="*/ 3155 w 5004"/>
                <a:gd name="T7" fmla="*/ 509 h 524"/>
                <a:gd name="T8" fmla="*/ 2832 w 5004"/>
                <a:gd name="T9" fmla="*/ 489 h 524"/>
                <a:gd name="T10" fmla="*/ 3213 w 5004"/>
                <a:gd name="T11" fmla="*/ 495 h 524"/>
                <a:gd name="T12" fmla="*/ 3302 w 5004"/>
                <a:gd name="T13" fmla="*/ 469 h 524"/>
                <a:gd name="T14" fmla="*/ 107 w 5004"/>
                <a:gd name="T15" fmla="*/ 471 h 524"/>
                <a:gd name="T16" fmla="*/ 3372 w 5004"/>
                <a:gd name="T17" fmla="*/ 447 h 524"/>
                <a:gd name="T18" fmla="*/ 3428 w 5004"/>
                <a:gd name="T19" fmla="*/ 426 h 524"/>
                <a:gd name="T20" fmla="*/ 168 w 5004"/>
                <a:gd name="T21" fmla="*/ 431 h 524"/>
                <a:gd name="T22" fmla="*/ 3509 w 5004"/>
                <a:gd name="T23" fmla="*/ 393 h 524"/>
                <a:gd name="T24" fmla="*/ 210 w 5004"/>
                <a:gd name="T25" fmla="*/ 394 h 524"/>
                <a:gd name="T26" fmla="*/ 2620 w 5004"/>
                <a:gd name="T27" fmla="*/ 364 h 524"/>
                <a:gd name="T28" fmla="*/ 279 w 5004"/>
                <a:gd name="T29" fmla="*/ 330 h 524"/>
                <a:gd name="T30" fmla="*/ 3620 w 5004"/>
                <a:gd name="T31" fmla="*/ 341 h 524"/>
                <a:gd name="T32" fmla="*/ 2570 w 5004"/>
                <a:gd name="T33" fmla="*/ 326 h 524"/>
                <a:gd name="T34" fmla="*/ 2530 w 5004"/>
                <a:gd name="T35" fmla="*/ 297 h 524"/>
                <a:gd name="T36" fmla="*/ 329 w 5004"/>
                <a:gd name="T37" fmla="*/ 282 h 524"/>
                <a:gd name="T38" fmla="*/ 3767 w 5004"/>
                <a:gd name="T39" fmla="*/ 263 h 524"/>
                <a:gd name="T40" fmla="*/ 2489 w 5004"/>
                <a:gd name="T41" fmla="*/ 264 h 524"/>
                <a:gd name="T42" fmla="*/ 380 w 5004"/>
                <a:gd name="T43" fmla="*/ 233 h 524"/>
                <a:gd name="T44" fmla="*/ 4853 w 5004"/>
                <a:gd name="T45" fmla="*/ 288 h 524"/>
                <a:gd name="T46" fmla="*/ 3827 w 5004"/>
                <a:gd name="T47" fmla="*/ 228 h 524"/>
                <a:gd name="T48" fmla="*/ 2429 w 5004"/>
                <a:gd name="T49" fmla="*/ 222 h 524"/>
                <a:gd name="T50" fmla="*/ 4791 w 5004"/>
                <a:gd name="T51" fmla="*/ 206 h 524"/>
                <a:gd name="T52" fmla="*/ 4706 w 5004"/>
                <a:gd name="T53" fmla="*/ 205 h 524"/>
                <a:gd name="T54" fmla="*/ 2388 w 5004"/>
                <a:gd name="T55" fmla="*/ 193 h 524"/>
                <a:gd name="T56" fmla="*/ 3890 w 5004"/>
                <a:gd name="T57" fmla="*/ 191 h 524"/>
                <a:gd name="T58" fmla="*/ 4664 w 5004"/>
                <a:gd name="T59" fmla="*/ 188 h 524"/>
                <a:gd name="T60" fmla="*/ 2325 w 5004"/>
                <a:gd name="T61" fmla="*/ 158 h 524"/>
                <a:gd name="T62" fmla="*/ 3972 w 5004"/>
                <a:gd name="T63" fmla="*/ 137 h 524"/>
                <a:gd name="T64" fmla="*/ 4584 w 5004"/>
                <a:gd name="T65" fmla="*/ 179 h 524"/>
                <a:gd name="T66" fmla="*/ 2258 w 5004"/>
                <a:gd name="T67" fmla="*/ 131 h 524"/>
                <a:gd name="T68" fmla="*/ 4513 w 5004"/>
                <a:gd name="T69" fmla="*/ 150 h 524"/>
                <a:gd name="T70" fmla="*/ 2150 w 5004"/>
                <a:gd name="T71" fmla="*/ 109 h 524"/>
                <a:gd name="T72" fmla="*/ 2085 w 5004"/>
                <a:gd name="T73" fmla="*/ 107 h 524"/>
                <a:gd name="T74" fmla="*/ 525 w 5004"/>
                <a:gd name="T75" fmla="*/ 106 h 524"/>
                <a:gd name="T76" fmla="*/ 1922 w 5004"/>
                <a:gd name="T77" fmla="*/ 99 h 524"/>
                <a:gd name="T78" fmla="*/ 4034 w 5004"/>
                <a:gd name="T79" fmla="*/ 97 h 524"/>
                <a:gd name="T80" fmla="*/ 4435 w 5004"/>
                <a:gd name="T81" fmla="*/ 102 h 524"/>
                <a:gd name="T82" fmla="*/ 1786 w 5004"/>
                <a:gd name="T83" fmla="*/ 88 h 524"/>
                <a:gd name="T84" fmla="*/ 1684 w 5004"/>
                <a:gd name="T85" fmla="*/ 78 h 524"/>
                <a:gd name="T86" fmla="*/ 4085 w 5004"/>
                <a:gd name="T87" fmla="*/ 70 h 524"/>
                <a:gd name="T88" fmla="*/ 1589 w 5004"/>
                <a:gd name="T89" fmla="*/ 68 h 524"/>
                <a:gd name="T90" fmla="*/ 571 w 5004"/>
                <a:gd name="T91" fmla="*/ 76 h 524"/>
                <a:gd name="T92" fmla="*/ 4316 w 5004"/>
                <a:gd name="T93" fmla="*/ 57 h 524"/>
                <a:gd name="T94" fmla="*/ 4138 w 5004"/>
                <a:gd name="T95" fmla="*/ 55 h 524"/>
                <a:gd name="T96" fmla="*/ 4256 w 5004"/>
                <a:gd name="T97" fmla="*/ 71 h 524"/>
                <a:gd name="T98" fmla="*/ 4194 w 5004"/>
                <a:gd name="T99" fmla="*/ 48 h 524"/>
                <a:gd name="T100" fmla="*/ 1295 w 5004"/>
                <a:gd name="T101" fmla="*/ 36 h 524"/>
                <a:gd name="T102" fmla="*/ 637 w 5004"/>
                <a:gd name="T103" fmla="*/ 39 h 524"/>
                <a:gd name="T104" fmla="*/ 1205 w 5004"/>
                <a:gd name="T105" fmla="*/ 27 h 524"/>
                <a:gd name="T106" fmla="*/ 1130 w 5004"/>
                <a:gd name="T107" fmla="*/ 20 h 524"/>
                <a:gd name="T108" fmla="*/ 685 w 5004"/>
                <a:gd name="T109" fmla="*/ 20 h 524"/>
                <a:gd name="T110" fmla="*/ 1050 w 5004"/>
                <a:gd name="T111" fmla="*/ 13 h 524"/>
                <a:gd name="T112" fmla="*/ 959 w 5004"/>
                <a:gd name="T113" fmla="*/ 6 h 524"/>
                <a:gd name="T114" fmla="*/ 881 w 5004"/>
                <a:gd name="T115" fmla="*/ 2 h 524"/>
                <a:gd name="T116" fmla="*/ 770 w 5004"/>
                <a:gd name="T117" fmla="*/ 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04" h="524">
                  <a:moveTo>
                    <a:pt x="3025" y="517"/>
                  </a:moveTo>
                  <a:cubicBezTo>
                    <a:pt x="3025" y="517"/>
                    <a:pt x="3024" y="517"/>
                    <a:pt x="3023" y="517"/>
                  </a:cubicBezTo>
                  <a:cubicBezTo>
                    <a:pt x="3017" y="517"/>
                    <a:pt x="3011" y="519"/>
                    <a:pt x="3011" y="521"/>
                  </a:cubicBezTo>
                  <a:cubicBezTo>
                    <a:pt x="3011" y="523"/>
                    <a:pt x="3015" y="524"/>
                    <a:pt x="3021" y="524"/>
                  </a:cubicBezTo>
                  <a:cubicBezTo>
                    <a:pt x="3022" y="524"/>
                    <a:pt x="3022" y="524"/>
                    <a:pt x="3023" y="524"/>
                  </a:cubicBezTo>
                  <a:cubicBezTo>
                    <a:pt x="3030" y="524"/>
                    <a:pt x="3035" y="522"/>
                    <a:pt x="3035" y="520"/>
                  </a:cubicBezTo>
                  <a:cubicBezTo>
                    <a:pt x="3036" y="518"/>
                    <a:pt x="3031" y="517"/>
                    <a:pt x="3025" y="517"/>
                  </a:cubicBezTo>
                  <a:moveTo>
                    <a:pt x="2956" y="516"/>
                  </a:moveTo>
                  <a:cubicBezTo>
                    <a:pt x="2951" y="516"/>
                    <a:pt x="2947" y="517"/>
                    <a:pt x="2947" y="519"/>
                  </a:cubicBezTo>
                  <a:cubicBezTo>
                    <a:pt x="2947" y="521"/>
                    <a:pt x="2952" y="523"/>
                    <a:pt x="2959" y="524"/>
                  </a:cubicBezTo>
                  <a:cubicBezTo>
                    <a:pt x="2960" y="524"/>
                    <a:pt x="2960" y="524"/>
                    <a:pt x="2961" y="524"/>
                  </a:cubicBezTo>
                  <a:cubicBezTo>
                    <a:pt x="2967" y="524"/>
                    <a:pt x="2971" y="522"/>
                    <a:pt x="2971" y="521"/>
                  </a:cubicBezTo>
                  <a:cubicBezTo>
                    <a:pt x="2971" y="519"/>
                    <a:pt x="2966" y="517"/>
                    <a:pt x="2959" y="517"/>
                  </a:cubicBezTo>
                  <a:cubicBezTo>
                    <a:pt x="2958" y="516"/>
                    <a:pt x="2957" y="516"/>
                    <a:pt x="2956" y="516"/>
                  </a:cubicBezTo>
                  <a:moveTo>
                    <a:pt x="21" y="515"/>
                  </a:moveTo>
                  <a:cubicBezTo>
                    <a:pt x="19" y="515"/>
                    <a:pt x="17" y="515"/>
                    <a:pt x="13" y="517"/>
                  </a:cubicBezTo>
                  <a:cubicBezTo>
                    <a:pt x="7" y="519"/>
                    <a:pt x="1" y="521"/>
                    <a:pt x="0" y="522"/>
                  </a:cubicBezTo>
                  <a:cubicBezTo>
                    <a:pt x="0" y="523"/>
                    <a:pt x="0" y="523"/>
                    <a:pt x="1" y="523"/>
                  </a:cubicBezTo>
                  <a:cubicBezTo>
                    <a:pt x="3" y="523"/>
                    <a:pt x="5" y="522"/>
                    <a:pt x="8" y="521"/>
                  </a:cubicBezTo>
                  <a:cubicBezTo>
                    <a:pt x="14" y="519"/>
                    <a:pt x="20" y="516"/>
                    <a:pt x="21" y="515"/>
                  </a:cubicBezTo>
                  <a:cubicBezTo>
                    <a:pt x="21" y="515"/>
                    <a:pt x="21" y="515"/>
                    <a:pt x="21" y="515"/>
                  </a:cubicBezTo>
                  <a:moveTo>
                    <a:pt x="3094" y="512"/>
                  </a:moveTo>
                  <a:cubicBezTo>
                    <a:pt x="3093" y="512"/>
                    <a:pt x="3091" y="512"/>
                    <a:pt x="3089" y="512"/>
                  </a:cubicBezTo>
                  <a:cubicBezTo>
                    <a:pt x="3082" y="513"/>
                    <a:pt x="3076" y="515"/>
                    <a:pt x="3076" y="516"/>
                  </a:cubicBezTo>
                  <a:cubicBezTo>
                    <a:pt x="3076" y="518"/>
                    <a:pt x="3079" y="519"/>
                    <a:pt x="3084" y="519"/>
                  </a:cubicBezTo>
                  <a:cubicBezTo>
                    <a:pt x="3085" y="519"/>
                    <a:pt x="3087" y="519"/>
                    <a:pt x="3088" y="519"/>
                  </a:cubicBezTo>
                  <a:cubicBezTo>
                    <a:pt x="3095" y="518"/>
                    <a:pt x="3101" y="515"/>
                    <a:pt x="3101" y="514"/>
                  </a:cubicBezTo>
                  <a:cubicBezTo>
                    <a:pt x="3101" y="512"/>
                    <a:pt x="3098" y="512"/>
                    <a:pt x="3094" y="512"/>
                  </a:cubicBezTo>
                  <a:moveTo>
                    <a:pt x="2891" y="507"/>
                  </a:moveTo>
                  <a:cubicBezTo>
                    <a:pt x="2889" y="507"/>
                    <a:pt x="2887" y="507"/>
                    <a:pt x="2887" y="508"/>
                  </a:cubicBezTo>
                  <a:cubicBezTo>
                    <a:pt x="2887" y="510"/>
                    <a:pt x="2891" y="513"/>
                    <a:pt x="2898" y="515"/>
                  </a:cubicBezTo>
                  <a:cubicBezTo>
                    <a:pt x="2900" y="515"/>
                    <a:pt x="2902" y="515"/>
                    <a:pt x="2904" y="515"/>
                  </a:cubicBezTo>
                  <a:cubicBezTo>
                    <a:pt x="2907" y="515"/>
                    <a:pt x="2909" y="515"/>
                    <a:pt x="2909" y="513"/>
                  </a:cubicBezTo>
                  <a:cubicBezTo>
                    <a:pt x="2909" y="511"/>
                    <a:pt x="2904" y="509"/>
                    <a:pt x="2898" y="508"/>
                  </a:cubicBezTo>
                  <a:cubicBezTo>
                    <a:pt x="2896" y="507"/>
                    <a:pt x="2893" y="507"/>
                    <a:pt x="2891" y="507"/>
                  </a:cubicBezTo>
                  <a:moveTo>
                    <a:pt x="3164" y="502"/>
                  </a:moveTo>
                  <a:cubicBezTo>
                    <a:pt x="3161" y="502"/>
                    <a:pt x="3159" y="502"/>
                    <a:pt x="3155" y="502"/>
                  </a:cubicBezTo>
                  <a:cubicBezTo>
                    <a:pt x="3148" y="504"/>
                    <a:pt x="3143" y="506"/>
                    <a:pt x="3143" y="508"/>
                  </a:cubicBezTo>
                  <a:cubicBezTo>
                    <a:pt x="3142" y="509"/>
                    <a:pt x="3145" y="509"/>
                    <a:pt x="3148" y="509"/>
                  </a:cubicBezTo>
                  <a:cubicBezTo>
                    <a:pt x="3150" y="509"/>
                    <a:pt x="3152" y="509"/>
                    <a:pt x="3155" y="509"/>
                  </a:cubicBezTo>
                  <a:cubicBezTo>
                    <a:pt x="3162" y="507"/>
                    <a:pt x="3168" y="505"/>
                    <a:pt x="3168" y="503"/>
                  </a:cubicBezTo>
                  <a:cubicBezTo>
                    <a:pt x="3168" y="502"/>
                    <a:pt x="3166" y="502"/>
                    <a:pt x="3164" y="502"/>
                  </a:cubicBezTo>
                  <a:moveTo>
                    <a:pt x="74" y="490"/>
                  </a:moveTo>
                  <a:cubicBezTo>
                    <a:pt x="73" y="490"/>
                    <a:pt x="70" y="491"/>
                    <a:pt x="66" y="494"/>
                  </a:cubicBezTo>
                  <a:cubicBezTo>
                    <a:pt x="61" y="496"/>
                    <a:pt x="55" y="499"/>
                    <a:pt x="54" y="501"/>
                  </a:cubicBezTo>
                  <a:cubicBezTo>
                    <a:pt x="54" y="501"/>
                    <a:pt x="54" y="502"/>
                    <a:pt x="55" y="502"/>
                  </a:cubicBezTo>
                  <a:cubicBezTo>
                    <a:pt x="56" y="502"/>
                    <a:pt x="59" y="501"/>
                    <a:pt x="63" y="499"/>
                  </a:cubicBezTo>
                  <a:cubicBezTo>
                    <a:pt x="69" y="496"/>
                    <a:pt x="74" y="492"/>
                    <a:pt x="75" y="491"/>
                  </a:cubicBezTo>
                  <a:cubicBezTo>
                    <a:pt x="75" y="490"/>
                    <a:pt x="75" y="490"/>
                    <a:pt x="74" y="490"/>
                  </a:cubicBezTo>
                  <a:moveTo>
                    <a:pt x="2832" y="489"/>
                  </a:moveTo>
                  <a:cubicBezTo>
                    <a:pt x="2830" y="489"/>
                    <a:pt x="2829" y="489"/>
                    <a:pt x="2829" y="490"/>
                  </a:cubicBezTo>
                  <a:cubicBezTo>
                    <a:pt x="2829" y="492"/>
                    <a:pt x="2834" y="496"/>
                    <a:pt x="2840" y="498"/>
                  </a:cubicBezTo>
                  <a:cubicBezTo>
                    <a:pt x="2843" y="499"/>
                    <a:pt x="2845" y="499"/>
                    <a:pt x="2847" y="499"/>
                  </a:cubicBezTo>
                  <a:cubicBezTo>
                    <a:pt x="2849" y="499"/>
                    <a:pt x="2851" y="499"/>
                    <a:pt x="2851" y="498"/>
                  </a:cubicBezTo>
                  <a:cubicBezTo>
                    <a:pt x="2851" y="496"/>
                    <a:pt x="2846" y="493"/>
                    <a:pt x="2840" y="491"/>
                  </a:cubicBezTo>
                  <a:cubicBezTo>
                    <a:pt x="2837" y="490"/>
                    <a:pt x="2834" y="489"/>
                    <a:pt x="2832" y="489"/>
                  </a:cubicBezTo>
                  <a:moveTo>
                    <a:pt x="3233" y="487"/>
                  </a:moveTo>
                  <a:cubicBezTo>
                    <a:pt x="3231" y="487"/>
                    <a:pt x="3227" y="488"/>
                    <a:pt x="3223" y="489"/>
                  </a:cubicBezTo>
                  <a:cubicBezTo>
                    <a:pt x="3216" y="490"/>
                    <a:pt x="3210" y="493"/>
                    <a:pt x="3210" y="494"/>
                  </a:cubicBezTo>
                  <a:cubicBezTo>
                    <a:pt x="3210" y="495"/>
                    <a:pt x="3211" y="495"/>
                    <a:pt x="3213" y="495"/>
                  </a:cubicBezTo>
                  <a:cubicBezTo>
                    <a:pt x="3215" y="495"/>
                    <a:pt x="3219" y="495"/>
                    <a:pt x="3222" y="494"/>
                  </a:cubicBezTo>
                  <a:cubicBezTo>
                    <a:pt x="3229" y="492"/>
                    <a:pt x="3235" y="489"/>
                    <a:pt x="3235" y="488"/>
                  </a:cubicBezTo>
                  <a:cubicBezTo>
                    <a:pt x="3235" y="488"/>
                    <a:pt x="3234" y="487"/>
                    <a:pt x="3233" y="487"/>
                  </a:cubicBezTo>
                  <a:moveTo>
                    <a:pt x="3302" y="469"/>
                  </a:moveTo>
                  <a:cubicBezTo>
                    <a:pt x="3300" y="469"/>
                    <a:pt x="3296" y="470"/>
                    <a:pt x="3291" y="471"/>
                  </a:cubicBezTo>
                  <a:cubicBezTo>
                    <a:pt x="3284" y="473"/>
                    <a:pt x="3278" y="476"/>
                    <a:pt x="3278" y="477"/>
                  </a:cubicBezTo>
                  <a:cubicBezTo>
                    <a:pt x="3278" y="477"/>
                    <a:pt x="3278" y="477"/>
                    <a:pt x="3279" y="477"/>
                  </a:cubicBezTo>
                  <a:cubicBezTo>
                    <a:pt x="3282" y="477"/>
                    <a:pt x="3286" y="477"/>
                    <a:pt x="3290" y="475"/>
                  </a:cubicBezTo>
                  <a:cubicBezTo>
                    <a:pt x="3297" y="473"/>
                    <a:pt x="3303" y="470"/>
                    <a:pt x="3303" y="469"/>
                  </a:cubicBezTo>
                  <a:cubicBezTo>
                    <a:pt x="3303" y="469"/>
                    <a:pt x="3303" y="469"/>
                    <a:pt x="3302" y="469"/>
                  </a:cubicBezTo>
                  <a:moveTo>
                    <a:pt x="2776" y="465"/>
                  </a:moveTo>
                  <a:cubicBezTo>
                    <a:pt x="2775" y="465"/>
                    <a:pt x="2774" y="465"/>
                    <a:pt x="2774" y="466"/>
                  </a:cubicBezTo>
                  <a:cubicBezTo>
                    <a:pt x="2774" y="467"/>
                    <a:pt x="2779" y="471"/>
                    <a:pt x="2784" y="474"/>
                  </a:cubicBezTo>
                  <a:cubicBezTo>
                    <a:pt x="2788" y="476"/>
                    <a:pt x="2791" y="477"/>
                    <a:pt x="2793" y="477"/>
                  </a:cubicBezTo>
                  <a:cubicBezTo>
                    <a:pt x="2794" y="477"/>
                    <a:pt x="2795" y="476"/>
                    <a:pt x="2795" y="476"/>
                  </a:cubicBezTo>
                  <a:cubicBezTo>
                    <a:pt x="2795" y="474"/>
                    <a:pt x="2791" y="470"/>
                    <a:pt x="2785" y="468"/>
                  </a:cubicBezTo>
                  <a:cubicBezTo>
                    <a:pt x="2781" y="466"/>
                    <a:pt x="2778" y="465"/>
                    <a:pt x="2776" y="465"/>
                  </a:cubicBezTo>
                  <a:moveTo>
                    <a:pt x="127" y="458"/>
                  </a:moveTo>
                  <a:cubicBezTo>
                    <a:pt x="126" y="458"/>
                    <a:pt x="122" y="460"/>
                    <a:pt x="118" y="463"/>
                  </a:cubicBezTo>
                  <a:cubicBezTo>
                    <a:pt x="113" y="466"/>
                    <a:pt x="108" y="470"/>
                    <a:pt x="107" y="471"/>
                  </a:cubicBezTo>
                  <a:cubicBezTo>
                    <a:pt x="107" y="472"/>
                    <a:pt x="107" y="472"/>
                    <a:pt x="108" y="472"/>
                  </a:cubicBezTo>
                  <a:cubicBezTo>
                    <a:pt x="109" y="472"/>
                    <a:pt x="112" y="471"/>
                    <a:pt x="116" y="468"/>
                  </a:cubicBezTo>
                  <a:cubicBezTo>
                    <a:pt x="122" y="464"/>
                    <a:pt x="126" y="460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moveTo>
                    <a:pt x="3371" y="447"/>
                  </a:moveTo>
                  <a:cubicBezTo>
                    <a:pt x="3370" y="447"/>
                    <a:pt x="3365" y="448"/>
                    <a:pt x="3359" y="450"/>
                  </a:cubicBezTo>
                  <a:cubicBezTo>
                    <a:pt x="3352" y="453"/>
                    <a:pt x="3346" y="455"/>
                    <a:pt x="3346" y="456"/>
                  </a:cubicBezTo>
                  <a:cubicBezTo>
                    <a:pt x="3346" y="456"/>
                    <a:pt x="3346" y="456"/>
                    <a:pt x="3347" y="456"/>
                  </a:cubicBezTo>
                  <a:cubicBezTo>
                    <a:pt x="3348" y="456"/>
                    <a:pt x="3353" y="455"/>
                    <a:pt x="3359" y="453"/>
                  </a:cubicBezTo>
                  <a:cubicBezTo>
                    <a:pt x="3366" y="451"/>
                    <a:pt x="3372" y="448"/>
                    <a:pt x="3372" y="447"/>
                  </a:cubicBezTo>
                  <a:cubicBezTo>
                    <a:pt x="3372" y="447"/>
                    <a:pt x="3372" y="447"/>
                    <a:pt x="3371" y="447"/>
                  </a:cubicBezTo>
                  <a:moveTo>
                    <a:pt x="2722" y="435"/>
                  </a:moveTo>
                  <a:cubicBezTo>
                    <a:pt x="2722" y="435"/>
                    <a:pt x="2721" y="435"/>
                    <a:pt x="2721" y="436"/>
                  </a:cubicBezTo>
                  <a:cubicBezTo>
                    <a:pt x="2721" y="437"/>
                    <a:pt x="2726" y="441"/>
                    <a:pt x="2731" y="445"/>
                  </a:cubicBezTo>
                  <a:cubicBezTo>
                    <a:pt x="2735" y="447"/>
                    <a:pt x="2738" y="448"/>
                    <a:pt x="2740" y="448"/>
                  </a:cubicBezTo>
                  <a:cubicBezTo>
                    <a:pt x="2741" y="448"/>
                    <a:pt x="2741" y="448"/>
                    <a:pt x="2741" y="447"/>
                  </a:cubicBezTo>
                  <a:cubicBezTo>
                    <a:pt x="2741" y="446"/>
                    <a:pt x="2737" y="442"/>
                    <a:pt x="2732" y="439"/>
                  </a:cubicBezTo>
                  <a:cubicBezTo>
                    <a:pt x="2728" y="437"/>
                    <a:pt x="2724" y="435"/>
                    <a:pt x="2722" y="435"/>
                  </a:cubicBezTo>
                  <a:moveTo>
                    <a:pt x="3440" y="421"/>
                  </a:moveTo>
                  <a:cubicBezTo>
                    <a:pt x="3440" y="421"/>
                    <a:pt x="3434" y="423"/>
                    <a:pt x="3428" y="426"/>
                  </a:cubicBezTo>
                  <a:cubicBezTo>
                    <a:pt x="3421" y="428"/>
                    <a:pt x="3415" y="431"/>
                    <a:pt x="3415" y="431"/>
                  </a:cubicBezTo>
                  <a:cubicBezTo>
                    <a:pt x="3415" y="431"/>
                    <a:pt x="3415" y="431"/>
                    <a:pt x="3415" y="431"/>
                  </a:cubicBezTo>
                  <a:cubicBezTo>
                    <a:pt x="3416" y="431"/>
                    <a:pt x="3421" y="430"/>
                    <a:pt x="3427" y="427"/>
                  </a:cubicBezTo>
                  <a:cubicBezTo>
                    <a:pt x="3434" y="425"/>
                    <a:pt x="3440" y="422"/>
                    <a:pt x="3440" y="421"/>
                  </a:cubicBezTo>
                  <a:cubicBezTo>
                    <a:pt x="3441" y="421"/>
                    <a:pt x="3440" y="421"/>
                    <a:pt x="3440" y="421"/>
                  </a:cubicBezTo>
                  <a:moveTo>
                    <a:pt x="178" y="420"/>
                  </a:moveTo>
                  <a:cubicBezTo>
                    <a:pt x="177" y="420"/>
                    <a:pt x="174" y="422"/>
                    <a:pt x="169" y="425"/>
                  </a:cubicBezTo>
                  <a:cubicBezTo>
                    <a:pt x="164" y="430"/>
                    <a:pt x="159" y="434"/>
                    <a:pt x="159" y="435"/>
                  </a:cubicBezTo>
                  <a:cubicBezTo>
                    <a:pt x="159" y="436"/>
                    <a:pt x="159" y="436"/>
                    <a:pt x="159" y="436"/>
                  </a:cubicBezTo>
                  <a:cubicBezTo>
                    <a:pt x="160" y="436"/>
                    <a:pt x="164" y="434"/>
                    <a:pt x="168" y="431"/>
                  </a:cubicBezTo>
                  <a:cubicBezTo>
                    <a:pt x="173" y="426"/>
                    <a:pt x="178" y="421"/>
                    <a:pt x="178" y="420"/>
                  </a:cubicBezTo>
                  <a:cubicBezTo>
                    <a:pt x="178" y="420"/>
                    <a:pt x="178" y="420"/>
                    <a:pt x="178" y="420"/>
                  </a:cubicBezTo>
                  <a:moveTo>
                    <a:pt x="2671" y="401"/>
                  </a:moveTo>
                  <a:cubicBezTo>
                    <a:pt x="2670" y="401"/>
                    <a:pt x="2670" y="401"/>
                    <a:pt x="2670" y="402"/>
                  </a:cubicBezTo>
                  <a:cubicBezTo>
                    <a:pt x="2670" y="403"/>
                    <a:pt x="2674" y="407"/>
                    <a:pt x="2679" y="411"/>
                  </a:cubicBezTo>
                  <a:cubicBezTo>
                    <a:pt x="2683" y="414"/>
                    <a:pt x="2687" y="415"/>
                    <a:pt x="2688" y="415"/>
                  </a:cubicBezTo>
                  <a:cubicBezTo>
                    <a:pt x="2689" y="415"/>
                    <a:pt x="2689" y="415"/>
                    <a:pt x="2689" y="415"/>
                  </a:cubicBezTo>
                  <a:cubicBezTo>
                    <a:pt x="2689" y="413"/>
                    <a:pt x="2685" y="410"/>
                    <a:pt x="2680" y="406"/>
                  </a:cubicBezTo>
                  <a:cubicBezTo>
                    <a:pt x="2676" y="403"/>
                    <a:pt x="2672" y="401"/>
                    <a:pt x="2671" y="401"/>
                  </a:cubicBezTo>
                  <a:moveTo>
                    <a:pt x="3509" y="393"/>
                  </a:moveTo>
                  <a:cubicBezTo>
                    <a:pt x="3509" y="393"/>
                    <a:pt x="3503" y="395"/>
                    <a:pt x="3496" y="398"/>
                  </a:cubicBezTo>
                  <a:cubicBezTo>
                    <a:pt x="3489" y="401"/>
                    <a:pt x="3483" y="404"/>
                    <a:pt x="3483" y="404"/>
                  </a:cubicBezTo>
                  <a:cubicBezTo>
                    <a:pt x="3483" y="404"/>
                    <a:pt x="3483" y="404"/>
                    <a:pt x="3483" y="404"/>
                  </a:cubicBezTo>
                  <a:cubicBezTo>
                    <a:pt x="3484" y="404"/>
                    <a:pt x="3489" y="402"/>
                    <a:pt x="3496" y="399"/>
                  </a:cubicBezTo>
                  <a:cubicBezTo>
                    <a:pt x="3503" y="396"/>
                    <a:pt x="3509" y="393"/>
                    <a:pt x="3509" y="393"/>
                  </a:cubicBezTo>
                  <a:cubicBezTo>
                    <a:pt x="3509" y="393"/>
                    <a:pt x="3509" y="393"/>
                    <a:pt x="3509" y="393"/>
                  </a:cubicBezTo>
                  <a:moveTo>
                    <a:pt x="229" y="377"/>
                  </a:moveTo>
                  <a:cubicBezTo>
                    <a:pt x="228" y="377"/>
                    <a:pt x="224" y="379"/>
                    <a:pt x="220" y="383"/>
                  </a:cubicBezTo>
                  <a:cubicBezTo>
                    <a:pt x="214" y="388"/>
                    <a:pt x="210" y="392"/>
                    <a:pt x="210" y="394"/>
                  </a:cubicBezTo>
                  <a:cubicBezTo>
                    <a:pt x="210" y="394"/>
                    <a:pt x="210" y="394"/>
                    <a:pt x="210" y="394"/>
                  </a:cubicBezTo>
                  <a:cubicBezTo>
                    <a:pt x="211" y="394"/>
                    <a:pt x="215" y="392"/>
                    <a:pt x="219" y="388"/>
                  </a:cubicBezTo>
                  <a:cubicBezTo>
                    <a:pt x="224" y="383"/>
                    <a:pt x="229" y="378"/>
                    <a:pt x="229" y="377"/>
                  </a:cubicBezTo>
                  <a:cubicBezTo>
                    <a:pt x="229" y="377"/>
                    <a:pt x="229" y="377"/>
                    <a:pt x="229" y="377"/>
                  </a:cubicBezTo>
                  <a:moveTo>
                    <a:pt x="2620" y="364"/>
                  </a:moveTo>
                  <a:cubicBezTo>
                    <a:pt x="2620" y="364"/>
                    <a:pt x="2620" y="365"/>
                    <a:pt x="2620" y="365"/>
                  </a:cubicBezTo>
                  <a:cubicBezTo>
                    <a:pt x="2619" y="366"/>
                    <a:pt x="2624" y="370"/>
                    <a:pt x="2629" y="374"/>
                  </a:cubicBezTo>
                  <a:cubicBezTo>
                    <a:pt x="2633" y="378"/>
                    <a:pt x="2637" y="379"/>
                    <a:pt x="2638" y="379"/>
                  </a:cubicBezTo>
                  <a:cubicBezTo>
                    <a:pt x="2638" y="379"/>
                    <a:pt x="2639" y="379"/>
                    <a:pt x="2639" y="379"/>
                  </a:cubicBezTo>
                  <a:cubicBezTo>
                    <a:pt x="2639" y="378"/>
                    <a:pt x="2635" y="374"/>
                    <a:pt x="2629" y="370"/>
                  </a:cubicBezTo>
                  <a:cubicBezTo>
                    <a:pt x="2625" y="367"/>
                    <a:pt x="2621" y="364"/>
                    <a:pt x="2620" y="364"/>
                  </a:cubicBezTo>
                  <a:moveTo>
                    <a:pt x="3577" y="362"/>
                  </a:moveTo>
                  <a:cubicBezTo>
                    <a:pt x="3577" y="362"/>
                    <a:pt x="3571" y="364"/>
                    <a:pt x="3564" y="368"/>
                  </a:cubicBezTo>
                  <a:cubicBezTo>
                    <a:pt x="3562" y="369"/>
                    <a:pt x="3560" y="370"/>
                    <a:pt x="3558" y="371"/>
                  </a:cubicBezTo>
                  <a:cubicBezTo>
                    <a:pt x="3554" y="372"/>
                    <a:pt x="3552" y="374"/>
                    <a:pt x="3552" y="374"/>
                  </a:cubicBezTo>
                  <a:cubicBezTo>
                    <a:pt x="3552" y="374"/>
                    <a:pt x="3552" y="374"/>
                    <a:pt x="3552" y="374"/>
                  </a:cubicBezTo>
                  <a:cubicBezTo>
                    <a:pt x="3552" y="374"/>
                    <a:pt x="3555" y="372"/>
                    <a:pt x="3559" y="371"/>
                  </a:cubicBezTo>
                  <a:cubicBezTo>
                    <a:pt x="3560" y="370"/>
                    <a:pt x="3563" y="369"/>
                    <a:pt x="3565" y="368"/>
                  </a:cubicBezTo>
                  <a:cubicBezTo>
                    <a:pt x="3572" y="365"/>
                    <a:pt x="3578" y="362"/>
                    <a:pt x="3578" y="362"/>
                  </a:cubicBezTo>
                  <a:cubicBezTo>
                    <a:pt x="3578" y="362"/>
                    <a:pt x="3577" y="362"/>
                    <a:pt x="3577" y="362"/>
                  </a:cubicBezTo>
                  <a:moveTo>
                    <a:pt x="279" y="330"/>
                  </a:moveTo>
                  <a:cubicBezTo>
                    <a:pt x="278" y="330"/>
                    <a:pt x="274" y="333"/>
                    <a:pt x="270" y="337"/>
                  </a:cubicBezTo>
                  <a:cubicBezTo>
                    <a:pt x="264" y="342"/>
                    <a:pt x="260" y="347"/>
                    <a:pt x="260" y="348"/>
                  </a:cubicBezTo>
                  <a:cubicBezTo>
                    <a:pt x="260" y="349"/>
                    <a:pt x="260" y="349"/>
                    <a:pt x="261" y="349"/>
                  </a:cubicBezTo>
                  <a:cubicBezTo>
                    <a:pt x="262" y="349"/>
                    <a:pt x="265" y="346"/>
                    <a:pt x="270" y="342"/>
                  </a:cubicBezTo>
                  <a:cubicBezTo>
                    <a:pt x="275" y="337"/>
                    <a:pt x="279" y="332"/>
                    <a:pt x="279" y="330"/>
                  </a:cubicBezTo>
                  <a:cubicBezTo>
                    <a:pt x="279" y="330"/>
                    <a:pt x="279" y="330"/>
                    <a:pt x="279" y="330"/>
                  </a:cubicBezTo>
                  <a:moveTo>
                    <a:pt x="3645" y="328"/>
                  </a:moveTo>
                  <a:cubicBezTo>
                    <a:pt x="3645" y="328"/>
                    <a:pt x="3639" y="331"/>
                    <a:pt x="3632" y="334"/>
                  </a:cubicBezTo>
                  <a:cubicBezTo>
                    <a:pt x="3625" y="338"/>
                    <a:pt x="3620" y="341"/>
                    <a:pt x="3620" y="341"/>
                  </a:cubicBezTo>
                  <a:cubicBezTo>
                    <a:pt x="3620" y="341"/>
                    <a:pt x="3620" y="341"/>
                    <a:pt x="3620" y="341"/>
                  </a:cubicBezTo>
                  <a:cubicBezTo>
                    <a:pt x="3620" y="341"/>
                    <a:pt x="3626" y="338"/>
                    <a:pt x="3633" y="335"/>
                  </a:cubicBezTo>
                  <a:cubicBezTo>
                    <a:pt x="3640" y="332"/>
                    <a:pt x="3646" y="328"/>
                    <a:pt x="3646" y="328"/>
                  </a:cubicBezTo>
                  <a:cubicBezTo>
                    <a:pt x="3646" y="328"/>
                    <a:pt x="3646" y="328"/>
                    <a:pt x="3645" y="328"/>
                  </a:cubicBezTo>
                  <a:moveTo>
                    <a:pt x="2570" y="326"/>
                  </a:moveTo>
                  <a:cubicBezTo>
                    <a:pt x="2570" y="326"/>
                    <a:pt x="2570" y="326"/>
                    <a:pt x="2570" y="326"/>
                  </a:cubicBezTo>
                  <a:cubicBezTo>
                    <a:pt x="2570" y="327"/>
                    <a:pt x="2574" y="332"/>
                    <a:pt x="2579" y="336"/>
                  </a:cubicBezTo>
                  <a:cubicBezTo>
                    <a:pt x="2583" y="339"/>
                    <a:pt x="2587" y="341"/>
                    <a:pt x="2588" y="341"/>
                  </a:cubicBezTo>
                  <a:cubicBezTo>
                    <a:pt x="2589" y="341"/>
                    <a:pt x="2589" y="341"/>
                    <a:pt x="2589" y="341"/>
                  </a:cubicBezTo>
                  <a:cubicBezTo>
                    <a:pt x="2589" y="340"/>
                    <a:pt x="2585" y="336"/>
                    <a:pt x="2580" y="332"/>
                  </a:cubicBezTo>
                  <a:cubicBezTo>
                    <a:pt x="2575" y="329"/>
                    <a:pt x="2571" y="326"/>
                    <a:pt x="2570" y="326"/>
                  </a:cubicBezTo>
                  <a:moveTo>
                    <a:pt x="3713" y="293"/>
                  </a:moveTo>
                  <a:cubicBezTo>
                    <a:pt x="3712" y="293"/>
                    <a:pt x="3707" y="296"/>
                    <a:pt x="3700" y="299"/>
                  </a:cubicBezTo>
                  <a:cubicBezTo>
                    <a:pt x="3693" y="303"/>
                    <a:pt x="3687" y="306"/>
                    <a:pt x="3687" y="306"/>
                  </a:cubicBezTo>
                  <a:cubicBezTo>
                    <a:pt x="3687" y="306"/>
                    <a:pt x="3688" y="306"/>
                    <a:pt x="3688" y="306"/>
                  </a:cubicBezTo>
                  <a:cubicBezTo>
                    <a:pt x="3688" y="306"/>
                    <a:pt x="3694" y="304"/>
                    <a:pt x="3701" y="300"/>
                  </a:cubicBezTo>
                  <a:cubicBezTo>
                    <a:pt x="3708" y="296"/>
                    <a:pt x="3713" y="293"/>
                    <a:pt x="3713" y="293"/>
                  </a:cubicBezTo>
                  <a:cubicBezTo>
                    <a:pt x="3713" y="293"/>
                    <a:pt x="3713" y="293"/>
                    <a:pt x="3713" y="293"/>
                  </a:cubicBezTo>
                  <a:moveTo>
                    <a:pt x="2521" y="287"/>
                  </a:moveTo>
                  <a:cubicBezTo>
                    <a:pt x="2520" y="287"/>
                    <a:pt x="2520" y="287"/>
                    <a:pt x="2520" y="288"/>
                  </a:cubicBezTo>
                  <a:cubicBezTo>
                    <a:pt x="2520" y="289"/>
                    <a:pt x="2524" y="293"/>
                    <a:pt x="2530" y="297"/>
                  </a:cubicBezTo>
                  <a:cubicBezTo>
                    <a:pt x="2534" y="300"/>
                    <a:pt x="2538" y="302"/>
                    <a:pt x="2539" y="302"/>
                  </a:cubicBezTo>
                  <a:cubicBezTo>
                    <a:pt x="2539" y="302"/>
                    <a:pt x="2539" y="302"/>
                    <a:pt x="2539" y="302"/>
                  </a:cubicBezTo>
                  <a:cubicBezTo>
                    <a:pt x="2539" y="301"/>
                    <a:pt x="2535" y="297"/>
                    <a:pt x="2530" y="293"/>
                  </a:cubicBezTo>
                  <a:cubicBezTo>
                    <a:pt x="2526" y="290"/>
                    <a:pt x="2522" y="287"/>
                    <a:pt x="2521" y="287"/>
                  </a:cubicBezTo>
                  <a:moveTo>
                    <a:pt x="329" y="282"/>
                  </a:moveTo>
                  <a:cubicBezTo>
                    <a:pt x="328" y="282"/>
                    <a:pt x="324" y="285"/>
                    <a:pt x="320" y="290"/>
                  </a:cubicBezTo>
                  <a:cubicBezTo>
                    <a:pt x="314" y="295"/>
                    <a:pt x="310" y="299"/>
                    <a:pt x="310" y="301"/>
                  </a:cubicBezTo>
                  <a:cubicBezTo>
                    <a:pt x="310" y="301"/>
                    <a:pt x="311" y="301"/>
                    <a:pt x="311" y="301"/>
                  </a:cubicBezTo>
                  <a:cubicBezTo>
                    <a:pt x="312" y="301"/>
                    <a:pt x="316" y="298"/>
                    <a:pt x="320" y="294"/>
                  </a:cubicBezTo>
                  <a:cubicBezTo>
                    <a:pt x="326" y="289"/>
                    <a:pt x="330" y="283"/>
                    <a:pt x="329" y="282"/>
                  </a:cubicBezTo>
                  <a:cubicBezTo>
                    <a:pt x="329" y="282"/>
                    <a:pt x="329" y="282"/>
                    <a:pt x="329" y="282"/>
                  </a:cubicBezTo>
                  <a:moveTo>
                    <a:pt x="4993" y="258"/>
                  </a:moveTo>
                  <a:cubicBezTo>
                    <a:pt x="4986" y="258"/>
                    <a:pt x="4979" y="272"/>
                    <a:pt x="4976" y="289"/>
                  </a:cubicBezTo>
                  <a:cubicBezTo>
                    <a:pt x="4973" y="307"/>
                    <a:pt x="4976" y="323"/>
                    <a:pt x="4983" y="324"/>
                  </a:cubicBezTo>
                  <a:cubicBezTo>
                    <a:pt x="4983" y="324"/>
                    <a:pt x="4984" y="324"/>
                    <a:pt x="4984" y="324"/>
                  </a:cubicBezTo>
                  <a:cubicBezTo>
                    <a:pt x="4991" y="324"/>
                    <a:pt x="4998" y="311"/>
                    <a:pt x="5001" y="294"/>
                  </a:cubicBezTo>
                  <a:cubicBezTo>
                    <a:pt x="5004" y="275"/>
                    <a:pt x="5000" y="259"/>
                    <a:pt x="4994" y="258"/>
                  </a:cubicBezTo>
                  <a:cubicBezTo>
                    <a:pt x="4993" y="258"/>
                    <a:pt x="4993" y="258"/>
                    <a:pt x="4993" y="258"/>
                  </a:cubicBezTo>
                  <a:moveTo>
                    <a:pt x="3779" y="256"/>
                  </a:moveTo>
                  <a:cubicBezTo>
                    <a:pt x="3779" y="256"/>
                    <a:pt x="3773" y="259"/>
                    <a:pt x="3767" y="263"/>
                  </a:cubicBezTo>
                  <a:cubicBezTo>
                    <a:pt x="3760" y="266"/>
                    <a:pt x="3754" y="270"/>
                    <a:pt x="3754" y="270"/>
                  </a:cubicBezTo>
                  <a:cubicBezTo>
                    <a:pt x="3754" y="270"/>
                    <a:pt x="3754" y="270"/>
                    <a:pt x="3754" y="270"/>
                  </a:cubicBezTo>
                  <a:cubicBezTo>
                    <a:pt x="3755" y="270"/>
                    <a:pt x="3761" y="267"/>
                    <a:pt x="3767" y="263"/>
                  </a:cubicBezTo>
                  <a:cubicBezTo>
                    <a:pt x="3774" y="259"/>
                    <a:pt x="3780" y="256"/>
                    <a:pt x="3779" y="256"/>
                  </a:cubicBezTo>
                  <a:cubicBezTo>
                    <a:pt x="3779" y="256"/>
                    <a:pt x="3779" y="256"/>
                    <a:pt x="3779" y="256"/>
                  </a:cubicBezTo>
                  <a:moveTo>
                    <a:pt x="2471" y="250"/>
                  </a:moveTo>
                  <a:cubicBezTo>
                    <a:pt x="2471" y="250"/>
                    <a:pt x="2471" y="250"/>
                    <a:pt x="2471" y="250"/>
                  </a:cubicBezTo>
                  <a:cubicBezTo>
                    <a:pt x="2470" y="250"/>
                    <a:pt x="2474" y="254"/>
                    <a:pt x="2480" y="258"/>
                  </a:cubicBezTo>
                  <a:cubicBezTo>
                    <a:pt x="2484" y="262"/>
                    <a:pt x="2488" y="264"/>
                    <a:pt x="2489" y="264"/>
                  </a:cubicBezTo>
                  <a:cubicBezTo>
                    <a:pt x="2489" y="264"/>
                    <a:pt x="2489" y="264"/>
                    <a:pt x="2489" y="264"/>
                  </a:cubicBezTo>
                  <a:cubicBezTo>
                    <a:pt x="2490" y="263"/>
                    <a:pt x="2485" y="259"/>
                    <a:pt x="2480" y="256"/>
                  </a:cubicBezTo>
                  <a:cubicBezTo>
                    <a:pt x="2476" y="252"/>
                    <a:pt x="2472" y="250"/>
                    <a:pt x="2471" y="250"/>
                  </a:cubicBezTo>
                  <a:moveTo>
                    <a:pt x="4926" y="245"/>
                  </a:moveTo>
                  <a:cubicBezTo>
                    <a:pt x="4919" y="245"/>
                    <a:pt x="4912" y="257"/>
                    <a:pt x="4910" y="274"/>
                  </a:cubicBezTo>
                  <a:cubicBezTo>
                    <a:pt x="4907" y="291"/>
                    <a:pt x="4910" y="307"/>
                    <a:pt x="4917" y="309"/>
                  </a:cubicBezTo>
                  <a:cubicBezTo>
                    <a:pt x="4918" y="309"/>
                    <a:pt x="4918" y="309"/>
                    <a:pt x="4919" y="309"/>
                  </a:cubicBezTo>
                  <a:cubicBezTo>
                    <a:pt x="4925" y="309"/>
                    <a:pt x="4932" y="297"/>
                    <a:pt x="4935" y="280"/>
                  </a:cubicBezTo>
                  <a:cubicBezTo>
                    <a:pt x="4937" y="263"/>
                    <a:pt x="4934" y="247"/>
                    <a:pt x="4927" y="245"/>
                  </a:cubicBezTo>
                  <a:cubicBezTo>
                    <a:pt x="4927" y="245"/>
                    <a:pt x="4926" y="245"/>
                    <a:pt x="4926" y="245"/>
                  </a:cubicBezTo>
                  <a:moveTo>
                    <a:pt x="380" y="233"/>
                  </a:moveTo>
                  <a:cubicBezTo>
                    <a:pt x="379" y="233"/>
                    <a:pt x="375" y="237"/>
                    <a:pt x="370" y="241"/>
                  </a:cubicBezTo>
                  <a:cubicBezTo>
                    <a:pt x="365" y="246"/>
                    <a:pt x="361" y="251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62" y="252"/>
                    <a:pt x="366" y="249"/>
                    <a:pt x="371" y="245"/>
                  </a:cubicBezTo>
                  <a:cubicBezTo>
                    <a:pt x="376" y="239"/>
                    <a:pt x="380" y="234"/>
                    <a:pt x="380" y="233"/>
                  </a:cubicBezTo>
                  <a:cubicBezTo>
                    <a:pt x="380" y="233"/>
                    <a:pt x="380" y="233"/>
                    <a:pt x="380" y="233"/>
                  </a:cubicBezTo>
                  <a:moveTo>
                    <a:pt x="4858" y="227"/>
                  </a:moveTo>
                  <a:cubicBezTo>
                    <a:pt x="4851" y="227"/>
                    <a:pt x="4845" y="238"/>
                    <a:pt x="4842" y="254"/>
                  </a:cubicBezTo>
                  <a:cubicBezTo>
                    <a:pt x="4840" y="271"/>
                    <a:pt x="4844" y="286"/>
                    <a:pt x="4851" y="288"/>
                  </a:cubicBezTo>
                  <a:cubicBezTo>
                    <a:pt x="4851" y="288"/>
                    <a:pt x="4852" y="288"/>
                    <a:pt x="4853" y="288"/>
                  </a:cubicBezTo>
                  <a:cubicBezTo>
                    <a:pt x="4859" y="288"/>
                    <a:pt x="4866" y="277"/>
                    <a:pt x="4868" y="262"/>
                  </a:cubicBezTo>
                  <a:cubicBezTo>
                    <a:pt x="4870" y="245"/>
                    <a:pt x="4867" y="229"/>
                    <a:pt x="4860" y="227"/>
                  </a:cubicBezTo>
                  <a:cubicBezTo>
                    <a:pt x="4859" y="227"/>
                    <a:pt x="4859" y="227"/>
                    <a:pt x="4858" y="227"/>
                  </a:cubicBezTo>
                  <a:moveTo>
                    <a:pt x="3845" y="217"/>
                  </a:moveTo>
                  <a:cubicBezTo>
                    <a:pt x="3845" y="217"/>
                    <a:pt x="3844" y="218"/>
                    <a:pt x="3844" y="218"/>
                  </a:cubicBezTo>
                  <a:cubicBezTo>
                    <a:pt x="3841" y="219"/>
                    <a:pt x="3837" y="222"/>
                    <a:pt x="3832" y="225"/>
                  </a:cubicBezTo>
                  <a:cubicBezTo>
                    <a:pt x="3831" y="226"/>
                    <a:pt x="3829" y="227"/>
                    <a:pt x="3827" y="228"/>
                  </a:cubicBezTo>
                  <a:cubicBezTo>
                    <a:pt x="3823" y="230"/>
                    <a:pt x="3820" y="232"/>
                    <a:pt x="3820" y="232"/>
                  </a:cubicBezTo>
                  <a:cubicBezTo>
                    <a:pt x="3820" y="232"/>
                    <a:pt x="3820" y="232"/>
                    <a:pt x="3820" y="232"/>
                  </a:cubicBezTo>
                  <a:cubicBezTo>
                    <a:pt x="3820" y="232"/>
                    <a:pt x="3823" y="230"/>
                    <a:pt x="3827" y="228"/>
                  </a:cubicBezTo>
                  <a:cubicBezTo>
                    <a:pt x="3829" y="227"/>
                    <a:pt x="3831" y="226"/>
                    <a:pt x="3833" y="225"/>
                  </a:cubicBezTo>
                  <a:cubicBezTo>
                    <a:pt x="3838" y="222"/>
                    <a:pt x="3842" y="219"/>
                    <a:pt x="3844" y="218"/>
                  </a:cubicBezTo>
                  <a:cubicBezTo>
                    <a:pt x="3844" y="218"/>
                    <a:pt x="3845" y="217"/>
                    <a:pt x="3845" y="217"/>
                  </a:cubicBezTo>
                  <a:moveTo>
                    <a:pt x="3845" y="217"/>
                  </a:move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moveTo>
                    <a:pt x="2420" y="214"/>
                  </a:moveTo>
                  <a:cubicBezTo>
                    <a:pt x="2420" y="214"/>
                    <a:pt x="2420" y="214"/>
                    <a:pt x="2420" y="214"/>
                  </a:cubicBezTo>
                  <a:cubicBezTo>
                    <a:pt x="2420" y="214"/>
                    <a:pt x="2424" y="218"/>
                    <a:pt x="2429" y="222"/>
                  </a:cubicBezTo>
                  <a:cubicBezTo>
                    <a:pt x="2434" y="225"/>
                    <a:pt x="2438" y="227"/>
                    <a:pt x="2439" y="227"/>
                  </a:cubicBezTo>
                  <a:cubicBezTo>
                    <a:pt x="2439" y="227"/>
                    <a:pt x="2439" y="227"/>
                    <a:pt x="2439" y="227"/>
                  </a:cubicBezTo>
                  <a:cubicBezTo>
                    <a:pt x="2439" y="226"/>
                    <a:pt x="2435" y="223"/>
                    <a:pt x="2430" y="219"/>
                  </a:cubicBezTo>
                  <a:cubicBezTo>
                    <a:pt x="2425" y="216"/>
                    <a:pt x="2421" y="214"/>
                    <a:pt x="2420" y="214"/>
                  </a:cubicBezTo>
                  <a:moveTo>
                    <a:pt x="4789" y="206"/>
                  </a:moveTo>
                  <a:cubicBezTo>
                    <a:pt x="4783" y="206"/>
                    <a:pt x="4776" y="216"/>
                    <a:pt x="4774" y="230"/>
                  </a:cubicBezTo>
                  <a:cubicBezTo>
                    <a:pt x="4772" y="246"/>
                    <a:pt x="4776" y="261"/>
                    <a:pt x="4783" y="263"/>
                  </a:cubicBezTo>
                  <a:cubicBezTo>
                    <a:pt x="4784" y="264"/>
                    <a:pt x="4785" y="264"/>
                    <a:pt x="4786" y="264"/>
                  </a:cubicBezTo>
                  <a:cubicBezTo>
                    <a:pt x="4792" y="264"/>
                    <a:pt x="4798" y="254"/>
                    <a:pt x="4800" y="240"/>
                  </a:cubicBezTo>
                  <a:cubicBezTo>
                    <a:pt x="4802" y="223"/>
                    <a:pt x="4798" y="208"/>
                    <a:pt x="4791" y="206"/>
                  </a:cubicBezTo>
                  <a:cubicBezTo>
                    <a:pt x="4791" y="206"/>
                    <a:pt x="4790" y="206"/>
                    <a:pt x="4789" y="206"/>
                  </a:cubicBezTo>
                  <a:moveTo>
                    <a:pt x="431" y="186"/>
                  </a:moveTo>
                  <a:cubicBezTo>
                    <a:pt x="430" y="186"/>
                    <a:pt x="426" y="189"/>
                    <a:pt x="421" y="193"/>
                  </a:cubicBezTo>
                  <a:cubicBezTo>
                    <a:pt x="415" y="198"/>
                    <a:pt x="411" y="203"/>
                    <a:pt x="412" y="204"/>
                  </a:cubicBezTo>
                  <a:cubicBezTo>
                    <a:pt x="412" y="204"/>
                    <a:pt x="412" y="204"/>
                    <a:pt x="412" y="204"/>
                  </a:cubicBezTo>
                  <a:cubicBezTo>
                    <a:pt x="413" y="204"/>
                    <a:pt x="417" y="201"/>
                    <a:pt x="422" y="196"/>
                  </a:cubicBezTo>
                  <a:cubicBezTo>
                    <a:pt x="428" y="191"/>
                    <a:pt x="432" y="186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moveTo>
                    <a:pt x="4720" y="182"/>
                  </a:moveTo>
                  <a:cubicBezTo>
                    <a:pt x="4714" y="182"/>
                    <a:pt x="4708" y="191"/>
                    <a:pt x="4706" y="205"/>
                  </a:cubicBezTo>
                  <a:cubicBezTo>
                    <a:pt x="4704" y="219"/>
                    <a:pt x="4709" y="233"/>
                    <a:pt x="4716" y="236"/>
                  </a:cubicBezTo>
                  <a:cubicBezTo>
                    <a:pt x="4717" y="236"/>
                    <a:pt x="4718" y="237"/>
                    <a:pt x="4718" y="237"/>
                  </a:cubicBezTo>
                  <a:cubicBezTo>
                    <a:pt x="4725" y="237"/>
                    <a:pt x="4730" y="228"/>
                    <a:pt x="4732" y="215"/>
                  </a:cubicBezTo>
                  <a:cubicBezTo>
                    <a:pt x="4734" y="199"/>
                    <a:pt x="4730" y="185"/>
                    <a:pt x="4722" y="183"/>
                  </a:cubicBezTo>
                  <a:cubicBezTo>
                    <a:pt x="4722" y="182"/>
                    <a:pt x="4721" y="182"/>
                    <a:pt x="4720" y="182"/>
                  </a:cubicBezTo>
                  <a:moveTo>
                    <a:pt x="2368" y="181"/>
                  </a:moveTo>
                  <a:cubicBezTo>
                    <a:pt x="2368" y="181"/>
                    <a:pt x="2368" y="181"/>
                    <a:pt x="2368" y="181"/>
                  </a:cubicBezTo>
                  <a:cubicBezTo>
                    <a:pt x="2368" y="182"/>
                    <a:pt x="2372" y="185"/>
                    <a:pt x="2378" y="188"/>
                  </a:cubicBezTo>
                  <a:cubicBezTo>
                    <a:pt x="2383" y="191"/>
                    <a:pt x="2387" y="193"/>
                    <a:pt x="2388" y="193"/>
                  </a:cubicBezTo>
                  <a:cubicBezTo>
                    <a:pt x="2388" y="193"/>
                    <a:pt x="2388" y="193"/>
                    <a:pt x="2388" y="193"/>
                  </a:cubicBezTo>
                  <a:cubicBezTo>
                    <a:pt x="2388" y="193"/>
                    <a:pt x="2384" y="190"/>
                    <a:pt x="2378" y="186"/>
                  </a:cubicBezTo>
                  <a:cubicBezTo>
                    <a:pt x="2373" y="183"/>
                    <a:pt x="2369" y="181"/>
                    <a:pt x="2368" y="181"/>
                  </a:cubicBezTo>
                  <a:moveTo>
                    <a:pt x="3909" y="178"/>
                  </a:moveTo>
                  <a:cubicBezTo>
                    <a:pt x="3909" y="178"/>
                    <a:pt x="3908" y="178"/>
                    <a:pt x="3907" y="179"/>
                  </a:cubicBezTo>
                  <a:cubicBezTo>
                    <a:pt x="3906" y="180"/>
                    <a:pt x="3904" y="181"/>
                    <a:pt x="3903" y="182"/>
                  </a:cubicBezTo>
                  <a:cubicBezTo>
                    <a:pt x="3901" y="182"/>
                    <a:pt x="3899" y="184"/>
                    <a:pt x="3898" y="185"/>
                  </a:cubicBezTo>
                  <a:cubicBezTo>
                    <a:pt x="3897" y="185"/>
                    <a:pt x="3896" y="186"/>
                    <a:pt x="3895" y="186"/>
                  </a:cubicBezTo>
                  <a:cubicBezTo>
                    <a:pt x="3890" y="190"/>
                    <a:pt x="3885" y="192"/>
                    <a:pt x="3885" y="193"/>
                  </a:cubicBezTo>
                  <a:cubicBezTo>
                    <a:pt x="3885" y="193"/>
                    <a:pt x="3885" y="193"/>
                    <a:pt x="3885" y="193"/>
                  </a:cubicBezTo>
                  <a:cubicBezTo>
                    <a:pt x="3885" y="193"/>
                    <a:pt x="3887" y="192"/>
                    <a:pt x="3890" y="191"/>
                  </a:cubicBezTo>
                  <a:cubicBezTo>
                    <a:pt x="3891" y="190"/>
                    <a:pt x="3892" y="189"/>
                    <a:pt x="3894" y="188"/>
                  </a:cubicBezTo>
                  <a:cubicBezTo>
                    <a:pt x="3894" y="188"/>
                    <a:pt x="3895" y="188"/>
                    <a:pt x="3895" y="187"/>
                  </a:cubicBezTo>
                  <a:cubicBezTo>
                    <a:pt x="3896" y="187"/>
                    <a:pt x="3896" y="187"/>
                    <a:pt x="3897" y="186"/>
                  </a:cubicBezTo>
                  <a:cubicBezTo>
                    <a:pt x="3904" y="182"/>
                    <a:pt x="3909" y="178"/>
                    <a:pt x="3909" y="178"/>
                  </a:cubicBezTo>
                  <a:cubicBezTo>
                    <a:pt x="3909" y="178"/>
                    <a:pt x="3909" y="178"/>
                    <a:pt x="3909" y="178"/>
                  </a:cubicBezTo>
                  <a:moveTo>
                    <a:pt x="4651" y="157"/>
                  </a:moveTo>
                  <a:cubicBezTo>
                    <a:pt x="4645" y="157"/>
                    <a:pt x="4639" y="166"/>
                    <a:pt x="4638" y="178"/>
                  </a:cubicBezTo>
                  <a:cubicBezTo>
                    <a:pt x="4636" y="191"/>
                    <a:pt x="4641" y="204"/>
                    <a:pt x="4648" y="207"/>
                  </a:cubicBezTo>
                  <a:cubicBezTo>
                    <a:pt x="4649" y="208"/>
                    <a:pt x="4650" y="208"/>
                    <a:pt x="4651" y="208"/>
                  </a:cubicBezTo>
                  <a:cubicBezTo>
                    <a:pt x="4657" y="208"/>
                    <a:pt x="4662" y="200"/>
                    <a:pt x="4664" y="188"/>
                  </a:cubicBezTo>
                  <a:cubicBezTo>
                    <a:pt x="4665" y="174"/>
                    <a:pt x="4661" y="160"/>
                    <a:pt x="4654" y="158"/>
                  </a:cubicBezTo>
                  <a:cubicBezTo>
                    <a:pt x="4653" y="158"/>
                    <a:pt x="4652" y="157"/>
                    <a:pt x="4651" y="157"/>
                  </a:cubicBezTo>
                  <a:moveTo>
                    <a:pt x="2314" y="153"/>
                  </a:moveTo>
                  <a:cubicBezTo>
                    <a:pt x="2314" y="153"/>
                    <a:pt x="2314" y="153"/>
                    <a:pt x="2314" y="153"/>
                  </a:cubicBezTo>
                  <a:cubicBezTo>
                    <a:pt x="2314" y="153"/>
                    <a:pt x="2315" y="154"/>
                    <a:pt x="2317" y="155"/>
                  </a:cubicBezTo>
                  <a:cubicBezTo>
                    <a:pt x="2319" y="156"/>
                    <a:pt x="2321" y="157"/>
                    <a:pt x="2324" y="159"/>
                  </a:cubicBezTo>
                  <a:cubicBezTo>
                    <a:pt x="2329" y="161"/>
                    <a:pt x="2334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0" y="160"/>
                    <a:pt x="2325" y="158"/>
                  </a:cubicBezTo>
                  <a:cubicBezTo>
                    <a:pt x="2324" y="157"/>
                    <a:pt x="2323" y="157"/>
                    <a:pt x="2322" y="156"/>
                  </a:cubicBezTo>
                  <a:cubicBezTo>
                    <a:pt x="2318" y="154"/>
                    <a:pt x="2315" y="153"/>
                    <a:pt x="2314" y="153"/>
                  </a:cubicBezTo>
                  <a:moveTo>
                    <a:pt x="483" y="140"/>
                  </a:moveTo>
                  <a:cubicBezTo>
                    <a:pt x="482" y="140"/>
                    <a:pt x="478" y="144"/>
                    <a:pt x="472" y="148"/>
                  </a:cubicBezTo>
                  <a:cubicBezTo>
                    <a:pt x="467" y="152"/>
                    <a:pt x="463" y="157"/>
                    <a:pt x="463" y="157"/>
                  </a:cubicBezTo>
                  <a:cubicBezTo>
                    <a:pt x="464" y="157"/>
                    <a:pt x="464" y="157"/>
                    <a:pt x="464" y="157"/>
                  </a:cubicBezTo>
                  <a:cubicBezTo>
                    <a:pt x="465" y="157"/>
                    <a:pt x="469" y="154"/>
                    <a:pt x="474" y="150"/>
                  </a:cubicBezTo>
                  <a:cubicBezTo>
                    <a:pt x="480" y="145"/>
                    <a:pt x="484" y="141"/>
                    <a:pt x="483" y="140"/>
                  </a:cubicBezTo>
                  <a:cubicBezTo>
                    <a:pt x="483" y="140"/>
                    <a:pt x="483" y="140"/>
                    <a:pt x="483" y="140"/>
                  </a:cubicBezTo>
                  <a:moveTo>
                    <a:pt x="3972" y="137"/>
                  </a:moveTo>
                  <a:cubicBezTo>
                    <a:pt x="3971" y="137"/>
                    <a:pt x="3966" y="140"/>
                    <a:pt x="3961" y="144"/>
                  </a:cubicBezTo>
                  <a:cubicBezTo>
                    <a:pt x="3954" y="148"/>
                    <a:pt x="3949" y="152"/>
                    <a:pt x="3949" y="153"/>
                  </a:cubicBezTo>
                  <a:cubicBezTo>
                    <a:pt x="3949" y="153"/>
                    <a:pt x="3949" y="153"/>
                    <a:pt x="3949" y="153"/>
                  </a:cubicBezTo>
                  <a:cubicBezTo>
                    <a:pt x="3950" y="153"/>
                    <a:pt x="3955" y="151"/>
                    <a:pt x="3960" y="147"/>
                  </a:cubicBezTo>
                  <a:cubicBezTo>
                    <a:pt x="3967" y="143"/>
                    <a:pt x="3972" y="139"/>
                    <a:pt x="3972" y="138"/>
                  </a:cubicBezTo>
                  <a:cubicBezTo>
                    <a:pt x="3972" y="138"/>
                    <a:pt x="3972" y="137"/>
                    <a:pt x="3972" y="137"/>
                  </a:cubicBezTo>
                  <a:moveTo>
                    <a:pt x="4582" y="133"/>
                  </a:moveTo>
                  <a:cubicBezTo>
                    <a:pt x="4576" y="133"/>
                    <a:pt x="4571" y="140"/>
                    <a:pt x="4570" y="151"/>
                  </a:cubicBezTo>
                  <a:cubicBezTo>
                    <a:pt x="4569" y="163"/>
                    <a:pt x="4573" y="175"/>
                    <a:pt x="4580" y="178"/>
                  </a:cubicBezTo>
                  <a:cubicBezTo>
                    <a:pt x="4582" y="178"/>
                    <a:pt x="4583" y="179"/>
                    <a:pt x="4584" y="179"/>
                  </a:cubicBezTo>
                  <a:cubicBezTo>
                    <a:pt x="4589" y="179"/>
                    <a:pt x="4594" y="172"/>
                    <a:pt x="4595" y="161"/>
                  </a:cubicBezTo>
                  <a:cubicBezTo>
                    <a:pt x="4597" y="148"/>
                    <a:pt x="4592" y="136"/>
                    <a:pt x="4585" y="133"/>
                  </a:cubicBezTo>
                  <a:cubicBezTo>
                    <a:pt x="4584" y="133"/>
                    <a:pt x="4583" y="133"/>
                    <a:pt x="4582" y="133"/>
                  </a:cubicBezTo>
                  <a:moveTo>
                    <a:pt x="2258" y="131"/>
                  </a:moveTo>
                  <a:cubicBezTo>
                    <a:pt x="2258" y="131"/>
                    <a:pt x="2258" y="131"/>
                    <a:pt x="2258" y="131"/>
                  </a:cubicBezTo>
                  <a:cubicBezTo>
                    <a:pt x="2258" y="131"/>
                    <a:pt x="2263" y="133"/>
                    <a:pt x="2269" y="135"/>
                  </a:cubicBezTo>
                  <a:cubicBezTo>
                    <a:pt x="2274" y="137"/>
                    <a:pt x="2279" y="138"/>
                    <a:pt x="2280" y="138"/>
                  </a:cubicBezTo>
                  <a:cubicBezTo>
                    <a:pt x="2280" y="138"/>
                    <a:pt x="2280" y="138"/>
                    <a:pt x="2280" y="138"/>
                  </a:cubicBezTo>
                  <a:cubicBezTo>
                    <a:pt x="2280" y="138"/>
                    <a:pt x="2275" y="136"/>
                    <a:pt x="2269" y="134"/>
                  </a:cubicBezTo>
                  <a:cubicBezTo>
                    <a:pt x="2264" y="132"/>
                    <a:pt x="2259" y="131"/>
                    <a:pt x="2258" y="131"/>
                  </a:cubicBezTo>
                  <a:moveTo>
                    <a:pt x="2200" y="115"/>
                  </a:moveTo>
                  <a:cubicBezTo>
                    <a:pt x="2200" y="115"/>
                    <a:pt x="2200" y="115"/>
                    <a:pt x="2200" y="115"/>
                  </a:cubicBezTo>
                  <a:cubicBezTo>
                    <a:pt x="2200" y="115"/>
                    <a:pt x="2205" y="117"/>
                    <a:pt x="2211" y="118"/>
                  </a:cubicBezTo>
                  <a:cubicBezTo>
                    <a:pt x="2217" y="119"/>
                    <a:pt x="2222" y="120"/>
                    <a:pt x="2222" y="120"/>
                  </a:cubicBezTo>
                  <a:cubicBezTo>
                    <a:pt x="2222" y="120"/>
                    <a:pt x="2222" y="120"/>
                    <a:pt x="2222" y="120"/>
                  </a:cubicBezTo>
                  <a:cubicBezTo>
                    <a:pt x="2222" y="120"/>
                    <a:pt x="2218" y="119"/>
                    <a:pt x="2211" y="118"/>
                  </a:cubicBezTo>
                  <a:cubicBezTo>
                    <a:pt x="2205" y="116"/>
                    <a:pt x="2200" y="115"/>
                    <a:pt x="2200" y="115"/>
                  </a:cubicBezTo>
                  <a:moveTo>
                    <a:pt x="4514" y="109"/>
                  </a:moveTo>
                  <a:cubicBezTo>
                    <a:pt x="4508" y="109"/>
                    <a:pt x="4503" y="116"/>
                    <a:pt x="4502" y="125"/>
                  </a:cubicBezTo>
                  <a:cubicBezTo>
                    <a:pt x="4501" y="136"/>
                    <a:pt x="4506" y="147"/>
                    <a:pt x="4513" y="150"/>
                  </a:cubicBezTo>
                  <a:cubicBezTo>
                    <a:pt x="4514" y="150"/>
                    <a:pt x="4516" y="150"/>
                    <a:pt x="4517" y="150"/>
                  </a:cubicBezTo>
                  <a:cubicBezTo>
                    <a:pt x="4522" y="150"/>
                    <a:pt x="4527" y="144"/>
                    <a:pt x="4528" y="135"/>
                  </a:cubicBezTo>
                  <a:cubicBezTo>
                    <a:pt x="4528" y="123"/>
                    <a:pt x="4524" y="112"/>
                    <a:pt x="4516" y="110"/>
                  </a:cubicBezTo>
                  <a:cubicBezTo>
                    <a:pt x="4516" y="109"/>
                    <a:pt x="4515" y="109"/>
                    <a:pt x="4514" y="109"/>
                  </a:cubicBezTo>
                  <a:moveTo>
                    <a:pt x="2138" y="108"/>
                  </a:moveTo>
                  <a:cubicBezTo>
                    <a:pt x="2138" y="108"/>
                    <a:pt x="2138" y="108"/>
                    <a:pt x="2138" y="108"/>
                  </a:cubicBezTo>
                  <a:cubicBezTo>
                    <a:pt x="2138" y="108"/>
                    <a:pt x="2143" y="108"/>
                    <a:pt x="2150" y="109"/>
                  </a:cubicBezTo>
                  <a:cubicBezTo>
                    <a:pt x="2156" y="109"/>
                    <a:pt x="2161" y="110"/>
                    <a:pt x="2162" y="110"/>
                  </a:cubicBezTo>
                  <a:cubicBezTo>
                    <a:pt x="2162" y="110"/>
                    <a:pt x="2162" y="110"/>
                    <a:pt x="2162" y="110"/>
                  </a:cubicBezTo>
                  <a:cubicBezTo>
                    <a:pt x="2162" y="110"/>
                    <a:pt x="2157" y="109"/>
                    <a:pt x="2150" y="109"/>
                  </a:cubicBezTo>
                  <a:cubicBezTo>
                    <a:pt x="2144" y="108"/>
                    <a:pt x="2139" y="108"/>
                    <a:pt x="2138" y="108"/>
                  </a:cubicBezTo>
                  <a:moveTo>
                    <a:pt x="2072" y="107"/>
                  </a:moveTo>
                  <a:cubicBezTo>
                    <a:pt x="2072" y="107"/>
                    <a:pt x="2072" y="107"/>
                    <a:pt x="2072" y="107"/>
                  </a:cubicBezTo>
                  <a:cubicBezTo>
                    <a:pt x="2072" y="107"/>
                    <a:pt x="2078" y="107"/>
                    <a:pt x="2085" y="107"/>
                  </a:cubicBezTo>
                  <a:cubicBezTo>
                    <a:pt x="2087" y="107"/>
                    <a:pt x="2089" y="107"/>
                    <a:pt x="2091" y="107"/>
                  </a:cubicBezTo>
                  <a:cubicBezTo>
                    <a:pt x="2095" y="107"/>
                    <a:pt x="2098" y="107"/>
                    <a:pt x="2098" y="107"/>
                  </a:cubicBezTo>
                  <a:cubicBezTo>
                    <a:pt x="2098" y="107"/>
                    <a:pt x="2098" y="107"/>
                    <a:pt x="2098" y="107"/>
                  </a:cubicBezTo>
                  <a:cubicBezTo>
                    <a:pt x="2098" y="107"/>
                    <a:pt x="2097" y="107"/>
                    <a:pt x="2096" y="107"/>
                  </a:cubicBezTo>
                  <a:cubicBezTo>
                    <a:pt x="2095" y="107"/>
                    <a:pt x="2094" y="107"/>
                    <a:pt x="2092" y="107"/>
                  </a:cubicBezTo>
                  <a:cubicBezTo>
                    <a:pt x="2090" y="107"/>
                    <a:pt x="2088" y="107"/>
                    <a:pt x="2085" y="107"/>
                  </a:cubicBezTo>
                  <a:cubicBezTo>
                    <a:pt x="2078" y="107"/>
                    <a:pt x="2072" y="107"/>
                    <a:pt x="2072" y="107"/>
                  </a:cubicBezTo>
                  <a:moveTo>
                    <a:pt x="2000" y="104"/>
                  </a:moveTo>
                  <a:cubicBezTo>
                    <a:pt x="2000" y="104"/>
                    <a:pt x="2000" y="104"/>
                    <a:pt x="2000" y="104"/>
                  </a:cubicBezTo>
                  <a:cubicBezTo>
                    <a:pt x="2000" y="104"/>
                    <a:pt x="2006" y="104"/>
                    <a:pt x="2014" y="105"/>
                  </a:cubicBezTo>
                  <a:cubicBezTo>
                    <a:pt x="2021" y="105"/>
                    <a:pt x="2027" y="105"/>
                    <a:pt x="2028" y="105"/>
                  </a:cubicBezTo>
                  <a:cubicBezTo>
                    <a:pt x="2028" y="105"/>
                    <a:pt x="2028" y="105"/>
                    <a:pt x="2028" y="105"/>
                  </a:cubicBezTo>
                  <a:cubicBezTo>
                    <a:pt x="2028" y="105"/>
                    <a:pt x="2022" y="105"/>
                    <a:pt x="2014" y="105"/>
                  </a:cubicBezTo>
                  <a:cubicBezTo>
                    <a:pt x="2006" y="104"/>
                    <a:pt x="2000" y="104"/>
                    <a:pt x="2000" y="104"/>
                  </a:cubicBezTo>
                  <a:moveTo>
                    <a:pt x="537" y="99"/>
                  </a:moveTo>
                  <a:cubicBezTo>
                    <a:pt x="536" y="99"/>
                    <a:pt x="531" y="102"/>
                    <a:pt x="525" y="106"/>
                  </a:cubicBezTo>
                  <a:cubicBezTo>
                    <a:pt x="520" y="110"/>
                    <a:pt x="516" y="114"/>
                    <a:pt x="516" y="114"/>
                  </a:cubicBezTo>
                  <a:cubicBezTo>
                    <a:pt x="516" y="114"/>
                    <a:pt x="516" y="114"/>
                    <a:pt x="517" y="114"/>
                  </a:cubicBezTo>
                  <a:cubicBezTo>
                    <a:pt x="518" y="114"/>
                    <a:pt x="522" y="111"/>
                    <a:pt x="528" y="108"/>
                  </a:cubicBezTo>
                  <a:cubicBezTo>
                    <a:pt x="533" y="103"/>
                    <a:pt x="537" y="100"/>
                    <a:pt x="537" y="99"/>
                  </a:cubicBezTo>
                  <a:cubicBezTo>
                    <a:pt x="537" y="99"/>
                    <a:pt x="537" y="99"/>
                    <a:pt x="537" y="99"/>
                  </a:cubicBezTo>
                  <a:moveTo>
                    <a:pt x="1922" y="99"/>
                  </a:moveTo>
                  <a:cubicBezTo>
                    <a:pt x="1922" y="99"/>
                    <a:pt x="1929" y="100"/>
                    <a:pt x="1937" y="100"/>
                  </a:cubicBezTo>
                  <a:cubicBezTo>
                    <a:pt x="1945" y="101"/>
                    <a:pt x="1952" y="101"/>
                    <a:pt x="1952" y="101"/>
                  </a:cubicBezTo>
                  <a:cubicBezTo>
                    <a:pt x="1952" y="101"/>
                    <a:pt x="1945" y="101"/>
                    <a:pt x="1937" y="100"/>
                  </a:cubicBezTo>
                  <a:cubicBezTo>
                    <a:pt x="1929" y="100"/>
                    <a:pt x="1922" y="99"/>
                    <a:pt x="1922" y="99"/>
                  </a:cubicBezTo>
                  <a:moveTo>
                    <a:pt x="1922" y="99"/>
                  </a:move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moveTo>
                    <a:pt x="4033" y="96"/>
                  </a:moveTo>
                  <a:cubicBezTo>
                    <a:pt x="4031" y="96"/>
                    <a:pt x="4027" y="98"/>
                    <a:pt x="4023" y="102"/>
                  </a:cubicBezTo>
                  <a:cubicBezTo>
                    <a:pt x="4016" y="106"/>
                    <a:pt x="4011" y="111"/>
                    <a:pt x="4011" y="113"/>
                  </a:cubicBezTo>
                  <a:cubicBezTo>
                    <a:pt x="4011" y="113"/>
                    <a:pt x="4011" y="113"/>
                    <a:pt x="4011" y="113"/>
                  </a:cubicBezTo>
                  <a:cubicBezTo>
                    <a:pt x="4013" y="113"/>
                    <a:pt x="4017" y="111"/>
                    <a:pt x="4022" y="108"/>
                  </a:cubicBezTo>
                  <a:cubicBezTo>
                    <a:pt x="4028" y="104"/>
                    <a:pt x="4033" y="99"/>
                    <a:pt x="4034" y="97"/>
                  </a:cubicBezTo>
                  <a:cubicBezTo>
                    <a:pt x="4034" y="97"/>
                    <a:pt x="4034" y="96"/>
                    <a:pt x="4033" y="96"/>
                  </a:cubicBezTo>
                  <a:moveTo>
                    <a:pt x="1839" y="92"/>
                  </a:moveTo>
                  <a:cubicBezTo>
                    <a:pt x="1839" y="92"/>
                    <a:pt x="1839" y="92"/>
                    <a:pt x="1839" y="92"/>
                  </a:cubicBezTo>
                  <a:cubicBezTo>
                    <a:pt x="1839" y="92"/>
                    <a:pt x="1846" y="93"/>
                    <a:pt x="1855" y="94"/>
                  </a:cubicBezTo>
                  <a:cubicBezTo>
                    <a:pt x="1864" y="95"/>
                    <a:pt x="1871" y="95"/>
                    <a:pt x="1871" y="95"/>
                  </a:cubicBezTo>
                  <a:cubicBezTo>
                    <a:pt x="1871" y="95"/>
                    <a:pt x="1871" y="95"/>
                    <a:pt x="1871" y="95"/>
                  </a:cubicBezTo>
                  <a:cubicBezTo>
                    <a:pt x="1871" y="95"/>
                    <a:pt x="1864" y="95"/>
                    <a:pt x="1855" y="94"/>
                  </a:cubicBezTo>
                  <a:cubicBezTo>
                    <a:pt x="1846" y="93"/>
                    <a:pt x="1839" y="92"/>
                    <a:pt x="1839" y="92"/>
                  </a:cubicBezTo>
                  <a:moveTo>
                    <a:pt x="4446" y="88"/>
                  </a:moveTo>
                  <a:cubicBezTo>
                    <a:pt x="4440" y="88"/>
                    <a:pt x="4436" y="94"/>
                    <a:pt x="4435" y="102"/>
                  </a:cubicBezTo>
                  <a:cubicBezTo>
                    <a:pt x="4435" y="111"/>
                    <a:pt x="4440" y="121"/>
                    <a:pt x="4447" y="124"/>
                  </a:cubicBezTo>
                  <a:cubicBezTo>
                    <a:pt x="4448" y="124"/>
                    <a:pt x="4449" y="124"/>
                    <a:pt x="4450" y="124"/>
                  </a:cubicBezTo>
                  <a:cubicBezTo>
                    <a:pt x="4456" y="124"/>
                    <a:pt x="4460" y="119"/>
                    <a:pt x="4460" y="110"/>
                  </a:cubicBezTo>
                  <a:cubicBezTo>
                    <a:pt x="4461" y="100"/>
                    <a:pt x="4456" y="90"/>
                    <a:pt x="4449" y="88"/>
                  </a:cubicBezTo>
                  <a:cubicBezTo>
                    <a:pt x="4448" y="88"/>
                    <a:pt x="4447" y="88"/>
                    <a:pt x="4446" y="88"/>
                  </a:cubicBezTo>
                  <a:moveTo>
                    <a:pt x="1753" y="84"/>
                  </a:moveTo>
                  <a:cubicBezTo>
                    <a:pt x="1753" y="84"/>
                    <a:pt x="1753" y="84"/>
                    <a:pt x="1753" y="84"/>
                  </a:cubicBezTo>
                  <a:cubicBezTo>
                    <a:pt x="1753" y="85"/>
                    <a:pt x="1760" y="85"/>
                    <a:pt x="1769" y="86"/>
                  </a:cubicBezTo>
                  <a:cubicBezTo>
                    <a:pt x="1778" y="87"/>
                    <a:pt x="1785" y="88"/>
                    <a:pt x="1786" y="88"/>
                  </a:cubicBezTo>
                  <a:cubicBezTo>
                    <a:pt x="1786" y="88"/>
                    <a:pt x="1786" y="88"/>
                    <a:pt x="1786" y="88"/>
                  </a:cubicBezTo>
                  <a:cubicBezTo>
                    <a:pt x="1786" y="88"/>
                    <a:pt x="1779" y="87"/>
                    <a:pt x="1769" y="86"/>
                  </a:cubicBezTo>
                  <a:cubicBezTo>
                    <a:pt x="1760" y="85"/>
                    <a:pt x="1753" y="84"/>
                    <a:pt x="1753" y="84"/>
                  </a:cubicBezTo>
                  <a:moveTo>
                    <a:pt x="1663" y="76"/>
                  </a:moveTo>
                  <a:cubicBezTo>
                    <a:pt x="1663" y="76"/>
                    <a:pt x="1663" y="76"/>
                    <a:pt x="1663" y="76"/>
                  </a:cubicBezTo>
                  <a:cubicBezTo>
                    <a:pt x="1663" y="76"/>
                    <a:pt x="1665" y="76"/>
                    <a:pt x="1667" y="76"/>
                  </a:cubicBezTo>
                  <a:cubicBezTo>
                    <a:pt x="1670" y="76"/>
                    <a:pt x="1675" y="77"/>
                    <a:pt x="1680" y="78"/>
                  </a:cubicBezTo>
                  <a:cubicBezTo>
                    <a:pt x="1681" y="78"/>
                    <a:pt x="1682" y="78"/>
                    <a:pt x="1683" y="78"/>
                  </a:cubicBezTo>
                  <a:cubicBezTo>
                    <a:pt x="1691" y="79"/>
                    <a:pt x="1697" y="79"/>
                    <a:pt x="1697" y="79"/>
                  </a:cubicBezTo>
                  <a:cubicBezTo>
                    <a:pt x="1697" y="79"/>
                    <a:pt x="1697" y="79"/>
                    <a:pt x="1697" y="79"/>
                  </a:cubicBezTo>
                  <a:cubicBezTo>
                    <a:pt x="1697" y="79"/>
                    <a:pt x="1692" y="79"/>
                    <a:pt x="1684" y="78"/>
                  </a:cubicBezTo>
                  <a:cubicBezTo>
                    <a:pt x="1683" y="78"/>
                    <a:pt x="1682" y="78"/>
                    <a:pt x="1681" y="77"/>
                  </a:cubicBezTo>
                  <a:cubicBezTo>
                    <a:pt x="1675" y="77"/>
                    <a:pt x="1669" y="76"/>
                    <a:pt x="1666" y="76"/>
                  </a:cubicBezTo>
                  <a:cubicBezTo>
                    <a:pt x="1664" y="76"/>
                    <a:pt x="1663" y="76"/>
                    <a:pt x="1663" y="76"/>
                  </a:cubicBezTo>
                  <a:moveTo>
                    <a:pt x="4085" y="70"/>
                  </a:moveTo>
                  <a:cubicBezTo>
                    <a:pt x="4083" y="70"/>
                    <a:pt x="4081" y="71"/>
                    <a:pt x="4079" y="71"/>
                  </a:cubicBezTo>
                  <a:cubicBezTo>
                    <a:pt x="4073" y="74"/>
                    <a:pt x="4068" y="78"/>
                    <a:pt x="4068" y="80"/>
                  </a:cubicBezTo>
                  <a:cubicBezTo>
                    <a:pt x="4068" y="82"/>
                    <a:pt x="4069" y="82"/>
                    <a:pt x="4072" y="82"/>
                  </a:cubicBezTo>
                  <a:cubicBezTo>
                    <a:pt x="4074" y="82"/>
                    <a:pt x="4076" y="82"/>
                    <a:pt x="4078" y="81"/>
                  </a:cubicBezTo>
                  <a:cubicBezTo>
                    <a:pt x="4084" y="79"/>
                    <a:pt x="4089" y="76"/>
                    <a:pt x="4089" y="73"/>
                  </a:cubicBezTo>
                  <a:cubicBezTo>
                    <a:pt x="4089" y="71"/>
                    <a:pt x="4087" y="70"/>
                    <a:pt x="4085" y="70"/>
                  </a:cubicBezTo>
                  <a:moveTo>
                    <a:pt x="4380" y="70"/>
                  </a:moveTo>
                  <a:cubicBezTo>
                    <a:pt x="4374" y="70"/>
                    <a:pt x="4370" y="75"/>
                    <a:pt x="4370" y="82"/>
                  </a:cubicBezTo>
                  <a:cubicBezTo>
                    <a:pt x="4369" y="91"/>
                    <a:pt x="4375" y="99"/>
                    <a:pt x="4381" y="101"/>
                  </a:cubicBezTo>
                  <a:cubicBezTo>
                    <a:pt x="4383" y="101"/>
                    <a:pt x="4384" y="101"/>
                    <a:pt x="4385" y="101"/>
                  </a:cubicBezTo>
                  <a:cubicBezTo>
                    <a:pt x="4390" y="101"/>
                    <a:pt x="4394" y="97"/>
                    <a:pt x="4394" y="89"/>
                  </a:cubicBezTo>
                  <a:cubicBezTo>
                    <a:pt x="4395" y="80"/>
                    <a:pt x="4389" y="72"/>
                    <a:pt x="4383" y="70"/>
                  </a:cubicBezTo>
                  <a:cubicBezTo>
                    <a:pt x="4382" y="70"/>
                    <a:pt x="4381" y="70"/>
                    <a:pt x="4380" y="70"/>
                  </a:cubicBezTo>
                  <a:moveTo>
                    <a:pt x="1572" y="66"/>
                  </a:moveTo>
                  <a:cubicBezTo>
                    <a:pt x="1572" y="66"/>
                    <a:pt x="1572" y="66"/>
                    <a:pt x="1572" y="66"/>
                  </a:cubicBezTo>
                  <a:cubicBezTo>
                    <a:pt x="1572" y="66"/>
                    <a:pt x="1579" y="67"/>
                    <a:pt x="1589" y="68"/>
                  </a:cubicBezTo>
                  <a:cubicBezTo>
                    <a:pt x="1591" y="68"/>
                    <a:pt x="1592" y="68"/>
                    <a:pt x="1594" y="69"/>
                  </a:cubicBezTo>
                  <a:cubicBezTo>
                    <a:pt x="1601" y="69"/>
                    <a:pt x="1606" y="70"/>
                    <a:pt x="1607" y="70"/>
                  </a:cubicBezTo>
                  <a:cubicBezTo>
                    <a:pt x="1607" y="70"/>
                    <a:pt x="1607" y="70"/>
                    <a:pt x="1607" y="70"/>
                  </a:cubicBezTo>
                  <a:cubicBezTo>
                    <a:pt x="1607" y="70"/>
                    <a:pt x="1602" y="69"/>
                    <a:pt x="1595" y="68"/>
                  </a:cubicBezTo>
                  <a:cubicBezTo>
                    <a:pt x="1593" y="68"/>
                    <a:pt x="1591" y="68"/>
                    <a:pt x="1590" y="68"/>
                  </a:cubicBezTo>
                  <a:cubicBezTo>
                    <a:pt x="1580" y="67"/>
                    <a:pt x="1573" y="66"/>
                    <a:pt x="1572" y="66"/>
                  </a:cubicBezTo>
                  <a:moveTo>
                    <a:pt x="592" y="63"/>
                  </a:moveTo>
                  <a:cubicBezTo>
                    <a:pt x="591" y="63"/>
                    <a:pt x="586" y="66"/>
                    <a:pt x="580" y="69"/>
                  </a:cubicBezTo>
                  <a:cubicBezTo>
                    <a:pt x="574" y="73"/>
                    <a:pt x="570" y="76"/>
                    <a:pt x="571" y="76"/>
                  </a:cubicBezTo>
                  <a:cubicBezTo>
                    <a:pt x="571" y="76"/>
                    <a:pt x="571" y="76"/>
                    <a:pt x="571" y="76"/>
                  </a:cubicBezTo>
                  <a:cubicBezTo>
                    <a:pt x="572" y="76"/>
                    <a:pt x="577" y="74"/>
                    <a:pt x="582" y="70"/>
                  </a:cubicBezTo>
                  <a:cubicBezTo>
                    <a:pt x="588" y="67"/>
                    <a:pt x="592" y="63"/>
                    <a:pt x="592" y="63"/>
                  </a:cubicBezTo>
                  <a:cubicBezTo>
                    <a:pt x="592" y="63"/>
                    <a:pt x="592" y="63"/>
                    <a:pt x="592" y="63"/>
                  </a:cubicBezTo>
                  <a:moveTo>
                    <a:pt x="4316" y="57"/>
                  </a:moveTo>
                  <a:cubicBezTo>
                    <a:pt x="4310" y="57"/>
                    <a:pt x="4305" y="61"/>
                    <a:pt x="4305" y="68"/>
                  </a:cubicBezTo>
                  <a:cubicBezTo>
                    <a:pt x="4305" y="74"/>
                    <a:pt x="4311" y="81"/>
                    <a:pt x="4317" y="83"/>
                  </a:cubicBezTo>
                  <a:cubicBezTo>
                    <a:pt x="4318" y="83"/>
                    <a:pt x="4319" y="83"/>
                    <a:pt x="4320" y="83"/>
                  </a:cubicBezTo>
                  <a:cubicBezTo>
                    <a:pt x="4325" y="83"/>
                    <a:pt x="4329" y="79"/>
                    <a:pt x="4330" y="72"/>
                  </a:cubicBezTo>
                  <a:cubicBezTo>
                    <a:pt x="4330" y="65"/>
                    <a:pt x="4324" y="58"/>
                    <a:pt x="4318" y="57"/>
                  </a:cubicBezTo>
                  <a:cubicBezTo>
                    <a:pt x="4317" y="57"/>
                    <a:pt x="4316" y="57"/>
                    <a:pt x="4316" y="57"/>
                  </a:cubicBezTo>
                  <a:moveTo>
                    <a:pt x="1480" y="56"/>
                  </a:moveTo>
                  <a:cubicBezTo>
                    <a:pt x="1479" y="56"/>
                    <a:pt x="1479" y="56"/>
                    <a:pt x="1479" y="56"/>
                  </a:cubicBezTo>
                  <a:cubicBezTo>
                    <a:pt x="1479" y="56"/>
                    <a:pt x="1487" y="57"/>
                    <a:pt x="1496" y="58"/>
                  </a:cubicBezTo>
                  <a:cubicBezTo>
                    <a:pt x="1498" y="58"/>
                    <a:pt x="1500" y="58"/>
                    <a:pt x="1501" y="59"/>
                  </a:cubicBezTo>
                  <a:cubicBezTo>
                    <a:pt x="1508" y="59"/>
                    <a:pt x="1514" y="60"/>
                    <a:pt x="1514" y="60"/>
                  </a:cubicBezTo>
                  <a:cubicBezTo>
                    <a:pt x="1514" y="60"/>
                    <a:pt x="1514" y="60"/>
                    <a:pt x="1514" y="60"/>
                  </a:cubicBezTo>
                  <a:cubicBezTo>
                    <a:pt x="1515" y="60"/>
                    <a:pt x="1509" y="59"/>
                    <a:pt x="1502" y="58"/>
                  </a:cubicBezTo>
                  <a:cubicBezTo>
                    <a:pt x="1501" y="58"/>
                    <a:pt x="1499" y="58"/>
                    <a:pt x="1498" y="58"/>
                  </a:cubicBezTo>
                  <a:cubicBezTo>
                    <a:pt x="1488" y="57"/>
                    <a:pt x="1480" y="56"/>
                    <a:pt x="1480" y="56"/>
                  </a:cubicBezTo>
                  <a:moveTo>
                    <a:pt x="4138" y="55"/>
                  </a:moveTo>
                  <a:cubicBezTo>
                    <a:pt x="4137" y="55"/>
                    <a:pt x="4136" y="55"/>
                    <a:pt x="4135" y="55"/>
                  </a:cubicBezTo>
                  <a:cubicBezTo>
                    <a:pt x="4129" y="56"/>
                    <a:pt x="4124" y="60"/>
                    <a:pt x="4124" y="64"/>
                  </a:cubicBezTo>
                  <a:cubicBezTo>
                    <a:pt x="4124" y="67"/>
                    <a:pt x="4127" y="69"/>
                    <a:pt x="4132" y="69"/>
                  </a:cubicBezTo>
                  <a:cubicBezTo>
                    <a:pt x="4133" y="69"/>
                    <a:pt x="4134" y="69"/>
                    <a:pt x="4135" y="69"/>
                  </a:cubicBezTo>
                  <a:cubicBezTo>
                    <a:pt x="4141" y="68"/>
                    <a:pt x="4146" y="64"/>
                    <a:pt x="4146" y="60"/>
                  </a:cubicBezTo>
                  <a:cubicBezTo>
                    <a:pt x="4146" y="57"/>
                    <a:pt x="4142" y="55"/>
                    <a:pt x="4138" y="55"/>
                  </a:cubicBezTo>
                  <a:moveTo>
                    <a:pt x="4253" y="49"/>
                  </a:moveTo>
                  <a:cubicBezTo>
                    <a:pt x="4247" y="49"/>
                    <a:pt x="4243" y="53"/>
                    <a:pt x="4243" y="59"/>
                  </a:cubicBezTo>
                  <a:cubicBezTo>
                    <a:pt x="4243" y="64"/>
                    <a:pt x="4248" y="70"/>
                    <a:pt x="4255" y="71"/>
                  </a:cubicBezTo>
                  <a:cubicBezTo>
                    <a:pt x="4255" y="71"/>
                    <a:pt x="4256" y="71"/>
                    <a:pt x="4256" y="71"/>
                  </a:cubicBezTo>
                  <a:cubicBezTo>
                    <a:pt x="4262" y="71"/>
                    <a:pt x="4266" y="67"/>
                    <a:pt x="4266" y="61"/>
                  </a:cubicBezTo>
                  <a:cubicBezTo>
                    <a:pt x="4266" y="55"/>
                    <a:pt x="4261" y="50"/>
                    <a:pt x="4254" y="49"/>
                  </a:cubicBezTo>
                  <a:cubicBezTo>
                    <a:pt x="4254" y="49"/>
                    <a:pt x="4254" y="49"/>
                    <a:pt x="4253" y="49"/>
                  </a:cubicBezTo>
                  <a:moveTo>
                    <a:pt x="4194" y="48"/>
                  </a:moveTo>
                  <a:cubicBezTo>
                    <a:pt x="4194" y="48"/>
                    <a:pt x="4194" y="48"/>
                    <a:pt x="4193" y="48"/>
                  </a:cubicBezTo>
                  <a:cubicBezTo>
                    <a:pt x="4187" y="49"/>
                    <a:pt x="4182" y="53"/>
                    <a:pt x="4182" y="57"/>
                  </a:cubicBezTo>
                  <a:cubicBezTo>
                    <a:pt x="4182" y="62"/>
                    <a:pt x="4187" y="65"/>
                    <a:pt x="4194" y="65"/>
                  </a:cubicBezTo>
                  <a:cubicBezTo>
                    <a:pt x="4194" y="65"/>
                    <a:pt x="4194" y="65"/>
                    <a:pt x="4194" y="65"/>
                  </a:cubicBezTo>
                  <a:cubicBezTo>
                    <a:pt x="4200" y="65"/>
                    <a:pt x="4205" y="62"/>
                    <a:pt x="4205" y="57"/>
                  </a:cubicBezTo>
                  <a:cubicBezTo>
                    <a:pt x="4205" y="52"/>
                    <a:pt x="4200" y="48"/>
                    <a:pt x="4194" y="48"/>
                  </a:cubicBezTo>
                  <a:moveTo>
                    <a:pt x="1387" y="46"/>
                  </a:moveTo>
                  <a:cubicBezTo>
                    <a:pt x="1387" y="46"/>
                    <a:pt x="1387" y="46"/>
                    <a:pt x="1387" y="46"/>
                  </a:cubicBezTo>
                  <a:cubicBezTo>
                    <a:pt x="1386" y="46"/>
                    <a:pt x="1394" y="47"/>
                    <a:pt x="1404" y="48"/>
                  </a:cubicBezTo>
                  <a:cubicBezTo>
                    <a:pt x="1405" y="48"/>
                    <a:pt x="1406" y="48"/>
                    <a:pt x="1408" y="48"/>
                  </a:cubicBezTo>
                  <a:cubicBezTo>
                    <a:pt x="1415" y="49"/>
                    <a:pt x="1421" y="50"/>
                    <a:pt x="1422" y="50"/>
                  </a:cubicBezTo>
                  <a:cubicBezTo>
                    <a:pt x="1422" y="50"/>
                    <a:pt x="1422" y="50"/>
                    <a:pt x="1422" y="50"/>
                  </a:cubicBezTo>
                  <a:cubicBezTo>
                    <a:pt x="1422" y="50"/>
                    <a:pt x="1416" y="49"/>
                    <a:pt x="1408" y="48"/>
                  </a:cubicBezTo>
                  <a:cubicBezTo>
                    <a:pt x="1407" y="48"/>
                    <a:pt x="1406" y="48"/>
                    <a:pt x="1405" y="48"/>
                  </a:cubicBezTo>
                  <a:cubicBezTo>
                    <a:pt x="1396" y="47"/>
                    <a:pt x="1388" y="46"/>
                    <a:pt x="1387" y="46"/>
                  </a:cubicBezTo>
                  <a:moveTo>
                    <a:pt x="1295" y="36"/>
                  </a:moveTo>
                  <a:cubicBezTo>
                    <a:pt x="1295" y="36"/>
                    <a:pt x="1295" y="36"/>
                    <a:pt x="1295" y="36"/>
                  </a:cubicBezTo>
                  <a:cubicBezTo>
                    <a:pt x="1294" y="36"/>
                    <a:pt x="1302" y="37"/>
                    <a:pt x="1311" y="38"/>
                  </a:cubicBezTo>
                  <a:cubicBezTo>
                    <a:pt x="1312" y="38"/>
                    <a:pt x="1313" y="38"/>
                    <a:pt x="1314" y="38"/>
                  </a:cubicBezTo>
                  <a:cubicBezTo>
                    <a:pt x="1322" y="39"/>
                    <a:pt x="1328" y="40"/>
                    <a:pt x="1329" y="40"/>
                  </a:cubicBezTo>
                  <a:cubicBezTo>
                    <a:pt x="1329" y="40"/>
                    <a:pt x="1330" y="40"/>
                    <a:pt x="1330" y="40"/>
                  </a:cubicBezTo>
                  <a:cubicBezTo>
                    <a:pt x="1330" y="40"/>
                    <a:pt x="1323" y="39"/>
                    <a:pt x="1314" y="38"/>
                  </a:cubicBezTo>
                  <a:cubicBezTo>
                    <a:pt x="1314" y="38"/>
                    <a:pt x="1313" y="38"/>
                    <a:pt x="1313" y="38"/>
                  </a:cubicBezTo>
                  <a:cubicBezTo>
                    <a:pt x="1304" y="37"/>
                    <a:pt x="1296" y="36"/>
                    <a:pt x="1295" y="36"/>
                  </a:cubicBezTo>
                  <a:moveTo>
                    <a:pt x="649" y="34"/>
                  </a:moveTo>
                  <a:cubicBezTo>
                    <a:pt x="648" y="34"/>
                    <a:pt x="643" y="36"/>
                    <a:pt x="637" y="39"/>
                  </a:cubicBezTo>
                  <a:cubicBezTo>
                    <a:pt x="635" y="40"/>
                    <a:pt x="633" y="41"/>
                    <a:pt x="632" y="41"/>
                  </a:cubicBezTo>
                  <a:cubicBezTo>
                    <a:pt x="630" y="42"/>
                    <a:pt x="628" y="43"/>
                    <a:pt x="628" y="43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8" y="44"/>
                    <a:pt x="629" y="44"/>
                  </a:cubicBezTo>
                  <a:cubicBezTo>
                    <a:pt x="631" y="43"/>
                    <a:pt x="635" y="41"/>
                    <a:pt x="639" y="39"/>
                  </a:cubicBezTo>
                  <a:cubicBezTo>
                    <a:pt x="645" y="36"/>
                    <a:pt x="650" y="34"/>
                    <a:pt x="649" y="34"/>
                  </a:cubicBezTo>
                  <a:cubicBezTo>
                    <a:pt x="649" y="34"/>
                    <a:pt x="649" y="34"/>
                    <a:pt x="649" y="34"/>
                  </a:cubicBezTo>
                  <a:moveTo>
                    <a:pt x="1205" y="27"/>
                  </a:moveTo>
                  <a:cubicBezTo>
                    <a:pt x="1205" y="27"/>
                    <a:pt x="1205" y="27"/>
                    <a:pt x="1205" y="27"/>
                  </a:cubicBezTo>
                  <a:cubicBezTo>
                    <a:pt x="1204" y="27"/>
                    <a:pt x="1211" y="28"/>
                    <a:pt x="1221" y="29"/>
                  </a:cubicBezTo>
                  <a:cubicBezTo>
                    <a:pt x="1221" y="29"/>
                    <a:pt x="1221" y="29"/>
                    <a:pt x="1221" y="29"/>
                  </a:cubicBezTo>
                  <a:cubicBezTo>
                    <a:pt x="1229" y="30"/>
                    <a:pt x="1237" y="30"/>
                    <a:pt x="1238" y="30"/>
                  </a:cubicBezTo>
                  <a:cubicBezTo>
                    <a:pt x="1238" y="30"/>
                    <a:pt x="1239" y="30"/>
                    <a:pt x="1239" y="30"/>
                  </a:cubicBezTo>
                  <a:cubicBezTo>
                    <a:pt x="1239" y="30"/>
                    <a:pt x="1232" y="29"/>
                    <a:pt x="1223" y="28"/>
                  </a:cubicBezTo>
                  <a:cubicBezTo>
                    <a:pt x="1222" y="28"/>
                    <a:pt x="1221" y="28"/>
                    <a:pt x="1221" y="28"/>
                  </a:cubicBezTo>
                  <a:cubicBezTo>
                    <a:pt x="1213" y="27"/>
                    <a:pt x="1206" y="27"/>
                    <a:pt x="1205" y="27"/>
                  </a:cubicBezTo>
                  <a:moveTo>
                    <a:pt x="1117" y="18"/>
                  </a:moveTo>
                  <a:cubicBezTo>
                    <a:pt x="1117" y="18"/>
                    <a:pt x="1117" y="18"/>
                    <a:pt x="1117" y="18"/>
                  </a:cubicBezTo>
                  <a:cubicBezTo>
                    <a:pt x="1116" y="18"/>
                    <a:pt x="1122" y="19"/>
                    <a:pt x="1130" y="20"/>
                  </a:cubicBezTo>
                  <a:cubicBezTo>
                    <a:pt x="1131" y="20"/>
                    <a:pt x="1131" y="20"/>
                    <a:pt x="1132" y="20"/>
                  </a:cubicBezTo>
                  <a:cubicBezTo>
                    <a:pt x="1140" y="21"/>
                    <a:pt x="1148" y="21"/>
                    <a:pt x="1149" y="21"/>
                  </a:cubicBezTo>
                  <a:cubicBezTo>
                    <a:pt x="1150" y="21"/>
                    <a:pt x="1150" y="21"/>
                    <a:pt x="1150" y="21"/>
                  </a:cubicBezTo>
                  <a:cubicBezTo>
                    <a:pt x="1150" y="21"/>
                    <a:pt x="1143" y="21"/>
                    <a:pt x="1134" y="20"/>
                  </a:cubicBezTo>
                  <a:cubicBezTo>
                    <a:pt x="1133" y="20"/>
                    <a:pt x="1131" y="20"/>
                    <a:pt x="1130" y="20"/>
                  </a:cubicBezTo>
                  <a:cubicBezTo>
                    <a:pt x="1123" y="19"/>
                    <a:pt x="1118" y="18"/>
                    <a:pt x="1117" y="18"/>
                  </a:cubicBezTo>
                  <a:moveTo>
                    <a:pt x="708" y="13"/>
                  </a:moveTo>
                  <a:cubicBezTo>
                    <a:pt x="708" y="13"/>
                    <a:pt x="708" y="13"/>
                    <a:pt x="708" y="13"/>
                  </a:cubicBezTo>
                  <a:cubicBezTo>
                    <a:pt x="707" y="13"/>
                    <a:pt x="702" y="15"/>
                    <a:pt x="695" y="17"/>
                  </a:cubicBezTo>
                  <a:cubicBezTo>
                    <a:pt x="689" y="18"/>
                    <a:pt x="685" y="20"/>
                    <a:pt x="685" y="20"/>
                  </a:cubicBezTo>
                  <a:cubicBezTo>
                    <a:pt x="685" y="20"/>
                    <a:pt x="685" y="20"/>
                    <a:pt x="685" y="20"/>
                  </a:cubicBezTo>
                  <a:cubicBezTo>
                    <a:pt x="686" y="20"/>
                    <a:pt x="692" y="18"/>
                    <a:pt x="698" y="17"/>
                  </a:cubicBezTo>
                  <a:cubicBezTo>
                    <a:pt x="704" y="15"/>
                    <a:pt x="709" y="13"/>
                    <a:pt x="708" y="13"/>
                  </a:cubicBezTo>
                  <a:moveTo>
                    <a:pt x="1033" y="11"/>
                  </a:moveTo>
                  <a:cubicBezTo>
                    <a:pt x="1033" y="11"/>
                    <a:pt x="1033" y="11"/>
                    <a:pt x="1033" y="11"/>
                  </a:cubicBezTo>
                  <a:cubicBezTo>
                    <a:pt x="1032" y="11"/>
                    <a:pt x="1036" y="12"/>
                    <a:pt x="1042" y="12"/>
                  </a:cubicBezTo>
                  <a:cubicBezTo>
                    <a:pt x="1044" y="13"/>
                    <a:pt x="1045" y="13"/>
                    <a:pt x="1047" y="13"/>
                  </a:cubicBezTo>
                  <a:cubicBezTo>
                    <a:pt x="1055" y="13"/>
                    <a:pt x="1061" y="14"/>
                    <a:pt x="1064" y="14"/>
                  </a:cubicBezTo>
                  <a:cubicBezTo>
                    <a:pt x="1064" y="14"/>
                    <a:pt x="1064" y="14"/>
                    <a:pt x="1064" y="14"/>
                  </a:cubicBezTo>
                  <a:cubicBezTo>
                    <a:pt x="1065" y="14"/>
                    <a:pt x="1058" y="13"/>
                    <a:pt x="1050" y="13"/>
                  </a:cubicBezTo>
                  <a:cubicBezTo>
                    <a:pt x="1047" y="12"/>
                    <a:pt x="1044" y="12"/>
                    <a:pt x="1042" y="12"/>
                  </a:cubicBezTo>
                  <a:cubicBezTo>
                    <a:pt x="1038" y="12"/>
                    <a:pt x="1034" y="11"/>
                    <a:pt x="1033" y="11"/>
                  </a:cubicBezTo>
                  <a:moveTo>
                    <a:pt x="953" y="6"/>
                  </a:moveTo>
                  <a:cubicBezTo>
                    <a:pt x="953" y="6"/>
                    <a:pt x="953" y="6"/>
                    <a:pt x="953" y="6"/>
                  </a:cubicBezTo>
                  <a:cubicBezTo>
                    <a:pt x="952" y="6"/>
                    <a:pt x="955" y="6"/>
                    <a:pt x="959" y="6"/>
                  </a:cubicBezTo>
                  <a:cubicBezTo>
                    <a:pt x="961" y="7"/>
                    <a:pt x="964" y="7"/>
                    <a:pt x="966" y="7"/>
                  </a:cubicBezTo>
                  <a:cubicBezTo>
                    <a:pt x="973" y="7"/>
                    <a:pt x="979" y="8"/>
                    <a:pt x="981" y="8"/>
                  </a:cubicBezTo>
                  <a:cubicBezTo>
                    <a:pt x="982" y="8"/>
                    <a:pt x="982" y="8"/>
                    <a:pt x="982" y="8"/>
                  </a:cubicBezTo>
                  <a:cubicBezTo>
                    <a:pt x="983" y="7"/>
                    <a:pt x="977" y="7"/>
                    <a:pt x="969" y="7"/>
                  </a:cubicBezTo>
                  <a:cubicBezTo>
                    <a:pt x="965" y="6"/>
                    <a:pt x="962" y="6"/>
                    <a:pt x="959" y="6"/>
                  </a:cubicBezTo>
                  <a:cubicBezTo>
                    <a:pt x="956" y="6"/>
                    <a:pt x="954" y="6"/>
                    <a:pt x="953" y="6"/>
                  </a:cubicBezTo>
                  <a:moveTo>
                    <a:pt x="769" y="2"/>
                  </a:moveTo>
                  <a:cubicBezTo>
                    <a:pt x="767" y="2"/>
                    <a:pt x="762" y="3"/>
                    <a:pt x="757" y="4"/>
                  </a:cubicBezTo>
                  <a:cubicBezTo>
                    <a:pt x="750" y="4"/>
                    <a:pt x="746" y="5"/>
                    <a:pt x="746" y="5"/>
                  </a:cubicBezTo>
                  <a:cubicBezTo>
                    <a:pt x="746" y="5"/>
                    <a:pt x="746" y="5"/>
                    <a:pt x="746" y="5"/>
                  </a:cubicBezTo>
                  <a:cubicBezTo>
                    <a:pt x="747" y="5"/>
                    <a:pt x="753" y="4"/>
                    <a:pt x="759" y="3"/>
                  </a:cubicBezTo>
                  <a:cubicBezTo>
                    <a:pt x="764" y="3"/>
                    <a:pt x="768" y="2"/>
                    <a:pt x="769" y="2"/>
                  </a:cubicBezTo>
                  <a:moveTo>
                    <a:pt x="879" y="2"/>
                  </a:moveTo>
                  <a:cubicBezTo>
                    <a:pt x="879" y="2"/>
                    <a:pt x="878" y="2"/>
                    <a:pt x="878" y="2"/>
                  </a:cubicBezTo>
                  <a:cubicBezTo>
                    <a:pt x="878" y="2"/>
                    <a:pt x="879" y="2"/>
                    <a:pt x="881" y="2"/>
                  </a:cubicBezTo>
                  <a:cubicBezTo>
                    <a:pt x="883" y="3"/>
                    <a:pt x="887" y="3"/>
                    <a:pt x="890" y="3"/>
                  </a:cubicBezTo>
                  <a:cubicBezTo>
                    <a:pt x="895" y="3"/>
                    <a:pt x="899" y="3"/>
                    <a:pt x="902" y="3"/>
                  </a:cubicBezTo>
                  <a:cubicBezTo>
                    <a:pt x="904" y="3"/>
                    <a:pt x="906" y="3"/>
                    <a:pt x="906" y="3"/>
                  </a:cubicBezTo>
                  <a:cubicBezTo>
                    <a:pt x="907" y="3"/>
                    <a:pt x="901" y="3"/>
                    <a:pt x="893" y="2"/>
                  </a:cubicBezTo>
                  <a:cubicBezTo>
                    <a:pt x="888" y="2"/>
                    <a:pt x="884" y="2"/>
                    <a:pt x="881" y="2"/>
                  </a:cubicBezTo>
                  <a:cubicBezTo>
                    <a:pt x="880" y="2"/>
                    <a:pt x="879" y="2"/>
                    <a:pt x="879" y="2"/>
                  </a:cubicBezTo>
                  <a:moveTo>
                    <a:pt x="770" y="2"/>
                  </a:moveTo>
                  <a:cubicBezTo>
                    <a:pt x="770" y="2"/>
                    <a:pt x="770" y="2"/>
                    <a:pt x="769" y="2"/>
                  </a:cubicBezTo>
                  <a:cubicBezTo>
                    <a:pt x="770" y="2"/>
                    <a:pt x="770" y="2"/>
                    <a:pt x="770" y="2"/>
                  </a:cubicBezTo>
                  <a:cubicBezTo>
                    <a:pt x="770" y="2"/>
                    <a:pt x="770" y="2"/>
                    <a:pt x="770" y="2"/>
                  </a:cubicBezTo>
                  <a:moveTo>
                    <a:pt x="811" y="0"/>
                  </a:moveTo>
                  <a:cubicBezTo>
                    <a:pt x="811" y="0"/>
                    <a:pt x="810" y="0"/>
                    <a:pt x="810" y="0"/>
                  </a:cubicBezTo>
                  <a:cubicBezTo>
                    <a:pt x="809" y="0"/>
                    <a:pt x="814" y="1"/>
                    <a:pt x="821" y="1"/>
                  </a:cubicBezTo>
                  <a:cubicBezTo>
                    <a:pt x="822" y="1"/>
                    <a:pt x="823" y="1"/>
                    <a:pt x="824" y="1"/>
                  </a:cubicBezTo>
                  <a:cubicBezTo>
                    <a:pt x="830" y="1"/>
                    <a:pt x="834" y="1"/>
                    <a:pt x="835" y="1"/>
                  </a:cubicBezTo>
                  <a:cubicBezTo>
                    <a:pt x="836" y="1"/>
                    <a:pt x="831" y="1"/>
                    <a:pt x="824" y="0"/>
                  </a:cubicBezTo>
                  <a:cubicBezTo>
                    <a:pt x="819" y="0"/>
                    <a:pt x="814" y="0"/>
                    <a:pt x="8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94"/>
            <p:cNvSpPr/>
            <p:nvPr/>
          </p:nvSpPr>
          <p:spPr bwMode="auto">
            <a:xfrm>
              <a:off x="12827000" y="12661900"/>
              <a:ext cx="69850" cy="180975"/>
            </a:xfrm>
            <a:custGeom>
              <a:avLst/>
              <a:gdLst>
                <a:gd name="T0" fmla="*/ 18 w 26"/>
                <a:gd name="T1" fmla="*/ 0 h 67"/>
                <a:gd name="T2" fmla="*/ 8 w 26"/>
                <a:gd name="T3" fmla="*/ 9 h 67"/>
                <a:gd name="T4" fmla="*/ 6 w 26"/>
                <a:gd name="T5" fmla="*/ 14 h 67"/>
                <a:gd name="T6" fmla="*/ 4 w 26"/>
                <a:gd name="T7" fmla="*/ 20 h 67"/>
                <a:gd name="T8" fmla="*/ 2 w 26"/>
                <a:gd name="T9" fmla="*/ 26 h 67"/>
                <a:gd name="T10" fmla="*/ 1 w 26"/>
                <a:gd name="T11" fmla="*/ 33 h 67"/>
                <a:gd name="T12" fmla="*/ 0 w 26"/>
                <a:gd name="T13" fmla="*/ 39 h 67"/>
                <a:gd name="T14" fmla="*/ 0 w 26"/>
                <a:gd name="T15" fmla="*/ 46 h 67"/>
                <a:gd name="T16" fmla="*/ 0 w 26"/>
                <a:gd name="T17" fmla="*/ 51 h 67"/>
                <a:gd name="T18" fmla="*/ 1 w 26"/>
                <a:gd name="T19" fmla="*/ 57 h 67"/>
                <a:gd name="T20" fmla="*/ 2 w 26"/>
                <a:gd name="T21" fmla="*/ 61 h 67"/>
                <a:gd name="T22" fmla="*/ 4 w 26"/>
                <a:gd name="T23" fmla="*/ 64 h 67"/>
                <a:gd name="T24" fmla="*/ 6 w 26"/>
                <a:gd name="T25" fmla="*/ 66 h 67"/>
                <a:gd name="T26" fmla="*/ 8 w 26"/>
                <a:gd name="T27" fmla="*/ 67 h 67"/>
                <a:gd name="T28" fmla="*/ 8 w 26"/>
                <a:gd name="T29" fmla="*/ 67 h 67"/>
                <a:gd name="T30" fmla="*/ 18 w 26"/>
                <a:gd name="T31" fmla="*/ 58 h 67"/>
                <a:gd name="T32" fmla="*/ 20 w 26"/>
                <a:gd name="T33" fmla="*/ 53 h 67"/>
                <a:gd name="T34" fmla="*/ 22 w 26"/>
                <a:gd name="T35" fmla="*/ 47 h 67"/>
                <a:gd name="T36" fmla="*/ 24 w 26"/>
                <a:gd name="T37" fmla="*/ 41 h 67"/>
                <a:gd name="T38" fmla="*/ 25 w 26"/>
                <a:gd name="T39" fmla="*/ 35 h 67"/>
                <a:gd name="T40" fmla="*/ 26 w 26"/>
                <a:gd name="T41" fmla="*/ 28 h 67"/>
                <a:gd name="T42" fmla="*/ 26 w 26"/>
                <a:gd name="T43" fmla="*/ 21 h 67"/>
                <a:gd name="T44" fmla="*/ 26 w 26"/>
                <a:gd name="T45" fmla="*/ 16 h 67"/>
                <a:gd name="T46" fmla="*/ 25 w 26"/>
                <a:gd name="T47" fmla="*/ 10 h 67"/>
                <a:gd name="T48" fmla="*/ 24 w 26"/>
                <a:gd name="T49" fmla="*/ 6 h 67"/>
                <a:gd name="T50" fmla="*/ 23 w 26"/>
                <a:gd name="T51" fmla="*/ 3 h 67"/>
                <a:gd name="T52" fmla="*/ 21 w 26"/>
                <a:gd name="T53" fmla="*/ 0 h 67"/>
                <a:gd name="T54" fmla="*/ 18 w 26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67">
                  <a:moveTo>
                    <a:pt x="18" y="0"/>
                  </a:moveTo>
                  <a:cubicBezTo>
                    <a:pt x="15" y="0"/>
                    <a:pt x="12" y="3"/>
                    <a:pt x="8" y="9"/>
                  </a:cubicBezTo>
                  <a:cubicBezTo>
                    <a:pt x="7" y="11"/>
                    <a:pt x="7" y="12"/>
                    <a:pt x="6" y="14"/>
                  </a:cubicBezTo>
                  <a:cubicBezTo>
                    <a:pt x="5" y="16"/>
                    <a:pt x="5" y="18"/>
                    <a:pt x="4" y="20"/>
                  </a:cubicBezTo>
                  <a:cubicBezTo>
                    <a:pt x="3" y="22"/>
                    <a:pt x="3" y="24"/>
                    <a:pt x="2" y="26"/>
                  </a:cubicBezTo>
                  <a:cubicBezTo>
                    <a:pt x="2" y="28"/>
                    <a:pt x="1" y="31"/>
                    <a:pt x="1" y="33"/>
                  </a:cubicBezTo>
                  <a:cubicBezTo>
                    <a:pt x="1" y="35"/>
                    <a:pt x="0" y="37"/>
                    <a:pt x="0" y="39"/>
                  </a:cubicBezTo>
                  <a:cubicBezTo>
                    <a:pt x="0" y="41"/>
                    <a:pt x="0" y="44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1" y="58"/>
                    <a:pt x="2" y="60"/>
                    <a:pt x="2" y="61"/>
                  </a:cubicBezTo>
                  <a:cubicBezTo>
                    <a:pt x="2" y="62"/>
                    <a:pt x="3" y="63"/>
                    <a:pt x="4" y="64"/>
                  </a:cubicBezTo>
                  <a:cubicBezTo>
                    <a:pt x="4" y="65"/>
                    <a:pt x="5" y="66"/>
                    <a:pt x="6" y="66"/>
                  </a:cubicBezTo>
                  <a:cubicBezTo>
                    <a:pt x="6" y="67"/>
                    <a:pt x="7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5" y="64"/>
                    <a:pt x="18" y="58"/>
                  </a:cubicBezTo>
                  <a:cubicBezTo>
                    <a:pt x="19" y="57"/>
                    <a:pt x="19" y="55"/>
                    <a:pt x="20" y="53"/>
                  </a:cubicBezTo>
                  <a:cubicBezTo>
                    <a:pt x="21" y="51"/>
                    <a:pt x="22" y="49"/>
                    <a:pt x="22" y="47"/>
                  </a:cubicBezTo>
                  <a:cubicBezTo>
                    <a:pt x="23" y="45"/>
                    <a:pt x="23" y="43"/>
                    <a:pt x="24" y="41"/>
                  </a:cubicBezTo>
                  <a:cubicBezTo>
                    <a:pt x="24" y="39"/>
                    <a:pt x="25" y="37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6" y="26"/>
                    <a:pt x="26" y="24"/>
                    <a:pt x="26" y="21"/>
                  </a:cubicBezTo>
                  <a:cubicBezTo>
                    <a:pt x="26" y="19"/>
                    <a:pt x="26" y="17"/>
                    <a:pt x="26" y="16"/>
                  </a:cubicBezTo>
                  <a:cubicBezTo>
                    <a:pt x="26" y="14"/>
                    <a:pt x="26" y="12"/>
                    <a:pt x="25" y="10"/>
                  </a:cubicBezTo>
                  <a:cubicBezTo>
                    <a:pt x="25" y="9"/>
                    <a:pt x="25" y="7"/>
                    <a:pt x="24" y="6"/>
                  </a:cubicBezTo>
                  <a:cubicBezTo>
                    <a:pt x="24" y="5"/>
                    <a:pt x="23" y="4"/>
                    <a:pt x="23" y="3"/>
                  </a:cubicBezTo>
                  <a:cubicBezTo>
                    <a:pt x="22" y="2"/>
                    <a:pt x="21" y="1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95"/>
            <p:cNvSpPr/>
            <p:nvPr/>
          </p:nvSpPr>
          <p:spPr bwMode="auto">
            <a:xfrm>
              <a:off x="-930275" y="13419138"/>
              <a:ext cx="61913" cy="30163"/>
            </a:xfrm>
            <a:custGeom>
              <a:avLst/>
              <a:gdLst>
                <a:gd name="T0" fmla="*/ 17 w 23"/>
                <a:gd name="T1" fmla="*/ 0 h 11"/>
                <a:gd name="T2" fmla="*/ 16 w 23"/>
                <a:gd name="T3" fmla="*/ 0 h 11"/>
                <a:gd name="T4" fmla="*/ 11 w 23"/>
                <a:gd name="T5" fmla="*/ 0 h 11"/>
                <a:gd name="T6" fmla="*/ 9 w 23"/>
                <a:gd name="T7" fmla="*/ 1 h 11"/>
                <a:gd name="T8" fmla="*/ 7 w 23"/>
                <a:gd name="T9" fmla="*/ 1 h 11"/>
                <a:gd name="T10" fmla="*/ 5 w 23"/>
                <a:gd name="T11" fmla="*/ 2 h 11"/>
                <a:gd name="T12" fmla="*/ 0 w 23"/>
                <a:gd name="T13" fmla="*/ 6 h 11"/>
                <a:gd name="T14" fmla="*/ 0 w 23"/>
                <a:gd name="T15" fmla="*/ 7 h 11"/>
                <a:gd name="T16" fmla="*/ 0 w 23"/>
                <a:gd name="T17" fmla="*/ 8 h 11"/>
                <a:gd name="T18" fmla="*/ 1 w 23"/>
                <a:gd name="T19" fmla="*/ 9 h 11"/>
                <a:gd name="T20" fmla="*/ 2 w 23"/>
                <a:gd name="T21" fmla="*/ 10 h 11"/>
                <a:gd name="T22" fmla="*/ 8 w 23"/>
                <a:gd name="T23" fmla="*/ 11 h 11"/>
                <a:gd name="T24" fmla="*/ 10 w 23"/>
                <a:gd name="T25" fmla="*/ 11 h 11"/>
                <a:gd name="T26" fmla="*/ 14 w 23"/>
                <a:gd name="T27" fmla="*/ 10 h 11"/>
                <a:gd name="T28" fmla="*/ 18 w 23"/>
                <a:gd name="T29" fmla="*/ 8 h 11"/>
                <a:gd name="T30" fmla="*/ 20 w 23"/>
                <a:gd name="T31" fmla="*/ 7 h 11"/>
                <a:gd name="T32" fmla="*/ 22 w 23"/>
                <a:gd name="T33" fmla="*/ 6 h 11"/>
                <a:gd name="T34" fmla="*/ 23 w 23"/>
                <a:gd name="T35" fmla="*/ 5 h 11"/>
                <a:gd name="T36" fmla="*/ 23 w 23"/>
                <a:gd name="T37" fmla="*/ 4 h 11"/>
                <a:gd name="T38" fmla="*/ 23 w 23"/>
                <a:gd name="T39" fmla="*/ 2 h 11"/>
                <a:gd name="T40" fmla="*/ 23 w 23"/>
                <a:gd name="T41" fmla="*/ 2 h 11"/>
                <a:gd name="T42" fmla="*/ 22 w 23"/>
                <a:gd name="T43" fmla="*/ 1 h 11"/>
                <a:gd name="T44" fmla="*/ 21 w 23"/>
                <a:gd name="T45" fmla="*/ 0 h 11"/>
                <a:gd name="T46" fmla="*/ 20 w 23"/>
                <a:gd name="T47" fmla="*/ 0 h 11"/>
                <a:gd name="T48" fmla="*/ 18 w 23"/>
                <a:gd name="T49" fmla="*/ 0 h 11"/>
                <a:gd name="T50" fmla="*/ 17 w 23"/>
                <a:gd name="T5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1"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2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0"/>
                    <a:pt x="5" y="11"/>
                    <a:pt x="8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3" y="10"/>
                    <a:pt x="14" y="10"/>
                  </a:cubicBezTo>
                  <a:cubicBezTo>
                    <a:pt x="16" y="9"/>
                    <a:pt x="17" y="9"/>
                    <a:pt x="18" y="8"/>
                  </a:cubicBezTo>
                  <a:cubicBezTo>
                    <a:pt x="19" y="8"/>
                    <a:pt x="20" y="7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96"/>
            <p:cNvSpPr>
              <a:spLocks noEditPoints="1"/>
            </p:cNvSpPr>
            <p:nvPr/>
          </p:nvSpPr>
          <p:spPr bwMode="auto">
            <a:xfrm>
              <a:off x="-771525" y="11961813"/>
              <a:ext cx="13428663" cy="1479550"/>
            </a:xfrm>
            <a:custGeom>
              <a:avLst/>
              <a:gdLst>
                <a:gd name="T0" fmla="*/ 2968 w 4988"/>
                <a:gd name="T1" fmla="*/ 548 h 549"/>
                <a:gd name="T2" fmla="*/ 3111 w 4988"/>
                <a:gd name="T3" fmla="*/ 533 h 549"/>
                <a:gd name="T4" fmla="*/ 2896 w 4988"/>
                <a:gd name="T5" fmla="*/ 529 h 549"/>
                <a:gd name="T6" fmla="*/ 3165 w 4988"/>
                <a:gd name="T7" fmla="*/ 530 h 549"/>
                <a:gd name="T8" fmla="*/ 77 w 4988"/>
                <a:gd name="T9" fmla="*/ 505 h 549"/>
                <a:gd name="T10" fmla="*/ 3225 w 4988"/>
                <a:gd name="T11" fmla="*/ 513 h 549"/>
                <a:gd name="T12" fmla="*/ 2787 w 4988"/>
                <a:gd name="T13" fmla="*/ 482 h 549"/>
                <a:gd name="T14" fmla="*/ 113 w 4988"/>
                <a:gd name="T15" fmla="*/ 489 h 549"/>
                <a:gd name="T16" fmla="*/ 3382 w 4988"/>
                <a:gd name="T17" fmla="*/ 455 h 549"/>
                <a:gd name="T18" fmla="*/ 178 w 4988"/>
                <a:gd name="T19" fmla="*/ 439 h 549"/>
                <a:gd name="T20" fmla="*/ 4986 w 4988"/>
                <a:gd name="T21" fmla="*/ 459 h 549"/>
                <a:gd name="T22" fmla="*/ 2681 w 4988"/>
                <a:gd name="T23" fmla="*/ 416 h 549"/>
                <a:gd name="T24" fmla="*/ 4908 w 4988"/>
                <a:gd name="T25" fmla="*/ 464 h 549"/>
                <a:gd name="T26" fmla="*/ 3518 w 4988"/>
                <a:gd name="T27" fmla="*/ 394 h 549"/>
                <a:gd name="T28" fmla="*/ 4842 w 4988"/>
                <a:gd name="T29" fmla="*/ 437 h 549"/>
                <a:gd name="T30" fmla="*/ 2639 w 4988"/>
                <a:gd name="T31" fmla="*/ 382 h 549"/>
                <a:gd name="T32" fmla="*/ 3588 w 4988"/>
                <a:gd name="T33" fmla="*/ 362 h 549"/>
                <a:gd name="T34" fmla="*/ 290 w 4988"/>
                <a:gd name="T35" fmla="*/ 344 h 549"/>
                <a:gd name="T36" fmla="*/ 2597 w 4988"/>
                <a:gd name="T37" fmla="*/ 357 h 549"/>
                <a:gd name="T38" fmla="*/ 3642 w 4988"/>
                <a:gd name="T39" fmla="*/ 336 h 549"/>
                <a:gd name="T40" fmla="*/ 4713 w 4988"/>
                <a:gd name="T41" fmla="*/ 320 h 549"/>
                <a:gd name="T42" fmla="*/ 324 w 4988"/>
                <a:gd name="T43" fmla="*/ 316 h 549"/>
                <a:gd name="T44" fmla="*/ 3710 w 4988"/>
                <a:gd name="T45" fmla="*/ 301 h 549"/>
                <a:gd name="T46" fmla="*/ 4651 w 4988"/>
                <a:gd name="T47" fmla="*/ 286 h 549"/>
                <a:gd name="T48" fmla="*/ 3779 w 4988"/>
                <a:gd name="T49" fmla="*/ 259 h 549"/>
                <a:gd name="T50" fmla="*/ 4571 w 4988"/>
                <a:gd name="T51" fmla="*/ 263 h 549"/>
                <a:gd name="T52" fmla="*/ 386 w 4988"/>
                <a:gd name="T53" fmla="*/ 262 h 549"/>
                <a:gd name="T54" fmla="*/ 3854 w 4988"/>
                <a:gd name="T55" fmla="*/ 218 h 549"/>
                <a:gd name="T56" fmla="*/ 3854 w 4988"/>
                <a:gd name="T57" fmla="*/ 218 h 549"/>
                <a:gd name="T58" fmla="*/ 427 w 4988"/>
                <a:gd name="T59" fmla="*/ 215 h 549"/>
                <a:gd name="T60" fmla="*/ 2388 w 4988"/>
                <a:gd name="T61" fmla="*/ 190 h 549"/>
                <a:gd name="T62" fmla="*/ 4443 w 4988"/>
                <a:gd name="T63" fmla="*/ 190 h 549"/>
                <a:gd name="T64" fmla="*/ 2345 w 4988"/>
                <a:gd name="T65" fmla="*/ 170 h 549"/>
                <a:gd name="T66" fmla="*/ 4387 w 4988"/>
                <a:gd name="T67" fmla="*/ 148 h 549"/>
                <a:gd name="T68" fmla="*/ 481 w 4988"/>
                <a:gd name="T69" fmla="*/ 169 h 549"/>
                <a:gd name="T70" fmla="*/ 2271 w 4988"/>
                <a:gd name="T71" fmla="*/ 134 h 549"/>
                <a:gd name="T72" fmla="*/ 2221 w 4988"/>
                <a:gd name="T73" fmla="*/ 127 h 549"/>
                <a:gd name="T74" fmla="*/ 4042 w 4988"/>
                <a:gd name="T75" fmla="*/ 119 h 549"/>
                <a:gd name="T76" fmla="*/ 2157 w 4988"/>
                <a:gd name="T77" fmla="*/ 109 h 549"/>
                <a:gd name="T78" fmla="*/ 552 w 4988"/>
                <a:gd name="T79" fmla="*/ 105 h 549"/>
                <a:gd name="T80" fmla="*/ 2026 w 4988"/>
                <a:gd name="T81" fmla="*/ 113 h 549"/>
                <a:gd name="T82" fmla="*/ 4279 w 4988"/>
                <a:gd name="T83" fmla="*/ 119 h 549"/>
                <a:gd name="T84" fmla="*/ 1948 w 4988"/>
                <a:gd name="T85" fmla="*/ 100 h 549"/>
                <a:gd name="T86" fmla="*/ 1850 w 4988"/>
                <a:gd name="T87" fmla="*/ 96 h 549"/>
                <a:gd name="T88" fmla="*/ 4218 w 4988"/>
                <a:gd name="T89" fmla="*/ 104 h 549"/>
                <a:gd name="T90" fmla="*/ 1773 w 4988"/>
                <a:gd name="T91" fmla="*/ 86 h 549"/>
                <a:gd name="T92" fmla="*/ 1773 w 4988"/>
                <a:gd name="T93" fmla="*/ 86 h 549"/>
                <a:gd name="T94" fmla="*/ 1692 w 4988"/>
                <a:gd name="T95" fmla="*/ 77 h 549"/>
                <a:gd name="T96" fmla="*/ 1590 w 4988"/>
                <a:gd name="T97" fmla="*/ 67 h 549"/>
                <a:gd name="T98" fmla="*/ 1501 w 4988"/>
                <a:gd name="T99" fmla="*/ 57 h 549"/>
                <a:gd name="T100" fmla="*/ 1501 w 4988"/>
                <a:gd name="T101" fmla="*/ 57 h 549"/>
                <a:gd name="T102" fmla="*/ 1418 w 4988"/>
                <a:gd name="T103" fmla="*/ 47 h 549"/>
                <a:gd name="T104" fmla="*/ 1311 w 4988"/>
                <a:gd name="T105" fmla="*/ 38 h 549"/>
                <a:gd name="T106" fmla="*/ 1228 w 4988"/>
                <a:gd name="T107" fmla="*/ 28 h 549"/>
                <a:gd name="T108" fmla="*/ 1228 w 4988"/>
                <a:gd name="T109" fmla="*/ 28 h 549"/>
                <a:gd name="T110" fmla="*/ 1147 w 4988"/>
                <a:gd name="T111" fmla="*/ 19 h 549"/>
                <a:gd name="T112" fmla="*/ 1050 w 4988"/>
                <a:gd name="T113" fmla="*/ 14 h 549"/>
                <a:gd name="T114" fmla="*/ 980 w 4988"/>
                <a:gd name="T115" fmla="*/ 6 h 549"/>
                <a:gd name="T116" fmla="*/ 775 w 4988"/>
                <a:gd name="T117" fmla="*/ 3 h 549"/>
                <a:gd name="T118" fmla="*/ 911 w 4988"/>
                <a:gd name="T119" fmla="*/ 10 h 549"/>
                <a:gd name="T120" fmla="*/ 842 w 4988"/>
                <a:gd name="T121" fmla="*/ 8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88" h="549">
                  <a:moveTo>
                    <a:pt x="3034" y="535"/>
                  </a:moveTo>
                  <a:cubicBezTo>
                    <a:pt x="3034" y="535"/>
                    <a:pt x="3033" y="535"/>
                    <a:pt x="3033" y="535"/>
                  </a:cubicBezTo>
                  <a:cubicBezTo>
                    <a:pt x="3026" y="536"/>
                    <a:pt x="3020" y="539"/>
                    <a:pt x="3020" y="542"/>
                  </a:cubicBezTo>
                  <a:cubicBezTo>
                    <a:pt x="3020" y="546"/>
                    <a:pt x="3025" y="549"/>
                    <a:pt x="3031" y="549"/>
                  </a:cubicBezTo>
                  <a:cubicBezTo>
                    <a:pt x="3032" y="549"/>
                    <a:pt x="3032" y="549"/>
                    <a:pt x="3032" y="549"/>
                  </a:cubicBezTo>
                  <a:cubicBezTo>
                    <a:pt x="3039" y="548"/>
                    <a:pt x="3045" y="544"/>
                    <a:pt x="3045" y="541"/>
                  </a:cubicBezTo>
                  <a:cubicBezTo>
                    <a:pt x="3045" y="538"/>
                    <a:pt x="3041" y="535"/>
                    <a:pt x="3034" y="535"/>
                  </a:cubicBezTo>
                  <a:moveTo>
                    <a:pt x="2967" y="535"/>
                  </a:moveTo>
                  <a:cubicBezTo>
                    <a:pt x="2961" y="535"/>
                    <a:pt x="2957" y="537"/>
                    <a:pt x="2956" y="540"/>
                  </a:cubicBezTo>
                  <a:cubicBezTo>
                    <a:pt x="2956" y="544"/>
                    <a:pt x="2962" y="548"/>
                    <a:pt x="2968" y="548"/>
                  </a:cubicBezTo>
                  <a:cubicBezTo>
                    <a:pt x="2969" y="548"/>
                    <a:pt x="2969" y="548"/>
                    <a:pt x="2970" y="548"/>
                  </a:cubicBezTo>
                  <a:cubicBezTo>
                    <a:pt x="2976" y="548"/>
                    <a:pt x="2981" y="546"/>
                    <a:pt x="2981" y="542"/>
                  </a:cubicBezTo>
                  <a:cubicBezTo>
                    <a:pt x="2981" y="539"/>
                    <a:pt x="2975" y="536"/>
                    <a:pt x="2969" y="535"/>
                  </a:cubicBezTo>
                  <a:cubicBezTo>
                    <a:pt x="2968" y="535"/>
                    <a:pt x="2967" y="535"/>
                    <a:pt x="2967" y="535"/>
                  </a:cubicBezTo>
                  <a:moveTo>
                    <a:pt x="3102" y="529"/>
                  </a:moveTo>
                  <a:cubicBezTo>
                    <a:pt x="3101" y="529"/>
                    <a:pt x="3100" y="529"/>
                    <a:pt x="3098" y="529"/>
                  </a:cubicBezTo>
                  <a:cubicBezTo>
                    <a:pt x="3091" y="530"/>
                    <a:pt x="3085" y="533"/>
                    <a:pt x="3085" y="537"/>
                  </a:cubicBezTo>
                  <a:cubicBezTo>
                    <a:pt x="3085" y="540"/>
                    <a:pt x="3089" y="542"/>
                    <a:pt x="3095" y="542"/>
                  </a:cubicBezTo>
                  <a:cubicBezTo>
                    <a:pt x="3096" y="542"/>
                    <a:pt x="3097" y="542"/>
                    <a:pt x="3098" y="542"/>
                  </a:cubicBezTo>
                  <a:cubicBezTo>
                    <a:pt x="3105" y="541"/>
                    <a:pt x="3111" y="537"/>
                    <a:pt x="3111" y="533"/>
                  </a:cubicBezTo>
                  <a:cubicBezTo>
                    <a:pt x="3111" y="531"/>
                    <a:pt x="3107" y="529"/>
                    <a:pt x="3102" y="529"/>
                  </a:cubicBezTo>
                  <a:moveTo>
                    <a:pt x="19" y="528"/>
                  </a:moveTo>
                  <a:cubicBezTo>
                    <a:pt x="17" y="528"/>
                    <a:pt x="15" y="528"/>
                    <a:pt x="13" y="529"/>
                  </a:cubicBezTo>
                  <a:cubicBezTo>
                    <a:pt x="7" y="531"/>
                    <a:pt x="1" y="534"/>
                    <a:pt x="0" y="537"/>
                  </a:cubicBezTo>
                  <a:cubicBezTo>
                    <a:pt x="0" y="540"/>
                    <a:pt x="2" y="541"/>
                    <a:pt x="6" y="541"/>
                  </a:cubicBezTo>
                  <a:cubicBezTo>
                    <a:pt x="7" y="541"/>
                    <a:pt x="9" y="541"/>
                    <a:pt x="10" y="541"/>
                  </a:cubicBezTo>
                  <a:cubicBezTo>
                    <a:pt x="17" y="539"/>
                    <a:pt x="22" y="534"/>
                    <a:pt x="23" y="531"/>
                  </a:cubicBezTo>
                  <a:cubicBezTo>
                    <a:pt x="23" y="529"/>
                    <a:pt x="22" y="528"/>
                    <a:pt x="19" y="528"/>
                  </a:cubicBezTo>
                  <a:moveTo>
                    <a:pt x="2903" y="525"/>
                  </a:moveTo>
                  <a:cubicBezTo>
                    <a:pt x="2899" y="525"/>
                    <a:pt x="2896" y="527"/>
                    <a:pt x="2896" y="529"/>
                  </a:cubicBezTo>
                  <a:cubicBezTo>
                    <a:pt x="2896" y="533"/>
                    <a:pt x="2901" y="537"/>
                    <a:pt x="2907" y="539"/>
                  </a:cubicBezTo>
                  <a:cubicBezTo>
                    <a:pt x="2909" y="539"/>
                    <a:pt x="2910" y="539"/>
                    <a:pt x="2911" y="539"/>
                  </a:cubicBezTo>
                  <a:cubicBezTo>
                    <a:pt x="2916" y="539"/>
                    <a:pt x="2919" y="537"/>
                    <a:pt x="2919" y="535"/>
                  </a:cubicBezTo>
                  <a:cubicBezTo>
                    <a:pt x="2919" y="531"/>
                    <a:pt x="2914" y="527"/>
                    <a:pt x="2908" y="526"/>
                  </a:cubicBezTo>
                  <a:cubicBezTo>
                    <a:pt x="2906" y="525"/>
                    <a:pt x="2904" y="525"/>
                    <a:pt x="2903" y="525"/>
                  </a:cubicBezTo>
                  <a:moveTo>
                    <a:pt x="3171" y="517"/>
                  </a:moveTo>
                  <a:cubicBezTo>
                    <a:pt x="3169" y="517"/>
                    <a:pt x="3167" y="517"/>
                    <a:pt x="3165" y="518"/>
                  </a:cubicBezTo>
                  <a:cubicBezTo>
                    <a:pt x="3158" y="519"/>
                    <a:pt x="3152" y="523"/>
                    <a:pt x="3152" y="526"/>
                  </a:cubicBezTo>
                  <a:cubicBezTo>
                    <a:pt x="3152" y="529"/>
                    <a:pt x="3155" y="530"/>
                    <a:pt x="3160" y="530"/>
                  </a:cubicBezTo>
                  <a:cubicBezTo>
                    <a:pt x="3161" y="530"/>
                    <a:pt x="3163" y="530"/>
                    <a:pt x="3165" y="530"/>
                  </a:cubicBezTo>
                  <a:cubicBezTo>
                    <a:pt x="3172" y="528"/>
                    <a:pt x="3178" y="524"/>
                    <a:pt x="3178" y="520"/>
                  </a:cubicBezTo>
                  <a:cubicBezTo>
                    <a:pt x="3178" y="518"/>
                    <a:pt x="3175" y="517"/>
                    <a:pt x="3171" y="517"/>
                  </a:cubicBezTo>
                  <a:moveTo>
                    <a:pt x="2843" y="507"/>
                  </a:moveTo>
                  <a:cubicBezTo>
                    <a:pt x="2840" y="507"/>
                    <a:pt x="2839" y="508"/>
                    <a:pt x="2839" y="510"/>
                  </a:cubicBezTo>
                  <a:cubicBezTo>
                    <a:pt x="2838" y="514"/>
                    <a:pt x="2843" y="519"/>
                    <a:pt x="2849" y="521"/>
                  </a:cubicBezTo>
                  <a:cubicBezTo>
                    <a:pt x="2851" y="522"/>
                    <a:pt x="2853" y="522"/>
                    <a:pt x="2855" y="522"/>
                  </a:cubicBezTo>
                  <a:cubicBezTo>
                    <a:pt x="2858" y="522"/>
                    <a:pt x="2861" y="521"/>
                    <a:pt x="2861" y="518"/>
                  </a:cubicBezTo>
                  <a:cubicBezTo>
                    <a:pt x="2861" y="515"/>
                    <a:pt x="2856" y="511"/>
                    <a:pt x="2850" y="508"/>
                  </a:cubicBezTo>
                  <a:cubicBezTo>
                    <a:pt x="2847" y="507"/>
                    <a:pt x="2845" y="507"/>
                    <a:pt x="2843" y="507"/>
                  </a:cubicBezTo>
                  <a:moveTo>
                    <a:pt x="77" y="505"/>
                  </a:moveTo>
                  <a:cubicBezTo>
                    <a:pt x="75" y="505"/>
                    <a:pt x="72" y="506"/>
                    <a:pt x="69" y="507"/>
                  </a:cubicBezTo>
                  <a:cubicBezTo>
                    <a:pt x="64" y="510"/>
                    <a:pt x="58" y="514"/>
                    <a:pt x="58" y="518"/>
                  </a:cubicBezTo>
                  <a:cubicBezTo>
                    <a:pt x="57" y="520"/>
                    <a:pt x="59" y="521"/>
                    <a:pt x="61" y="521"/>
                  </a:cubicBezTo>
                  <a:cubicBezTo>
                    <a:pt x="63" y="521"/>
                    <a:pt x="65" y="520"/>
                    <a:pt x="68" y="519"/>
                  </a:cubicBezTo>
                  <a:cubicBezTo>
                    <a:pt x="74" y="516"/>
                    <a:pt x="79" y="511"/>
                    <a:pt x="79" y="507"/>
                  </a:cubicBezTo>
                  <a:cubicBezTo>
                    <a:pt x="80" y="506"/>
                    <a:pt x="79" y="505"/>
                    <a:pt x="77" y="505"/>
                  </a:cubicBezTo>
                  <a:moveTo>
                    <a:pt x="3240" y="500"/>
                  </a:moveTo>
                  <a:cubicBezTo>
                    <a:pt x="3238" y="500"/>
                    <a:pt x="3235" y="501"/>
                    <a:pt x="3232" y="501"/>
                  </a:cubicBezTo>
                  <a:cubicBezTo>
                    <a:pt x="3225" y="503"/>
                    <a:pt x="3219" y="507"/>
                    <a:pt x="3219" y="510"/>
                  </a:cubicBezTo>
                  <a:cubicBezTo>
                    <a:pt x="3219" y="512"/>
                    <a:pt x="3221" y="513"/>
                    <a:pt x="3225" y="513"/>
                  </a:cubicBezTo>
                  <a:cubicBezTo>
                    <a:pt x="3227" y="513"/>
                    <a:pt x="3230" y="513"/>
                    <a:pt x="3232" y="512"/>
                  </a:cubicBezTo>
                  <a:cubicBezTo>
                    <a:pt x="3239" y="510"/>
                    <a:pt x="3245" y="506"/>
                    <a:pt x="3245" y="503"/>
                  </a:cubicBezTo>
                  <a:cubicBezTo>
                    <a:pt x="3245" y="501"/>
                    <a:pt x="3243" y="500"/>
                    <a:pt x="3240" y="500"/>
                  </a:cubicBezTo>
                  <a:moveTo>
                    <a:pt x="2787" y="482"/>
                  </a:moveTo>
                  <a:cubicBezTo>
                    <a:pt x="2785" y="482"/>
                    <a:pt x="2784" y="483"/>
                    <a:pt x="2784" y="484"/>
                  </a:cubicBezTo>
                  <a:cubicBezTo>
                    <a:pt x="2784" y="488"/>
                    <a:pt x="2788" y="494"/>
                    <a:pt x="2794" y="496"/>
                  </a:cubicBezTo>
                  <a:cubicBezTo>
                    <a:pt x="2796" y="498"/>
                    <a:pt x="2799" y="498"/>
                    <a:pt x="2800" y="498"/>
                  </a:cubicBezTo>
                  <a:cubicBezTo>
                    <a:pt x="2803" y="498"/>
                    <a:pt x="2805" y="497"/>
                    <a:pt x="2805" y="495"/>
                  </a:cubicBezTo>
                  <a:cubicBezTo>
                    <a:pt x="2805" y="492"/>
                    <a:pt x="2800" y="487"/>
                    <a:pt x="2794" y="484"/>
                  </a:cubicBezTo>
                  <a:cubicBezTo>
                    <a:pt x="2792" y="482"/>
                    <a:pt x="2789" y="482"/>
                    <a:pt x="2787" y="482"/>
                  </a:cubicBezTo>
                  <a:moveTo>
                    <a:pt x="3310" y="479"/>
                  </a:moveTo>
                  <a:cubicBezTo>
                    <a:pt x="3308" y="479"/>
                    <a:pt x="3304" y="480"/>
                    <a:pt x="3300" y="481"/>
                  </a:cubicBezTo>
                  <a:cubicBezTo>
                    <a:pt x="3293" y="483"/>
                    <a:pt x="3287" y="487"/>
                    <a:pt x="3287" y="490"/>
                  </a:cubicBezTo>
                  <a:cubicBezTo>
                    <a:pt x="3287" y="491"/>
                    <a:pt x="3289" y="492"/>
                    <a:pt x="3292" y="492"/>
                  </a:cubicBezTo>
                  <a:cubicBezTo>
                    <a:pt x="3294" y="492"/>
                    <a:pt x="3297" y="492"/>
                    <a:pt x="3300" y="491"/>
                  </a:cubicBezTo>
                  <a:cubicBezTo>
                    <a:pt x="3307" y="488"/>
                    <a:pt x="3313" y="483"/>
                    <a:pt x="3313" y="481"/>
                  </a:cubicBezTo>
                  <a:cubicBezTo>
                    <a:pt x="3313" y="480"/>
                    <a:pt x="3312" y="479"/>
                    <a:pt x="3310" y="479"/>
                  </a:cubicBezTo>
                  <a:moveTo>
                    <a:pt x="132" y="473"/>
                  </a:moveTo>
                  <a:cubicBezTo>
                    <a:pt x="130" y="473"/>
                    <a:pt x="127" y="475"/>
                    <a:pt x="124" y="477"/>
                  </a:cubicBezTo>
                  <a:cubicBezTo>
                    <a:pt x="118" y="480"/>
                    <a:pt x="113" y="485"/>
                    <a:pt x="113" y="489"/>
                  </a:cubicBezTo>
                  <a:cubicBezTo>
                    <a:pt x="113" y="491"/>
                    <a:pt x="114" y="492"/>
                    <a:pt x="116" y="492"/>
                  </a:cubicBezTo>
                  <a:cubicBezTo>
                    <a:pt x="118" y="492"/>
                    <a:pt x="121" y="491"/>
                    <a:pt x="123" y="489"/>
                  </a:cubicBezTo>
                  <a:cubicBezTo>
                    <a:pt x="129" y="485"/>
                    <a:pt x="134" y="479"/>
                    <a:pt x="134" y="476"/>
                  </a:cubicBezTo>
                  <a:cubicBezTo>
                    <a:pt x="134" y="474"/>
                    <a:pt x="133" y="473"/>
                    <a:pt x="132" y="473"/>
                  </a:cubicBezTo>
                  <a:moveTo>
                    <a:pt x="3380" y="454"/>
                  </a:moveTo>
                  <a:cubicBezTo>
                    <a:pt x="3377" y="454"/>
                    <a:pt x="3373" y="455"/>
                    <a:pt x="3369" y="456"/>
                  </a:cubicBezTo>
                  <a:cubicBezTo>
                    <a:pt x="3361" y="459"/>
                    <a:pt x="3355" y="463"/>
                    <a:pt x="3355" y="466"/>
                  </a:cubicBezTo>
                  <a:cubicBezTo>
                    <a:pt x="3355" y="467"/>
                    <a:pt x="3357" y="467"/>
                    <a:pt x="3359" y="467"/>
                  </a:cubicBezTo>
                  <a:cubicBezTo>
                    <a:pt x="3361" y="467"/>
                    <a:pt x="3365" y="467"/>
                    <a:pt x="3368" y="465"/>
                  </a:cubicBezTo>
                  <a:cubicBezTo>
                    <a:pt x="3376" y="462"/>
                    <a:pt x="3382" y="457"/>
                    <a:pt x="3382" y="455"/>
                  </a:cubicBezTo>
                  <a:cubicBezTo>
                    <a:pt x="3382" y="454"/>
                    <a:pt x="3381" y="454"/>
                    <a:pt x="3380" y="454"/>
                  </a:cubicBezTo>
                  <a:moveTo>
                    <a:pt x="2733" y="451"/>
                  </a:moveTo>
                  <a:cubicBezTo>
                    <a:pt x="2732" y="451"/>
                    <a:pt x="2731" y="452"/>
                    <a:pt x="2731" y="453"/>
                  </a:cubicBezTo>
                  <a:cubicBezTo>
                    <a:pt x="2731" y="456"/>
                    <a:pt x="2735" y="463"/>
                    <a:pt x="2741" y="466"/>
                  </a:cubicBezTo>
                  <a:cubicBezTo>
                    <a:pt x="2743" y="468"/>
                    <a:pt x="2746" y="469"/>
                    <a:pt x="2748" y="469"/>
                  </a:cubicBezTo>
                  <a:cubicBezTo>
                    <a:pt x="2750" y="469"/>
                    <a:pt x="2751" y="468"/>
                    <a:pt x="2751" y="466"/>
                  </a:cubicBezTo>
                  <a:cubicBezTo>
                    <a:pt x="2751" y="462"/>
                    <a:pt x="2747" y="457"/>
                    <a:pt x="2741" y="454"/>
                  </a:cubicBezTo>
                  <a:cubicBezTo>
                    <a:pt x="2738" y="452"/>
                    <a:pt x="2735" y="451"/>
                    <a:pt x="2733" y="451"/>
                  </a:cubicBezTo>
                  <a:moveTo>
                    <a:pt x="186" y="435"/>
                  </a:moveTo>
                  <a:cubicBezTo>
                    <a:pt x="184" y="435"/>
                    <a:pt x="181" y="437"/>
                    <a:pt x="178" y="439"/>
                  </a:cubicBezTo>
                  <a:cubicBezTo>
                    <a:pt x="172" y="444"/>
                    <a:pt x="167" y="449"/>
                    <a:pt x="167" y="453"/>
                  </a:cubicBezTo>
                  <a:cubicBezTo>
                    <a:pt x="167" y="454"/>
                    <a:pt x="168" y="455"/>
                    <a:pt x="170" y="455"/>
                  </a:cubicBezTo>
                  <a:cubicBezTo>
                    <a:pt x="172" y="455"/>
                    <a:pt x="174" y="454"/>
                    <a:pt x="177" y="452"/>
                  </a:cubicBezTo>
                  <a:cubicBezTo>
                    <a:pt x="183" y="447"/>
                    <a:pt x="188" y="441"/>
                    <a:pt x="188" y="437"/>
                  </a:cubicBezTo>
                  <a:cubicBezTo>
                    <a:pt x="188" y="436"/>
                    <a:pt x="187" y="435"/>
                    <a:pt x="186" y="435"/>
                  </a:cubicBezTo>
                  <a:moveTo>
                    <a:pt x="4976" y="428"/>
                  </a:moveTo>
                  <a:cubicBezTo>
                    <a:pt x="4970" y="428"/>
                    <a:pt x="4963" y="439"/>
                    <a:pt x="4961" y="453"/>
                  </a:cubicBezTo>
                  <a:cubicBezTo>
                    <a:pt x="4959" y="468"/>
                    <a:pt x="4964" y="481"/>
                    <a:pt x="4970" y="483"/>
                  </a:cubicBezTo>
                  <a:cubicBezTo>
                    <a:pt x="4971" y="483"/>
                    <a:pt x="4971" y="483"/>
                    <a:pt x="4972" y="483"/>
                  </a:cubicBezTo>
                  <a:cubicBezTo>
                    <a:pt x="4978" y="483"/>
                    <a:pt x="4985" y="473"/>
                    <a:pt x="4986" y="459"/>
                  </a:cubicBezTo>
                  <a:cubicBezTo>
                    <a:pt x="4988" y="444"/>
                    <a:pt x="4985" y="430"/>
                    <a:pt x="4978" y="428"/>
                  </a:cubicBezTo>
                  <a:cubicBezTo>
                    <a:pt x="4977" y="428"/>
                    <a:pt x="4977" y="428"/>
                    <a:pt x="4976" y="428"/>
                  </a:cubicBezTo>
                  <a:moveTo>
                    <a:pt x="3449" y="425"/>
                  </a:moveTo>
                  <a:cubicBezTo>
                    <a:pt x="3447" y="425"/>
                    <a:pt x="3442" y="427"/>
                    <a:pt x="3437" y="429"/>
                  </a:cubicBezTo>
                  <a:cubicBezTo>
                    <a:pt x="3430" y="432"/>
                    <a:pt x="3424" y="436"/>
                    <a:pt x="3424" y="438"/>
                  </a:cubicBezTo>
                  <a:cubicBezTo>
                    <a:pt x="3424" y="439"/>
                    <a:pt x="3425" y="439"/>
                    <a:pt x="3426" y="439"/>
                  </a:cubicBezTo>
                  <a:cubicBezTo>
                    <a:pt x="3429" y="439"/>
                    <a:pt x="3433" y="438"/>
                    <a:pt x="3437" y="436"/>
                  </a:cubicBezTo>
                  <a:cubicBezTo>
                    <a:pt x="3445" y="433"/>
                    <a:pt x="3451" y="428"/>
                    <a:pt x="3451" y="426"/>
                  </a:cubicBezTo>
                  <a:cubicBezTo>
                    <a:pt x="3451" y="426"/>
                    <a:pt x="3450" y="425"/>
                    <a:pt x="3449" y="425"/>
                  </a:cubicBezTo>
                  <a:moveTo>
                    <a:pt x="2681" y="416"/>
                  </a:moveTo>
                  <a:cubicBezTo>
                    <a:pt x="2680" y="416"/>
                    <a:pt x="2679" y="416"/>
                    <a:pt x="2679" y="418"/>
                  </a:cubicBezTo>
                  <a:cubicBezTo>
                    <a:pt x="2679" y="421"/>
                    <a:pt x="2684" y="427"/>
                    <a:pt x="2689" y="431"/>
                  </a:cubicBezTo>
                  <a:cubicBezTo>
                    <a:pt x="2692" y="433"/>
                    <a:pt x="2695" y="434"/>
                    <a:pt x="2696" y="434"/>
                  </a:cubicBezTo>
                  <a:cubicBezTo>
                    <a:pt x="2698" y="434"/>
                    <a:pt x="2699" y="433"/>
                    <a:pt x="2699" y="432"/>
                  </a:cubicBezTo>
                  <a:cubicBezTo>
                    <a:pt x="2699" y="429"/>
                    <a:pt x="2695" y="423"/>
                    <a:pt x="2689" y="419"/>
                  </a:cubicBezTo>
                  <a:cubicBezTo>
                    <a:pt x="2686" y="417"/>
                    <a:pt x="2683" y="416"/>
                    <a:pt x="2681" y="416"/>
                  </a:cubicBezTo>
                  <a:moveTo>
                    <a:pt x="4911" y="409"/>
                  </a:moveTo>
                  <a:cubicBezTo>
                    <a:pt x="4905" y="409"/>
                    <a:pt x="4899" y="419"/>
                    <a:pt x="4897" y="433"/>
                  </a:cubicBezTo>
                  <a:cubicBezTo>
                    <a:pt x="4895" y="447"/>
                    <a:pt x="4899" y="461"/>
                    <a:pt x="4906" y="463"/>
                  </a:cubicBezTo>
                  <a:cubicBezTo>
                    <a:pt x="4907" y="464"/>
                    <a:pt x="4908" y="464"/>
                    <a:pt x="4908" y="464"/>
                  </a:cubicBezTo>
                  <a:cubicBezTo>
                    <a:pt x="4915" y="464"/>
                    <a:pt x="4920" y="455"/>
                    <a:pt x="4922" y="441"/>
                  </a:cubicBezTo>
                  <a:cubicBezTo>
                    <a:pt x="4924" y="427"/>
                    <a:pt x="4920" y="412"/>
                    <a:pt x="4913" y="410"/>
                  </a:cubicBezTo>
                  <a:cubicBezTo>
                    <a:pt x="4912" y="409"/>
                    <a:pt x="4912" y="409"/>
                    <a:pt x="4911" y="409"/>
                  </a:cubicBezTo>
                  <a:moveTo>
                    <a:pt x="3518" y="394"/>
                  </a:moveTo>
                  <a:cubicBezTo>
                    <a:pt x="3516" y="394"/>
                    <a:pt x="3512" y="396"/>
                    <a:pt x="3506" y="398"/>
                  </a:cubicBezTo>
                  <a:cubicBezTo>
                    <a:pt x="3499" y="402"/>
                    <a:pt x="3493" y="406"/>
                    <a:pt x="3493" y="407"/>
                  </a:cubicBezTo>
                  <a:cubicBezTo>
                    <a:pt x="3493" y="408"/>
                    <a:pt x="3493" y="408"/>
                    <a:pt x="3494" y="408"/>
                  </a:cubicBezTo>
                  <a:cubicBezTo>
                    <a:pt x="3497" y="408"/>
                    <a:pt x="3501" y="407"/>
                    <a:pt x="3506" y="405"/>
                  </a:cubicBezTo>
                  <a:cubicBezTo>
                    <a:pt x="3513" y="401"/>
                    <a:pt x="3519" y="397"/>
                    <a:pt x="3519" y="395"/>
                  </a:cubicBezTo>
                  <a:cubicBezTo>
                    <a:pt x="3519" y="394"/>
                    <a:pt x="3519" y="394"/>
                    <a:pt x="3518" y="394"/>
                  </a:cubicBezTo>
                  <a:moveTo>
                    <a:pt x="238" y="392"/>
                  </a:moveTo>
                  <a:cubicBezTo>
                    <a:pt x="237" y="392"/>
                    <a:pt x="233" y="393"/>
                    <a:pt x="230" y="396"/>
                  </a:cubicBezTo>
                  <a:cubicBezTo>
                    <a:pt x="224" y="401"/>
                    <a:pt x="220" y="407"/>
                    <a:pt x="220" y="411"/>
                  </a:cubicBezTo>
                  <a:cubicBezTo>
                    <a:pt x="220" y="412"/>
                    <a:pt x="221" y="413"/>
                    <a:pt x="222" y="413"/>
                  </a:cubicBezTo>
                  <a:cubicBezTo>
                    <a:pt x="224" y="413"/>
                    <a:pt x="227" y="412"/>
                    <a:pt x="230" y="409"/>
                  </a:cubicBezTo>
                  <a:cubicBezTo>
                    <a:pt x="236" y="404"/>
                    <a:pt x="240" y="397"/>
                    <a:pt x="240" y="393"/>
                  </a:cubicBezTo>
                  <a:cubicBezTo>
                    <a:pt x="240" y="392"/>
                    <a:pt x="239" y="392"/>
                    <a:pt x="238" y="392"/>
                  </a:cubicBezTo>
                  <a:moveTo>
                    <a:pt x="4845" y="384"/>
                  </a:moveTo>
                  <a:cubicBezTo>
                    <a:pt x="4839" y="384"/>
                    <a:pt x="4833" y="393"/>
                    <a:pt x="4832" y="406"/>
                  </a:cubicBezTo>
                  <a:cubicBezTo>
                    <a:pt x="4830" y="420"/>
                    <a:pt x="4835" y="434"/>
                    <a:pt x="4842" y="437"/>
                  </a:cubicBezTo>
                  <a:cubicBezTo>
                    <a:pt x="4843" y="437"/>
                    <a:pt x="4844" y="437"/>
                    <a:pt x="4845" y="437"/>
                  </a:cubicBezTo>
                  <a:cubicBezTo>
                    <a:pt x="4850" y="437"/>
                    <a:pt x="4856" y="429"/>
                    <a:pt x="4857" y="417"/>
                  </a:cubicBezTo>
                  <a:cubicBezTo>
                    <a:pt x="4859" y="402"/>
                    <a:pt x="4855" y="388"/>
                    <a:pt x="4848" y="385"/>
                  </a:cubicBezTo>
                  <a:cubicBezTo>
                    <a:pt x="4847" y="384"/>
                    <a:pt x="4846" y="384"/>
                    <a:pt x="4845" y="384"/>
                  </a:cubicBezTo>
                  <a:moveTo>
                    <a:pt x="2631" y="378"/>
                  </a:moveTo>
                  <a:cubicBezTo>
                    <a:pt x="2630" y="378"/>
                    <a:pt x="2629" y="378"/>
                    <a:pt x="2629" y="379"/>
                  </a:cubicBezTo>
                  <a:cubicBezTo>
                    <a:pt x="2629" y="382"/>
                    <a:pt x="2633" y="389"/>
                    <a:pt x="2639" y="393"/>
                  </a:cubicBezTo>
                  <a:cubicBezTo>
                    <a:pt x="2642" y="395"/>
                    <a:pt x="2644" y="397"/>
                    <a:pt x="2646" y="397"/>
                  </a:cubicBezTo>
                  <a:cubicBezTo>
                    <a:pt x="2648" y="397"/>
                    <a:pt x="2648" y="396"/>
                    <a:pt x="2648" y="395"/>
                  </a:cubicBezTo>
                  <a:cubicBezTo>
                    <a:pt x="2649" y="391"/>
                    <a:pt x="2644" y="386"/>
                    <a:pt x="2639" y="382"/>
                  </a:cubicBezTo>
                  <a:cubicBezTo>
                    <a:pt x="2636" y="379"/>
                    <a:pt x="2633" y="378"/>
                    <a:pt x="2631" y="378"/>
                  </a:cubicBezTo>
                  <a:moveTo>
                    <a:pt x="3587" y="361"/>
                  </a:moveTo>
                  <a:cubicBezTo>
                    <a:pt x="3585" y="361"/>
                    <a:pt x="3580" y="363"/>
                    <a:pt x="3575" y="366"/>
                  </a:cubicBezTo>
                  <a:cubicBezTo>
                    <a:pt x="3571" y="367"/>
                    <a:pt x="3568" y="369"/>
                    <a:pt x="3566" y="371"/>
                  </a:cubicBezTo>
                  <a:cubicBezTo>
                    <a:pt x="3563" y="372"/>
                    <a:pt x="3561" y="374"/>
                    <a:pt x="3561" y="375"/>
                  </a:cubicBezTo>
                  <a:cubicBezTo>
                    <a:pt x="3561" y="375"/>
                    <a:pt x="3562" y="375"/>
                    <a:pt x="3562" y="375"/>
                  </a:cubicBezTo>
                  <a:cubicBezTo>
                    <a:pt x="3564" y="375"/>
                    <a:pt x="3569" y="374"/>
                    <a:pt x="3574" y="371"/>
                  </a:cubicBezTo>
                  <a:cubicBezTo>
                    <a:pt x="3577" y="370"/>
                    <a:pt x="3580" y="368"/>
                    <a:pt x="3582" y="367"/>
                  </a:cubicBezTo>
                  <a:cubicBezTo>
                    <a:pt x="3582" y="367"/>
                    <a:pt x="3582" y="366"/>
                    <a:pt x="3583" y="366"/>
                  </a:cubicBezTo>
                  <a:cubicBezTo>
                    <a:pt x="3586" y="364"/>
                    <a:pt x="3588" y="362"/>
                    <a:pt x="3588" y="362"/>
                  </a:cubicBezTo>
                  <a:cubicBezTo>
                    <a:pt x="3588" y="361"/>
                    <a:pt x="3588" y="361"/>
                    <a:pt x="3588" y="361"/>
                  </a:cubicBezTo>
                  <a:cubicBezTo>
                    <a:pt x="3587" y="361"/>
                    <a:pt x="3587" y="361"/>
                    <a:pt x="3587" y="361"/>
                  </a:cubicBezTo>
                  <a:moveTo>
                    <a:pt x="4779" y="354"/>
                  </a:moveTo>
                  <a:cubicBezTo>
                    <a:pt x="4773" y="354"/>
                    <a:pt x="4768" y="362"/>
                    <a:pt x="4767" y="374"/>
                  </a:cubicBezTo>
                  <a:cubicBezTo>
                    <a:pt x="4765" y="387"/>
                    <a:pt x="4770" y="401"/>
                    <a:pt x="4777" y="405"/>
                  </a:cubicBezTo>
                  <a:cubicBezTo>
                    <a:pt x="4778" y="405"/>
                    <a:pt x="4779" y="406"/>
                    <a:pt x="4780" y="406"/>
                  </a:cubicBezTo>
                  <a:cubicBezTo>
                    <a:pt x="4786" y="406"/>
                    <a:pt x="4791" y="398"/>
                    <a:pt x="4792" y="387"/>
                  </a:cubicBezTo>
                  <a:cubicBezTo>
                    <a:pt x="4794" y="373"/>
                    <a:pt x="4789" y="358"/>
                    <a:pt x="4782" y="355"/>
                  </a:cubicBezTo>
                  <a:cubicBezTo>
                    <a:pt x="4781" y="354"/>
                    <a:pt x="4780" y="354"/>
                    <a:pt x="4779" y="354"/>
                  </a:cubicBezTo>
                  <a:moveTo>
                    <a:pt x="290" y="344"/>
                  </a:moveTo>
                  <a:cubicBezTo>
                    <a:pt x="289" y="344"/>
                    <a:pt x="285" y="346"/>
                    <a:pt x="282" y="350"/>
                  </a:cubicBezTo>
                  <a:cubicBezTo>
                    <a:pt x="276" y="355"/>
                    <a:pt x="272" y="361"/>
                    <a:pt x="272" y="365"/>
                  </a:cubicBezTo>
                  <a:cubicBezTo>
                    <a:pt x="272" y="366"/>
                    <a:pt x="273" y="367"/>
                    <a:pt x="274" y="367"/>
                  </a:cubicBezTo>
                  <a:cubicBezTo>
                    <a:pt x="276" y="367"/>
                    <a:pt x="279" y="365"/>
                    <a:pt x="282" y="362"/>
                  </a:cubicBezTo>
                  <a:cubicBezTo>
                    <a:pt x="288" y="356"/>
                    <a:pt x="292" y="349"/>
                    <a:pt x="292" y="346"/>
                  </a:cubicBezTo>
                  <a:cubicBezTo>
                    <a:pt x="292" y="345"/>
                    <a:pt x="291" y="344"/>
                    <a:pt x="290" y="344"/>
                  </a:cubicBezTo>
                  <a:moveTo>
                    <a:pt x="2581" y="338"/>
                  </a:moveTo>
                  <a:cubicBezTo>
                    <a:pt x="2580" y="338"/>
                    <a:pt x="2579" y="338"/>
                    <a:pt x="2579" y="339"/>
                  </a:cubicBezTo>
                  <a:cubicBezTo>
                    <a:pt x="2579" y="342"/>
                    <a:pt x="2583" y="349"/>
                    <a:pt x="2589" y="353"/>
                  </a:cubicBezTo>
                  <a:cubicBezTo>
                    <a:pt x="2592" y="356"/>
                    <a:pt x="2595" y="357"/>
                    <a:pt x="2597" y="357"/>
                  </a:cubicBezTo>
                  <a:cubicBezTo>
                    <a:pt x="2598" y="357"/>
                    <a:pt x="2599" y="356"/>
                    <a:pt x="2599" y="355"/>
                  </a:cubicBezTo>
                  <a:cubicBezTo>
                    <a:pt x="2599" y="352"/>
                    <a:pt x="2595" y="346"/>
                    <a:pt x="2589" y="342"/>
                  </a:cubicBezTo>
                  <a:cubicBezTo>
                    <a:pt x="2586" y="339"/>
                    <a:pt x="2583" y="338"/>
                    <a:pt x="2581" y="338"/>
                  </a:cubicBezTo>
                  <a:moveTo>
                    <a:pt x="3655" y="326"/>
                  </a:moveTo>
                  <a:cubicBezTo>
                    <a:pt x="3653" y="326"/>
                    <a:pt x="3648" y="328"/>
                    <a:pt x="3643" y="331"/>
                  </a:cubicBezTo>
                  <a:cubicBezTo>
                    <a:pt x="3642" y="332"/>
                    <a:pt x="3641" y="332"/>
                    <a:pt x="3640" y="333"/>
                  </a:cubicBezTo>
                  <a:cubicBezTo>
                    <a:pt x="3634" y="336"/>
                    <a:pt x="3629" y="339"/>
                    <a:pt x="3629" y="340"/>
                  </a:cubicBezTo>
                  <a:cubicBezTo>
                    <a:pt x="3629" y="341"/>
                    <a:pt x="3630" y="341"/>
                    <a:pt x="3630" y="341"/>
                  </a:cubicBezTo>
                  <a:cubicBezTo>
                    <a:pt x="3632" y="341"/>
                    <a:pt x="3636" y="339"/>
                    <a:pt x="3642" y="337"/>
                  </a:cubicBezTo>
                  <a:cubicBezTo>
                    <a:pt x="3642" y="337"/>
                    <a:pt x="3642" y="336"/>
                    <a:pt x="3642" y="336"/>
                  </a:cubicBezTo>
                  <a:cubicBezTo>
                    <a:pt x="3648" y="334"/>
                    <a:pt x="3652" y="330"/>
                    <a:pt x="3654" y="328"/>
                  </a:cubicBezTo>
                  <a:cubicBezTo>
                    <a:pt x="3655" y="328"/>
                    <a:pt x="3656" y="327"/>
                    <a:pt x="3656" y="327"/>
                  </a:cubicBezTo>
                  <a:cubicBezTo>
                    <a:pt x="3656" y="326"/>
                    <a:pt x="3655" y="326"/>
                    <a:pt x="3655" y="326"/>
                  </a:cubicBezTo>
                  <a:moveTo>
                    <a:pt x="4713" y="320"/>
                  </a:moveTo>
                  <a:cubicBezTo>
                    <a:pt x="4707" y="320"/>
                    <a:pt x="4702" y="328"/>
                    <a:pt x="4701" y="338"/>
                  </a:cubicBezTo>
                  <a:cubicBezTo>
                    <a:pt x="4700" y="351"/>
                    <a:pt x="4705" y="364"/>
                    <a:pt x="4712" y="368"/>
                  </a:cubicBezTo>
                  <a:cubicBezTo>
                    <a:pt x="4714" y="369"/>
                    <a:pt x="4715" y="370"/>
                    <a:pt x="4716" y="370"/>
                  </a:cubicBezTo>
                  <a:cubicBezTo>
                    <a:pt x="4721" y="370"/>
                    <a:pt x="4726" y="363"/>
                    <a:pt x="4727" y="352"/>
                  </a:cubicBezTo>
                  <a:cubicBezTo>
                    <a:pt x="4728" y="339"/>
                    <a:pt x="4724" y="325"/>
                    <a:pt x="4717" y="321"/>
                  </a:cubicBezTo>
                  <a:cubicBezTo>
                    <a:pt x="4715" y="321"/>
                    <a:pt x="4714" y="320"/>
                    <a:pt x="4713" y="320"/>
                  </a:cubicBezTo>
                  <a:moveTo>
                    <a:pt x="2531" y="298"/>
                  </a:moveTo>
                  <a:cubicBezTo>
                    <a:pt x="2530" y="298"/>
                    <a:pt x="2530" y="298"/>
                    <a:pt x="2530" y="299"/>
                  </a:cubicBezTo>
                  <a:cubicBezTo>
                    <a:pt x="2530" y="302"/>
                    <a:pt x="2534" y="308"/>
                    <a:pt x="2539" y="312"/>
                  </a:cubicBezTo>
                  <a:cubicBezTo>
                    <a:pt x="2542" y="315"/>
                    <a:pt x="2545" y="316"/>
                    <a:pt x="2547" y="316"/>
                  </a:cubicBezTo>
                  <a:cubicBezTo>
                    <a:pt x="2548" y="316"/>
                    <a:pt x="2549" y="316"/>
                    <a:pt x="2549" y="315"/>
                  </a:cubicBezTo>
                  <a:cubicBezTo>
                    <a:pt x="2549" y="312"/>
                    <a:pt x="2545" y="306"/>
                    <a:pt x="2540" y="302"/>
                  </a:cubicBezTo>
                  <a:cubicBezTo>
                    <a:pt x="2536" y="299"/>
                    <a:pt x="2533" y="298"/>
                    <a:pt x="2531" y="298"/>
                  </a:cubicBezTo>
                  <a:moveTo>
                    <a:pt x="342" y="295"/>
                  </a:moveTo>
                  <a:cubicBezTo>
                    <a:pt x="340" y="295"/>
                    <a:pt x="337" y="297"/>
                    <a:pt x="333" y="300"/>
                  </a:cubicBezTo>
                  <a:cubicBezTo>
                    <a:pt x="327" y="306"/>
                    <a:pt x="323" y="312"/>
                    <a:pt x="324" y="316"/>
                  </a:cubicBezTo>
                  <a:cubicBezTo>
                    <a:pt x="324" y="317"/>
                    <a:pt x="324" y="317"/>
                    <a:pt x="326" y="317"/>
                  </a:cubicBezTo>
                  <a:cubicBezTo>
                    <a:pt x="328" y="317"/>
                    <a:pt x="331" y="316"/>
                    <a:pt x="334" y="312"/>
                  </a:cubicBezTo>
                  <a:cubicBezTo>
                    <a:pt x="340" y="307"/>
                    <a:pt x="344" y="299"/>
                    <a:pt x="344" y="296"/>
                  </a:cubicBezTo>
                  <a:cubicBezTo>
                    <a:pt x="343" y="295"/>
                    <a:pt x="343" y="295"/>
                    <a:pt x="342" y="295"/>
                  </a:cubicBezTo>
                  <a:moveTo>
                    <a:pt x="3722" y="291"/>
                  </a:moveTo>
                  <a:cubicBezTo>
                    <a:pt x="3721" y="291"/>
                    <a:pt x="3716" y="293"/>
                    <a:pt x="3710" y="296"/>
                  </a:cubicBezTo>
                  <a:cubicBezTo>
                    <a:pt x="3703" y="300"/>
                    <a:pt x="3697" y="304"/>
                    <a:pt x="3697" y="305"/>
                  </a:cubicBezTo>
                  <a:cubicBezTo>
                    <a:pt x="3697" y="305"/>
                    <a:pt x="3697" y="305"/>
                    <a:pt x="3698" y="305"/>
                  </a:cubicBezTo>
                  <a:cubicBezTo>
                    <a:pt x="3699" y="305"/>
                    <a:pt x="3700" y="305"/>
                    <a:pt x="3702" y="304"/>
                  </a:cubicBezTo>
                  <a:cubicBezTo>
                    <a:pt x="3704" y="303"/>
                    <a:pt x="3707" y="302"/>
                    <a:pt x="3710" y="301"/>
                  </a:cubicBezTo>
                  <a:cubicBezTo>
                    <a:pt x="3714" y="299"/>
                    <a:pt x="3717" y="296"/>
                    <a:pt x="3719" y="294"/>
                  </a:cubicBezTo>
                  <a:cubicBezTo>
                    <a:pt x="3721" y="293"/>
                    <a:pt x="3722" y="292"/>
                    <a:pt x="3722" y="292"/>
                  </a:cubicBezTo>
                  <a:cubicBezTo>
                    <a:pt x="3723" y="291"/>
                    <a:pt x="3723" y="291"/>
                    <a:pt x="3723" y="291"/>
                  </a:cubicBezTo>
                  <a:cubicBezTo>
                    <a:pt x="3723" y="291"/>
                    <a:pt x="3723" y="291"/>
                    <a:pt x="3722" y="291"/>
                  </a:cubicBezTo>
                  <a:moveTo>
                    <a:pt x="4647" y="285"/>
                  </a:moveTo>
                  <a:cubicBezTo>
                    <a:pt x="4641" y="285"/>
                    <a:pt x="4637" y="291"/>
                    <a:pt x="4636" y="301"/>
                  </a:cubicBezTo>
                  <a:cubicBezTo>
                    <a:pt x="4636" y="313"/>
                    <a:pt x="4641" y="326"/>
                    <a:pt x="4648" y="330"/>
                  </a:cubicBezTo>
                  <a:cubicBezTo>
                    <a:pt x="4649" y="331"/>
                    <a:pt x="4650" y="331"/>
                    <a:pt x="4652" y="331"/>
                  </a:cubicBezTo>
                  <a:cubicBezTo>
                    <a:pt x="4657" y="331"/>
                    <a:pt x="4661" y="325"/>
                    <a:pt x="4662" y="316"/>
                  </a:cubicBezTo>
                  <a:cubicBezTo>
                    <a:pt x="4663" y="303"/>
                    <a:pt x="4658" y="290"/>
                    <a:pt x="4651" y="286"/>
                  </a:cubicBezTo>
                  <a:cubicBezTo>
                    <a:pt x="4649" y="285"/>
                    <a:pt x="4648" y="285"/>
                    <a:pt x="4647" y="285"/>
                  </a:cubicBezTo>
                  <a:moveTo>
                    <a:pt x="2481" y="258"/>
                  </a:moveTo>
                  <a:cubicBezTo>
                    <a:pt x="2481" y="258"/>
                    <a:pt x="2480" y="259"/>
                    <a:pt x="2480" y="260"/>
                  </a:cubicBezTo>
                  <a:cubicBezTo>
                    <a:pt x="2480" y="262"/>
                    <a:pt x="2484" y="268"/>
                    <a:pt x="2489" y="272"/>
                  </a:cubicBezTo>
                  <a:cubicBezTo>
                    <a:pt x="2493" y="275"/>
                    <a:pt x="2496" y="276"/>
                    <a:pt x="2497" y="276"/>
                  </a:cubicBezTo>
                  <a:cubicBezTo>
                    <a:pt x="2499" y="276"/>
                    <a:pt x="2499" y="276"/>
                    <a:pt x="2499" y="275"/>
                  </a:cubicBezTo>
                  <a:cubicBezTo>
                    <a:pt x="2499" y="272"/>
                    <a:pt x="2495" y="267"/>
                    <a:pt x="2490" y="263"/>
                  </a:cubicBezTo>
                  <a:cubicBezTo>
                    <a:pt x="2486" y="260"/>
                    <a:pt x="2483" y="258"/>
                    <a:pt x="2481" y="258"/>
                  </a:cubicBezTo>
                  <a:moveTo>
                    <a:pt x="3789" y="254"/>
                  </a:moveTo>
                  <a:cubicBezTo>
                    <a:pt x="3787" y="254"/>
                    <a:pt x="3784" y="256"/>
                    <a:pt x="3779" y="259"/>
                  </a:cubicBezTo>
                  <a:cubicBezTo>
                    <a:pt x="3778" y="259"/>
                    <a:pt x="3777" y="259"/>
                    <a:pt x="3777" y="260"/>
                  </a:cubicBezTo>
                  <a:cubicBezTo>
                    <a:pt x="3770" y="264"/>
                    <a:pt x="3764" y="268"/>
                    <a:pt x="3764" y="269"/>
                  </a:cubicBezTo>
                  <a:cubicBezTo>
                    <a:pt x="3764" y="269"/>
                    <a:pt x="3764" y="269"/>
                    <a:pt x="3764" y="269"/>
                  </a:cubicBezTo>
                  <a:cubicBezTo>
                    <a:pt x="3765" y="269"/>
                    <a:pt x="3766" y="269"/>
                    <a:pt x="3768" y="269"/>
                  </a:cubicBezTo>
                  <a:cubicBezTo>
                    <a:pt x="3770" y="268"/>
                    <a:pt x="3773" y="266"/>
                    <a:pt x="3776" y="265"/>
                  </a:cubicBezTo>
                  <a:cubicBezTo>
                    <a:pt x="3783" y="261"/>
                    <a:pt x="3788" y="257"/>
                    <a:pt x="3789" y="255"/>
                  </a:cubicBezTo>
                  <a:cubicBezTo>
                    <a:pt x="3789" y="255"/>
                    <a:pt x="3789" y="255"/>
                    <a:pt x="3789" y="255"/>
                  </a:cubicBezTo>
                  <a:cubicBezTo>
                    <a:pt x="3789" y="255"/>
                    <a:pt x="3789" y="254"/>
                    <a:pt x="3789" y="254"/>
                  </a:cubicBezTo>
                  <a:moveTo>
                    <a:pt x="4581" y="248"/>
                  </a:moveTo>
                  <a:cubicBezTo>
                    <a:pt x="4576" y="248"/>
                    <a:pt x="4572" y="254"/>
                    <a:pt x="4571" y="263"/>
                  </a:cubicBezTo>
                  <a:cubicBezTo>
                    <a:pt x="4571" y="274"/>
                    <a:pt x="4576" y="286"/>
                    <a:pt x="4583" y="290"/>
                  </a:cubicBezTo>
                  <a:cubicBezTo>
                    <a:pt x="4585" y="291"/>
                    <a:pt x="4586" y="292"/>
                    <a:pt x="4588" y="292"/>
                  </a:cubicBezTo>
                  <a:cubicBezTo>
                    <a:pt x="4592" y="292"/>
                    <a:pt x="4596" y="286"/>
                    <a:pt x="4597" y="277"/>
                  </a:cubicBezTo>
                  <a:cubicBezTo>
                    <a:pt x="4597" y="266"/>
                    <a:pt x="4592" y="253"/>
                    <a:pt x="4585" y="249"/>
                  </a:cubicBezTo>
                  <a:cubicBezTo>
                    <a:pt x="4584" y="249"/>
                    <a:pt x="4582" y="248"/>
                    <a:pt x="4581" y="248"/>
                  </a:cubicBezTo>
                  <a:moveTo>
                    <a:pt x="394" y="244"/>
                  </a:moveTo>
                  <a:cubicBezTo>
                    <a:pt x="392" y="244"/>
                    <a:pt x="388" y="247"/>
                    <a:pt x="384" y="250"/>
                  </a:cubicBezTo>
                  <a:cubicBezTo>
                    <a:pt x="379" y="256"/>
                    <a:pt x="375" y="262"/>
                    <a:pt x="375" y="265"/>
                  </a:cubicBezTo>
                  <a:cubicBezTo>
                    <a:pt x="375" y="266"/>
                    <a:pt x="376" y="267"/>
                    <a:pt x="377" y="267"/>
                  </a:cubicBezTo>
                  <a:cubicBezTo>
                    <a:pt x="379" y="267"/>
                    <a:pt x="382" y="265"/>
                    <a:pt x="386" y="262"/>
                  </a:cubicBezTo>
                  <a:cubicBezTo>
                    <a:pt x="392" y="256"/>
                    <a:pt x="396" y="249"/>
                    <a:pt x="395" y="246"/>
                  </a:cubicBezTo>
                  <a:cubicBezTo>
                    <a:pt x="395" y="245"/>
                    <a:pt x="395" y="244"/>
                    <a:pt x="394" y="244"/>
                  </a:cubicBezTo>
                  <a:moveTo>
                    <a:pt x="2431" y="221"/>
                  </a:moveTo>
                  <a:cubicBezTo>
                    <a:pt x="2430" y="221"/>
                    <a:pt x="2429" y="221"/>
                    <a:pt x="2429" y="222"/>
                  </a:cubicBezTo>
                  <a:cubicBezTo>
                    <a:pt x="2429" y="225"/>
                    <a:pt x="2434" y="230"/>
                    <a:pt x="2439" y="234"/>
                  </a:cubicBezTo>
                  <a:cubicBezTo>
                    <a:pt x="2442" y="237"/>
                    <a:pt x="2445" y="238"/>
                    <a:pt x="2447" y="238"/>
                  </a:cubicBezTo>
                  <a:cubicBezTo>
                    <a:pt x="2448" y="238"/>
                    <a:pt x="2449" y="237"/>
                    <a:pt x="2449" y="236"/>
                  </a:cubicBezTo>
                  <a:cubicBezTo>
                    <a:pt x="2449" y="234"/>
                    <a:pt x="2445" y="229"/>
                    <a:pt x="2439" y="225"/>
                  </a:cubicBezTo>
                  <a:cubicBezTo>
                    <a:pt x="2436" y="222"/>
                    <a:pt x="2433" y="221"/>
                    <a:pt x="2431" y="221"/>
                  </a:cubicBezTo>
                  <a:moveTo>
                    <a:pt x="3854" y="218"/>
                  </a:moveTo>
                  <a:cubicBezTo>
                    <a:pt x="3853" y="218"/>
                    <a:pt x="3851" y="219"/>
                    <a:pt x="3849" y="220"/>
                  </a:cubicBezTo>
                  <a:cubicBezTo>
                    <a:pt x="3847" y="221"/>
                    <a:pt x="3845" y="222"/>
                    <a:pt x="3842" y="223"/>
                  </a:cubicBezTo>
                  <a:cubicBezTo>
                    <a:pt x="3839" y="225"/>
                    <a:pt x="3836" y="227"/>
                    <a:pt x="3834" y="229"/>
                  </a:cubicBezTo>
                  <a:cubicBezTo>
                    <a:pt x="3831" y="230"/>
                    <a:pt x="3830" y="232"/>
                    <a:pt x="3829" y="233"/>
                  </a:cubicBezTo>
                  <a:cubicBezTo>
                    <a:pt x="3829" y="233"/>
                    <a:pt x="3830" y="233"/>
                    <a:pt x="3830" y="233"/>
                  </a:cubicBezTo>
                  <a:cubicBezTo>
                    <a:pt x="3832" y="233"/>
                    <a:pt x="3837" y="232"/>
                    <a:pt x="3842" y="229"/>
                  </a:cubicBezTo>
                  <a:cubicBezTo>
                    <a:pt x="3849" y="225"/>
                    <a:pt x="3855" y="221"/>
                    <a:pt x="3855" y="219"/>
                  </a:cubicBezTo>
                  <a:cubicBezTo>
                    <a:pt x="3855" y="219"/>
                    <a:pt x="3855" y="219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moveTo>
                    <a:pt x="4516" y="212"/>
                  </a:moveTo>
                  <a:cubicBezTo>
                    <a:pt x="4511" y="212"/>
                    <a:pt x="4507" y="217"/>
                    <a:pt x="4507" y="225"/>
                  </a:cubicBezTo>
                  <a:cubicBezTo>
                    <a:pt x="4507" y="235"/>
                    <a:pt x="4512" y="247"/>
                    <a:pt x="4519" y="251"/>
                  </a:cubicBezTo>
                  <a:cubicBezTo>
                    <a:pt x="4521" y="252"/>
                    <a:pt x="4522" y="252"/>
                    <a:pt x="4524" y="252"/>
                  </a:cubicBezTo>
                  <a:cubicBezTo>
                    <a:pt x="4528" y="252"/>
                    <a:pt x="4532" y="248"/>
                    <a:pt x="4532" y="240"/>
                  </a:cubicBezTo>
                  <a:cubicBezTo>
                    <a:pt x="4532" y="229"/>
                    <a:pt x="4527" y="217"/>
                    <a:pt x="4520" y="214"/>
                  </a:cubicBezTo>
                  <a:cubicBezTo>
                    <a:pt x="4519" y="213"/>
                    <a:pt x="4517" y="212"/>
                    <a:pt x="4516" y="212"/>
                  </a:cubicBezTo>
                  <a:moveTo>
                    <a:pt x="446" y="195"/>
                  </a:moveTo>
                  <a:cubicBezTo>
                    <a:pt x="444" y="195"/>
                    <a:pt x="440" y="197"/>
                    <a:pt x="436" y="201"/>
                  </a:cubicBezTo>
                  <a:cubicBezTo>
                    <a:pt x="431" y="206"/>
                    <a:pt x="426" y="212"/>
                    <a:pt x="427" y="215"/>
                  </a:cubicBezTo>
                  <a:cubicBezTo>
                    <a:pt x="427" y="216"/>
                    <a:pt x="428" y="217"/>
                    <a:pt x="429" y="217"/>
                  </a:cubicBezTo>
                  <a:cubicBezTo>
                    <a:pt x="431" y="217"/>
                    <a:pt x="434" y="215"/>
                    <a:pt x="438" y="211"/>
                  </a:cubicBezTo>
                  <a:cubicBezTo>
                    <a:pt x="444" y="206"/>
                    <a:pt x="448" y="199"/>
                    <a:pt x="447" y="196"/>
                  </a:cubicBezTo>
                  <a:cubicBezTo>
                    <a:pt x="447" y="195"/>
                    <a:pt x="447" y="195"/>
                    <a:pt x="446" y="195"/>
                  </a:cubicBezTo>
                  <a:moveTo>
                    <a:pt x="2379" y="187"/>
                  </a:moveTo>
                  <a:cubicBezTo>
                    <a:pt x="2378" y="187"/>
                    <a:pt x="2377" y="187"/>
                    <a:pt x="2377" y="188"/>
                  </a:cubicBezTo>
                  <a:cubicBezTo>
                    <a:pt x="2377" y="191"/>
                    <a:pt x="2382" y="196"/>
                    <a:pt x="2387" y="200"/>
                  </a:cubicBezTo>
                  <a:cubicBezTo>
                    <a:pt x="2391" y="202"/>
                    <a:pt x="2394" y="203"/>
                    <a:pt x="2395" y="203"/>
                  </a:cubicBezTo>
                  <a:cubicBezTo>
                    <a:pt x="2397" y="203"/>
                    <a:pt x="2398" y="202"/>
                    <a:pt x="2398" y="201"/>
                  </a:cubicBezTo>
                  <a:cubicBezTo>
                    <a:pt x="2398" y="198"/>
                    <a:pt x="2393" y="194"/>
                    <a:pt x="2388" y="190"/>
                  </a:cubicBezTo>
                  <a:cubicBezTo>
                    <a:pt x="2384" y="188"/>
                    <a:pt x="2381" y="187"/>
                    <a:pt x="2379" y="187"/>
                  </a:cubicBezTo>
                  <a:moveTo>
                    <a:pt x="3918" y="183"/>
                  </a:moveTo>
                  <a:cubicBezTo>
                    <a:pt x="3916" y="183"/>
                    <a:pt x="3912" y="185"/>
                    <a:pt x="3907" y="187"/>
                  </a:cubicBezTo>
                  <a:cubicBezTo>
                    <a:pt x="3900" y="191"/>
                    <a:pt x="3894" y="196"/>
                    <a:pt x="3894" y="197"/>
                  </a:cubicBezTo>
                  <a:cubicBezTo>
                    <a:pt x="3894" y="198"/>
                    <a:pt x="3895" y="198"/>
                    <a:pt x="3896" y="198"/>
                  </a:cubicBezTo>
                  <a:cubicBezTo>
                    <a:pt x="3898" y="198"/>
                    <a:pt x="3902" y="197"/>
                    <a:pt x="3906" y="195"/>
                  </a:cubicBezTo>
                  <a:cubicBezTo>
                    <a:pt x="3913" y="191"/>
                    <a:pt x="3919" y="186"/>
                    <a:pt x="3919" y="184"/>
                  </a:cubicBezTo>
                  <a:cubicBezTo>
                    <a:pt x="3919" y="183"/>
                    <a:pt x="3918" y="183"/>
                    <a:pt x="3918" y="183"/>
                  </a:cubicBezTo>
                  <a:moveTo>
                    <a:pt x="4451" y="179"/>
                  </a:moveTo>
                  <a:cubicBezTo>
                    <a:pt x="4446" y="179"/>
                    <a:pt x="4443" y="183"/>
                    <a:pt x="4443" y="190"/>
                  </a:cubicBezTo>
                  <a:cubicBezTo>
                    <a:pt x="4443" y="199"/>
                    <a:pt x="4448" y="210"/>
                    <a:pt x="4455" y="213"/>
                  </a:cubicBezTo>
                  <a:cubicBezTo>
                    <a:pt x="4457" y="214"/>
                    <a:pt x="4459" y="215"/>
                    <a:pt x="4460" y="215"/>
                  </a:cubicBezTo>
                  <a:cubicBezTo>
                    <a:pt x="4464" y="215"/>
                    <a:pt x="4468" y="211"/>
                    <a:pt x="4468" y="203"/>
                  </a:cubicBezTo>
                  <a:cubicBezTo>
                    <a:pt x="4468" y="194"/>
                    <a:pt x="4462" y="183"/>
                    <a:pt x="4456" y="180"/>
                  </a:cubicBezTo>
                  <a:cubicBezTo>
                    <a:pt x="4454" y="179"/>
                    <a:pt x="4453" y="179"/>
                    <a:pt x="4451" y="179"/>
                  </a:cubicBezTo>
                  <a:moveTo>
                    <a:pt x="2326" y="158"/>
                  </a:moveTo>
                  <a:cubicBezTo>
                    <a:pt x="2325" y="158"/>
                    <a:pt x="2324" y="158"/>
                    <a:pt x="2324" y="159"/>
                  </a:cubicBezTo>
                  <a:cubicBezTo>
                    <a:pt x="2324" y="161"/>
                    <a:pt x="2328" y="166"/>
                    <a:pt x="2334" y="169"/>
                  </a:cubicBezTo>
                  <a:cubicBezTo>
                    <a:pt x="2337" y="171"/>
                    <a:pt x="2340" y="171"/>
                    <a:pt x="2342" y="171"/>
                  </a:cubicBezTo>
                  <a:cubicBezTo>
                    <a:pt x="2344" y="171"/>
                    <a:pt x="2345" y="171"/>
                    <a:pt x="2345" y="170"/>
                  </a:cubicBezTo>
                  <a:cubicBezTo>
                    <a:pt x="2345" y="167"/>
                    <a:pt x="2340" y="163"/>
                    <a:pt x="2334" y="160"/>
                  </a:cubicBezTo>
                  <a:cubicBezTo>
                    <a:pt x="2331" y="159"/>
                    <a:pt x="2328" y="158"/>
                    <a:pt x="2326" y="158"/>
                  </a:cubicBezTo>
                  <a:moveTo>
                    <a:pt x="3980" y="149"/>
                  </a:moveTo>
                  <a:cubicBezTo>
                    <a:pt x="3977" y="149"/>
                    <a:pt x="3974" y="150"/>
                    <a:pt x="3970" y="152"/>
                  </a:cubicBezTo>
                  <a:cubicBezTo>
                    <a:pt x="3963" y="156"/>
                    <a:pt x="3957" y="161"/>
                    <a:pt x="3957" y="163"/>
                  </a:cubicBezTo>
                  <a:cubicBezTo>
                    <a:pt x="3957" y="164"/>
                    <a:pt x="3958" y="165"/>
                    <a:pt x="3960" y="165"/>
                  </a:cubicBezTo>
                  <a:cubicBezTo>
                    <a:pt x="3962" y="165"/>
                    <a:pt x="3965" y="164"/>
                    <a:pt x="3969" y="162"/>
                  </a:cubicBezTo>
                  <a:cubicBezTo>
                    <a:pt x="3976" y="158"/>
                    <a:pt x="3981" y="153"/>
                    <a:pt x="3982" y="150"/>
                  </a:cubicBezTo>
                  <a:cubicBezTo>
                    <a:pt x="3982" y="149"/>
                    <a:pt x="3981" y="149"/>
                    <a:pt x="3980" y="149"/>
                  </a:cubicBezTo>
                  <a:moveTo>
                    <a:pt x="4387" y="148"/>
                  </a:moveTo>
                  <a:cubicBezTo>
                    <a:pt x="4383" y="148"/>
                    <a:pt x="4379" y="152"/>
                    <a:pt x="4379" y="159"/>
                  </a:cubicBezTo>
                  <a:cubicBezTo>
                    <a:pt x="4380" y="167"/>
                    <a:pt x="4385" y="176"/>
                    <a:pt x="4392" y="179"/>
                  </a:cubicBezTo>
                  <a:cubicBezTo>
                    <a:pt x="4394" y="180"/>
                    <a:pt x="4395" y="181"/>
                    <a:pt x="4397" y="181"/>
                  </a:cubicBezTo>
                  <a:cubicBezTo>
                    <a:pt x="4401" y="181"/>
                    <a:pt x="4404" y="177"/>
                    <a:pt x="4404" y="170"/>
                  </a:cubicBezTo>
                  <a:cubicBezTo>
                    <a:pt x="4404" y="162"/>
                    <a:pt x="4398" y="152"/>
                    <a:pt x="4392" y="149"/>
                  </a:cubicBezTo>
                  <a:cubicBezTo>
                    <a:pt x="4390" y="149"/>
                    <a:pt x="4389" y="148"/>
                    <a:pt x="4387" y="148"/>
                  </a:cubicBezTo>
                  <a:moveTo>
                    <a:pt x="498" y="148"/>
                  </a:moveTo>
                  <a:cubicBezTo>
                    <a:pt x="496" y="148"/>
                    <a:pt x="493" y="150"/>
                    <a:pt x="489" y="154"/>
                  </a:cubicBezTo>
                  <a:cubicBezTo>
                    <a:pt x="483" y="159"/>
                    <a:pt x="479" y="164"/>
                    <a:pt x="479" y="167"/>
                  </a:cubicBezTo>
                  <a:cubicBezTo>
                    <a:pt x="480" y="168"/>
                    <a:pt x="480" y="169"/>
                    <a:pt x="481" y="169"/>
                  </a:cubicBezTo>
                  <a:cubicBezTo>
                    <a:pt x="484" y="169"/>
                    <a:pt x="487" y="167"/>
                    <a:pt x="491" y="164"/>
                  </a:cubicBezTo>
                  <a:cubicBezTo>
                    <a:pt x="496" y="159"/>
                    <a:pt x="501" y="152"/>
                    <a:pt x="500" y="149"/>
                  </a:cubicBezTo>
                  <a:cubicBezTo>
                    <a:pt x="500" y="148"/>
                    <a:pt x="499" y="148"/>
                    <a:pt x="498" y="148"/>
                  </a:cubicBezTo>
                  <a:moveTo>
                    <a:pt x="2271" y="134"/>
                  </a:moveTo>
                  <a:cubicBezTo>
                    <a:pt x="2269" y="134"/>
                    <a:pt x="2268" y="135"/>
                    <a:pt x="2268" y="136"/>
                  </a:cubicBezTo>
                  <a:cubicBezTo>
                    <a:pt x="2268" y="138"/>
                    <a:pt x="2273" y="142"/>
                    <a:pt x="2279" y="144"/>
                  </a:cubicBezTo>
                  <a:cubicBezTo>
                    <a:pt x="2282" y="145"/>
                    <a:pt x="2284" y="146"/>
                    <a:pt x="2286" y="146"/>
                  </a:cubicBezTo>
                  <a:cubicBezTo>
                    <a:pt x="2288" y="146"/>
                    <a:pt x="2290" y="145"/>
                    <a:pt x="2290" y="144"/>
                  </a:cubicBezTo>
                  <a:cubicBezTo>
                    <a:pt x="2290" y="142"/>
                    <a:pt x="2285" y="138"/>
                    <a:pt x="2279" y="136"/>
                  </a:cubicBezTo>
                  <a:cubicBezTo>
                    <a:pt x="2276" y="135"/>
                    <a:pt x="2273" y="134"/>
                    <a:pt x="2271" y="134"/>
                  </a:cubicBezTo>
                  <a:moveTo>
                    <a:pt x="4325" y="123"/>
                  </a:moveTo>
                  <a:cubicBezTo>
                    <a:pt x="4320" y="123"/>
                    <a:pt x="4317" y="127"/>
                    <a:pt x="4317" y="132"/>
                  </a:cubicBezTo>
                  <a:cubicBezTo>
                    <a:pt x="4317" y="139"/>
                    <a:pt x="4323" y="147"/>
                    <a:pt x="4330" y="150"/>
                  </a:cubicBezTo>
                  <a:cubicBezTo>
                    <a:pt x="4331" y="151"/>
                    <a:pt x="4333" y="151"/>
                    <a:pt x="4334" y="151"/>
                  </a:cubicBezTo>
                  <a:cubicBezTo>
                    <a:pt x="4338" y="151"/>
                    <a:pt x="4341" y="148"/>
                    <a:pt x="4341" y="142"/>
                  </a:cubicBezTo>
                  <a:cubicBezTo>
                    <a:pt x="4341" y="134"/>
                    <a:pt x="4335" y="126"/>
                    <a:pt x="4329" y="124"/>
                  </a:cubicBezTo>
                  <a:cubicBezTo>
                    <a:pt x="4327" y="123"/>
                    <a:pt x="4326" y="123"/>
                    <a:pt x="4325" y="123"/>
                  </a:cubicBezTo>
                  <a:moveTo>
                    <a:pt x="2214" y="118"/>
                  </a:moveTo>
                  <a:cubicBezTo>
                    <a:pt x="2211" y="118"/>
                    <a:pt x="2209" y="118"/>
                    <a:pt x="2209" y="120"/>
                  </a:cubicBezTo>
                  <a:cubicBezTo>
                    <a:pt x="2209" y="122"/>
                    <a:pt x="2214" y="125"/>
                    <a:pt x="2221" y="127"/>
                  </a:cubicBezTo>
                  <a:cubicBezTo>
                    <a:pt x="2223" y="127"/>
                    <a:pt x="2225" y="127"/>
                    <a:pt x="2226" y="127"/>
                  </a:cubicBezTo>
                  <a:cubicBezTo>
                    <a:pt x="2230" y="127"/>
                    <a:pt x="2232" y="126"/>
                    <a:pt x="2232" y="125"/>
                  </a:cubicBezTo>
                  <a:cubicBezTo>
                    <a:pt x="2232" y="123"/>
                    <a:pt x="2227" y="120"/>
                    <a:pt x="2221" y="118"/>
                  </a:cubicBezTo>
                  <a:cubicBezTo>
                    <a:pt x="2219" y="118"/>
                    <a:pt x="2216" y="118"/>
                    <a:pt x="2214" y="118"/>
                  </a:cubicBezTo>
                  <a:moveTo>
                    <a:pt x="4039" y="116"/>
                  </a:moveTo>
                  <a:cubicBezTo>
                    <a:pt x="4037" y="116"/>
                    <a:pt x="4034" y="117"/>
                    <a:pt x="4031" y="119"/>
                  </a:cubicBezTo>
                  <a:cubicBezTo>
                    <a:pt x="4025" y="122"/>
                    <a:pt x="4019" y="127"/>
                    <a:pt x="4019" y="131"/>
                  </a:cubicBezTo>
                  <a:cubicBezTo>
                    <a:pt x="4019" y="132"/>
                    <a:pt x="4020" y="133"/>
                    <a:pt x="4023" y="133"/>
                  </a:cubicBezTo>
                  <a:cubicBezTo>
                    <a:pt x="4025" y="133"/>
                    <a:pt x="4027" y="133"/>
                    <a:pt x="4030" y="131"/>
                  </a:cubicBezTo>
                  <a:cubicBezTo>
                    <a:pt x="4037" y="128"/>
                    <a:pt x="4042" y="122"/>
                    <a:pt x="4042" y="119"/>
                  </a:cubicBezTo>
                  <a:cubicBezTo>
                    <a:pt x="4043" y="117"/>
                    <a:pt x="4041" y="116"/>
                    <a:pt x="4039" y="116"/>
                  </a:cubicBezTo>
                  <a:moveTo>
                    <a:pt x="2157" y="109"/>
                  </a:moveTo>
                  <a:cubicBezTo>
                    <a:pt x="2152" y="109"/>
                    <a:pt x="2148" y="110"/>
                    <a:pt x="2148" y="112"/>
                  </a:cubicBezTo>
                  <a:cubicBezTo>
                    <a:pt x="2148" y="114"/>
                    <a:pt x="2153" y="117"/>
                    <a:pt x="2160" y="117"/>
                  </a:cubicBezTo>
                  <a:cubicBezTo>
                    <a:pt x="2161" y="117"/>
                    <a:pt x="2161" y="117"/>
                    <a:pt x="2162" y="117"/>
                  </a:cubicBezTo>
                  <a:cubicBezTo>
                    <a:pt x="2168" y="117"/>
                    <a:pt x="2172" y="116"/>
                    <a:pt x="2172" y="114"/>
                  </a:cubicBezTo>
                  <a:cubicBezTo>
                    <a:pt x="2172" y="113"/>
                    <a:pt x="2171" y="112"/>
                    <a:pt x="2169" y="111"/>
                  </a:cubicBezTo>
                  <a:cubicBezTo>
                    <a:pt x="2168" y="110"/>
                    <a:pt x="2166" y="110"/>
                    <a:pt x="2165" y="110"/>
                  </a:cubicBezTo>
                  <a:cubicBezTo>
                    <a:pt x="2163" y="109"/>
                    <a:pt x="2162" y="109"/>
                    <a:pt x="2160" y="109"/>
                  </a:cubicBezTo>
                  <a:cubicBezTo>
                    <a:pt x="2159" y="109"/>
                    <a:pt x="2158" y="109"/>
                    <a:pt x="2157" y="109"/>
                  </a:cubicBezTo>
                  <a:moveTo>
                    <a:pt x="2094" y="107"/>
                  </a:moveTo>
                  <a:cubicBezTo>
                    <a:pt x="2087" y="107"/>
                    <a:pt x="2082" y="109"/>
                    <a:pt x="2082" y="111"/>
                  </a:cubicBezTo>
                  <a:cubicBezTo>
                    <a:pt x="2082" y="113"/>
                    <a:pt x="2088" y="115"/>
                    <a:pt x="2095" y="116"/>
                  </a:cubicBezTo>
                  <a:cubicBezTo>
                    <a:pt x="2095" y="116"/>
                    <a:pt x="2095" y="116"/>
                    <a:pt x="2096" y="116"/>
                  </a:cubicBezTo>
                  <a:cubicBezTo>
                    <a:pt x="2103" y="116"/>
                    <a:pt x="2108" y="113"/>
                    <a:pt x="2108" y="111"/>
                  </a:cubicBezTo>
                  <a:cubicBezTo>
                    <a:pt x="2108" y="111"/>
                    <a:pt x="2108" y="110"/>
                    <a:pt x="2107" y="110"/>
                  </a:cubicBezTo>
                  <a:cubicBezTo>
                    <a:pt x="2106" y="109"/>
                    <a:pt x="2106" y="109"/>
                    <a:pt x="2106" y="109"/>
                  </a:cubicBezTo>
                  <a:cubicBezTo>
                    <a:pt x="2103" y="108"/>
                    <a:pt x="2099" y="108"/>
                    <a:pt x="2095" y="107"/>
                  </a:cubicBezTo>
                  <a:cubicBezTo>
                    <a:pt x="2095" y="107"/>
                    <a:pt x="2094" y="107"/>
                    <a:pt x="2094" y="107"/>
                  </a:cubicBezTo>
                  <a:moveTo>
                    <a:pt x="552" y="105"/>
                  </a:moveTo>
                  <a:cubicBezTo>
                    <a:pt x="550" y="105"/>
                    <a:pt x="546" y="107"/>
                    <a:pt x="542" y="110"/>
                  </a:cubicBezTo>
                  <a:cubicBezTo>
                    <a:pt x="537" y="114"/>
                    <a:pt x="532" y="120"/>
                    <a:pt x="533" y="122"/>
                  </a:cubicBezTo>
                  <a:cubicBezTo>
                    <a:pt x="533" y="123"/>
                    <a:pt x="534" y="124"/>
                    <a:pt x="535" y="124"/>
                  </a:cubicBezTo>
                  <a:cubicBezTo>
                    <a:pt x="537" y="124"/>
                    <a:pt x="541" y="122"/>
                    <a:pt x="544" y="119"/>
                  </a:cubicBezTo>
                  <a:cubicBezTo>
                    <a:pt x="550" y="115"/>
                    <a:pt x="555" y="109"/>
                    <a:pt x="554" y="106"/>
                  </a:cubicBezTo>
                  <a:cubicBezTo>
                    <a:pt x="554" y="105"/>
                    <a:pt x="553" y="105"/>
                    <a:pt x="552" y="105"/>
                  </a:cubicBezTo>
                  <a:moveTo>
                    <a:pt x="2021" y="105"/>
                  </a:moveTo>
                  <a:cubicBezTo>
                    <a:pt x="2015" y="105"/>
                    <a:pt x="2010" y="106"/>
                    <a:pt x="2010" y="108"/>
                  </a:cubicBezTo>
                  <a:cubicBezTo>
                    <a:pt x="2010" y="110"/>
                    <a:pt x="2016" y="113"/>
                    <a:pt x="2024" y="113"/>
                  </a:cubicBezTo>
                  <a:cubicBezTo>
                    <a:pt x="2025" y="113"/>
                    <a:pt x="2025" y="113"/>
                    <a:pt x="2026" y="113"/>
                  </a:cubicBezTo>
                  <a:cubicBezTo>
                    <a:pt x="2033" y="113"/>
                    <a:pt x="2038" y="111"/>
                    <a:pt x="2038" y="109"/>
                  </a:cubicBezTo>
                  <a:cubicBezTo>
                    <a:pt x="2038" y="109"/>
                    <a:pt x="2038" y="108"/>
                    <a:pt x="2037" y="107"/>
                  </a:cubicBezTo>
                  <a:cubicBezTo>
                    <a:pt x="2037" y="107"/>
                    <a:pt x="2036" y="107"/>
                    <a:pt x="2036" y="107"/>
                  </a:cubicBezTo>
                  <a:cubicBezTo>
                    <a:pt x="2033" y="106"/>
                    <a:pt x="2029" y="105"/>
                    <a:pt x="2024" y="105"/>
                  </a:cubicBezTo>
                  <a:cubicBezTo>
                    <a:pt x="2023" y="105"/>
                    <a:pt x="2022" y="105"/>
                    <a:pt x="2021" y="105"/>
                  </a:cubicBezTo>
                  <a:moveTo>
                    <a:pt x="4263" y="104"/>
                  </a:moveTo>
                  <a:cubicBezTo>
                    <a:pt x="4259" y="104"/>
                    <a:pt x="4255" y="107"/>
                    <a:pt x="4255" y="112"/>
                  </a:cubicBezTo>
                  <a:cubicBezTo>
                    <a:pt x="4256" y="119"/>
                    <a:pt x="4261" y="125"/>
                    <a:pt x="4268" y="127"/>
                  </a:cubicBezTo>
                  <a:cubicBezTo>
                    <a:pt x="4269" y="128"/>
                    <a:pt x="4270" y="128"/>
                    <a:pt x="4271" y="128"/>
                  </a:cubicBezTo>
                  <a:cubicBezTo>
                    <a:pt x="4276" y="128"/>
                    <a:pt x="4279" y="125"/>
                    <a:pt x="4279" y="119"/>
                  </a:cubicBezTo>
                  <a:cubicBezTo>
                    <a:pt x="4279" y="113"/>
                    <a:pt x="4273" y="106"/>
                    <a:pt x="4267" y="104"/>
                  </a:cubicBezTo>
                  <a:cubicBezTo>
                    <a:pt x="4266" y="104"/>
                    <a:pt x="4264" y="104"/>
                    <a:pt x="4263" y="104"/>
                  </a:cubicBezTo>
                  <a:moveTo>
                    <a:pt x="1942" y="100"/>
                  </a:moveTo>
                  <a:cubicBezTo>
                    <a:pt x="1936" y="100"/>
                    <a:pt x="1932" y="101"/>
                    <a:pt x="1932" y="103"/>
                  </a:cubicBezTo>
                  <a:cubicBezTo>
                    <a:pt x="1932" y="105"/>
                    <a:pt x="1939" y="108"/>
                    <a:pt x="1947" y="108"/>
                  </a:cubicBezTo>
                  <a:cubicBezTo>
                    <a:pt x="1948" y="109"/>
                    <a:pt x="1950" y="109"/>
                    <a:pt x="1951" y="109"/>
                  </a:cubicBezTo>
                  <a:cubicBezTo>
                    <a:pt x="1958" y="109"/>
                    <a:pt x="1963" y="107"/>
                    <a:pt x="1963" y="105"/>
                  </a:cubicBezTo>
                  <a:cubicBezTo>
                    <a:pt x="1963" y="104"/>
                    <a:pt x="1962" y="104"/>
                    <a:pt x="1962" y="103"/>
                  </a:cubicBezTo>
                  <a:cubicBezTo>
                    <a:pt x="1962" y="103"/>
                    <a:pt x="1961" y="103"/>
                    <a:pt x="1961" y="103"/>
                  </a:cubicBezTo>
                  <a:cubicBezTo>
                    <a:pt x="1959" y="102"/>
                    <a:pt x="1953" y="101"/>
                    <a:pt x="1948" y="100"/>
                  </a:cubicBezTo>
                  <a:cubicBezTo>
                    <a:pt x="1946" y="100"/>
                    <a:pt x="1944" y="100"/>
                    <a:pt x="1942" y="100"/>
                  </a:cubicBezTo>
                  <a:moveTo>
                    <a:pt x="4092" y="96"/>
                  </a:moveTo>
                  <a:cubicBezTo>
                    <a:pt x="4091" y="96"/>
                    <a:pt x="4090" y="96"/>
                    <a:pt x="4089" y="97"/>
                  </a:cubicBezTo>
                  <a:cubicBezTo>
                    <a:pt x="4083" y="98"/>
                    <a:pt x="4078" y="102"/>
                    <a:pt x="4078" y="106"/>
                  </a:cubicBezTo>
                  <a:cubicBezTo>
                    <a:pt x="4078" y="110"/>
                    <a:pt x="4081" y="112"/>
                    <a:pt x="4086" y="112"/>
                  </a:cubicBezTo>
                  <a:cubicBezTo>
                    <a:pt x="4087" y="112"/>
                    <a:pt x="4088" y="112"/>
                    <a:pt x="4089" y="112"/>
                  </a:cubicBezTo>
                  <a:cubicBezTo>
                    <a:pt x="4095" y="110"/>
                    <a:pt x="4100" y="106"/>
                    <a:pt x="4100" y="102"/>
                  </a:cubicBezTo>
                  <a:cubicBezTo>
                    <a:pt x="4100" y="98"/>
                    <a:pt x="4097" y="96"/>
                    <a:pt x="4092" y="96"/>
                  </a:cubicBezTo>
                  <a:moveTo>
                    <a:pt x="1860" y="94"/>
                  </a:moveTo>
                  <a:cubicBezTo>
                    <a:pt x="1854" y="94"/>
                    <a:pt x="1850" y="94"/>
                    <a:pt x="1850" y="96"/>
                  </a:cubicBezTo>
                  <a:cubicBezTo>
                    <a:pt x="1850" y="98"/>
                    <a:pt x="1857" y="101"/>
                    <a:pt x="1866" y="102"/>
                  </a:cubicBezTo>
                  <a:cubicBezTo>
                    <a:pt x="1868" y="102"/>
                    <a:pt x="1869" y="102"/>
                    <a:pt x="1870" y="102"/>
                  </a:cubicBezTo>
                  <a:cubicBezTo>
                    <a:pt x="1877" y="102"/>
                    <a:pt x="1882" y="101"/>
                    <a:pt x="1882" y="99"/>
                  </a:cubicBezTo>
                  <a:cubicBezTo>
                    <a:pt x="1882" y="97"/>
                    <a:pt x="1875" y="95"/>
                    <a:pt x="1866" y="94"/>
                  </a:cubicBezTo>
                  <a:cubicBezTo>
                    <a:pt x="1864" y="94"/>
                    <a:pt x="1862" y="94"/>
                    <a:pt x="1860" y="94"/>
                  </a:cubicBezTo>
                  <a:moveTo>
                    <a:pt x="4204" y="92"/>
                  </a:moveTo>
                  <a:cubicBezTo>
                    <a:pt x="4199" y="92"/>
                    <a:pt x="4194" y="96"/>
                    <a:pt x="4195" y="101"/>
                  </a:cubicBezTo>
                  <a:cubicBezTo>
                    <a:pt x="4195" y="106"/>
                    <a:pt x="4201" y="111"/>
                    <a:pt x="4207" y="112"/>
                  </a:cubicBezTo>
                  <a:cubicBezTo>
                    <a:pt x="4208" y="112"/>
                    <a:pt x="4209" y="112"/>
                    <a:pt x="4209" y="112"/>
                  </a:cubicBezTo>
                  <a:cubicBezTo>
                    <a:pt x="4215" y="112"/>
                    <a:pt x="4218" y="109"/>
                    <a:pt x="4218" y="104"/>
                  </a:cubicBezTo>
                  <a:cubicBezTo>
                    <a:pt x="4218" y="99"/>
                    <a:pt x="4212" y="93"/>
                    <a:pt x="4206" y="92"/>
                  </a:cubicBezTo>
                  <a:cubicBezTo>
                    <a:pt x="4205" y="92"/>
                    <a:pt x="4205" y="92"/>
                    <a:pt x="4204" y="92"/>
                  </a:cubicBezTo>
                  <a:moveTo>
                    <a:pt x="4147" y="89"/>
                  </a:moveTo>
                  <a:cubicBezTo>
                    <a:pt x="4147" y="89"/>
                    <a:pt x="4147" y="89"/>
                    <a:pt x="4146" y="89"/>
                  </a:cubicBezTo>
                  <a:cubicBezTo>
                    <a:pt x="4140" y="90"/>
                    <a:pt x="4135" y="93"/>
                    <a:pt x="4135" y="98"/>
                  </a:cubicBezTo>
                  <a:cubicBezTo>
                    <a:pt x="4136" y="103"/>
                    <a:pt x="4141" y="106"/>
                    <a:pt x="4147" y="107"/>
                  </a:cubicBezTo>
                  <a:cubicBezTo>
                    <a:pt x="4147" y="107"/>
                    <a:pt x="4147" y="107"/>
                    <a:pt x="4147" y="107"/>
                  </a:cubicBezTo>
                  <a:cubicBezTo>
                    <a:pt x="4154" y="107"/>
                    <a:pt x="4159" y="103"/>
                    <a:pt x="4158" y="98"/>
                  </a:cubicBezTo>
                  <a:cubicBezTo>
                    <a:pt x="4158" y="93"/>
                    <a:pt x="4153" y="89"/>
                    <a:pt x="4147" y="89"/>
                  </a:cubicBezTo>
                  <a:moveTo>
                    <a:pt x="1773" y="86"/>
                  </a:moveTo>
                  <a:cubicBezTo>
                    <a:pt x="1769" y="86"/>
                    <a:pt x="1765" y="86"/>
                    <a:pt x="1764" y="87"/>
                  </a:cubicBezTo>
                  <a:cubicBezTo>
                    <a:pt x="1764" y="87"/>
                    <a:pt x="1764" y="88"/>
                    <a:pt x="1764" y="88"/>
                  </a:cubicBezTo>
                  <a:cubicBezTo>
                    <a:pt x="1764" y="88"/>
                    <a:pt x="1764" y="88"/>
                    <a:pt x="1764" y="88"/>
                  </a:cubicBezTo>
                  <a:cubicBezTo>
                    <a:pt x="1764" y="90"/>
                    <a:pt x="1772" y="93"/>
                    <a:pt x="1781" y="94"/>
                  </a:cubicBezTo>
                  <a:cubicBezTo>
                    <a:pt x="1783" y="94"/>
                    <a:pt x="1784" y="95"/>
                    <a:pt x="1786" y="95"/>
                  </a:cubicBezTo>
                  <a:cubicBezTo>
                    <a:pt x="1793" y="95"/>
                    <a:pt x="1798" y="93"/>
                    <a:pt x="1798" y="91"/>
                  </a:cubicBezTo>
                  <a:cubicBezTo>
                    <a:pt x="1798" y="89"/>
                    <a:pt x="1792" y="87"/>
                    <a:pt x="1783" y="86"/>
                  </a:cubicBezTo>
                  <a:cubicBezTo>
                    <a:pt x="1783" y="86"/>
                    <a:pt x="1782" y="86"/>
                    <a:pt x="1781" y="86"/>
                  </a:cubicBezTo>
                  <a:cubicBezTo>
                    <a:pt x="1779" y="86"/>
                    <a:pt x="1778" y="86"/>
                    <a:pt x="1777" y="86"/>
                  </a:cubicBezTo>
                  <a:cubicBezTo>
                    <a:pt x="1775" y="86"/>
                    <a:pt x="1774" y="86"/>
                    <a:pt x="1773" y="86"/>
                  </a:cubicBezTo>
                  <a:moveTo>
                    <a:pt x="1684" y="77"/>
                  </a:moveTo>
                  <a:cubicBezTo>
                    <a:pt x="1684" y="77"/>
                    <a:pt x="1684" y="77"/>
                    <a:pt x="1684" y="77"/>
                  </a:cubicBezTo>
                  <a:cubicBezTo>
                    <a:pt x="1679" y="77"/>
                    <a:pt x="1676" y="77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6" y="81"/>
                    <a:pt x="1683" y="84"/>
                    <a:pt x="1693" y="85"/>
                  </a:cubicBezTo>
                  <a:cubicBezTo>
                    <a:pt x="1695" y="86"/>
                    <a:pt x="1697" y="86"/>
                    <a:pt x="1699" y="86"/>
                  </a:cubicBezTo>
                  <a:cubicBezTo>
                    <a:pt x="1705" y="86"/>
                    <a:pt x="1710" y="84"/>
                    <a:pt x="1710" y="83"/>
                  </a:cubicBezTo>
                  <a:cubicBezTo>
                    <a:pt x="1710" y="81"/>
                    <a:pt x="1705" y="79"/>
                    <a:pt x="1699" y="78"/>
                  </a:cubicBezTo>
                  <a:cubicBezTo>
                    <a:pt x="1697" y="78"/>
                    <a:pt x="1695" y="78"/>
                    <a:pt x="1692" y="77"/>
                  </a:cubicBezTo>
                  <a:cubicBezTo>
                    <a:pt x="1689" y="77"/>
                    <a:pt x="1686" y="77"/>
                    <a:pt x="1684" y="77"/>
                  </a:cubicBezTo>
                  <a:moveTo>
                    <a:pt x="607" y="68"/>
                  </a:moveTo>
                  <a:cubicBezTo>
                    <a:pt x="605" y="68"/>
                    <a:pt x="601" y="69"/>
                    <a:pt x="597" y="72"/>
                  </a:cubicBezTo>
                  <a:cubicBezTo>
                    <a:pt x="591" y="75"/>
                    <a:pt x="587" y="80"/>
                    <a:pt x="588" y="83"/>
                  </a:cubicBezTo>
                  <a:cubicBezTo>
                    <a:pt x="588" y="84"/>
                    <a:pt x="589" y="84"/>
                    <a:pt x="590" y="84"/>
                  </a:cubicBezTo>
                  <a:cubicBezTo>
                    <a:pt x="593" y="84"/>
                    <a:pt x="596" y="83"/>
                    <a:pt x="600" y="80"/>
                  </a:cubicBezTo>
                  <a:cubicBezTo>
                    <a:pt x="606" y="77"/>
                    <a:pt x="610" y="71"/>
                    <a:pt x="609" y="69"/>
                  </a:cubicBezTo>
                  <a:cubicBezTo>
                    <a:pt x="609" y="68"/>
                    <a:pt x="609" y="68"/>
                    <a:pt x="607" y="68"/>
                  </a:cubicBezTo>
                  <a:moveTo>
                    <a:pt x="1593" y="67"/>
                  </a:moveTo>
                  <a:cubicBezTo>
                    <a:pt x="1592" y="67"/>
                    <a:pt x="1591" y="67"/>
                    <a:pt x="1590" y="67"/>
                  </a:cubicBezTo>
                  <a:cubicBezTo>
                    <a:pt x="1587" y="67"/>
                    <a:pt x="1585" y="68"/>
                    <a:pt x="1585" y="69"/>
                  </a:cubicBezTo>
                  <a:cubicBezTo>
                    <a:pt x="1585" y="69"/>
                    <a:pt x="1585" y="70"/>
                    <a:pt x="1585" y="70"/>
                  </a:cubicBezTo>
                  <a:cubicBezTo>
                    <a:pt x="1585" y="70"/>
                    <a:pt x="1585" y="70"/>
                    <a:pt x="1585" y="70"/>
                  </a:cubicBezTo>
                  <a:cubicBezTo>
                    <a:pt x="1586" y="72"/>
                    <a:pt x="1594" y="75"/>
                    <a:pt x="1603" y="76"/>
                  </a:cubicBezTo>
                  <a:cubicBezTo>
                    <a:pt x="1605" y="76"/>
                    <a:pt x="1607" y="76"/>
                    <a:pt x="1609" y="76"/>
                  </a:cubicBezTo>
                  <a:cubicBezTo>
                    <a:pt x="1615" y="76"/>
                    <a:pt x="1620" y="75"/>
                    <a:pt x="1620" y="73"/>
                  </a:cubicBezTo>
                  <a:cubicBezTo>
                    <a:pt x="1620" y="72"/>
                    <a:pt x="1616" y="70"/>
                    <a:pt x="1611" y="69"/>
                  </a:cubicBezTo>
                  <a:cubicBezTo>
                    <a:pt x="1608" y="69"/>
                    <a:pt x="1605" y="68"/>
                    <a:pt x="1602" y="68"/>
                  </a:cubicBezTo>
                  <a:cubicBezTo>
                    <a:pt x="1599" y="67"/>
                    <a:pt x="1596" y="67"/>
                    <a:pt x="1593" y="67"/>
                  </a:cubicBezTo>
                  <a:moveTo>
                    <a:pt x="1501" y="57"/>
                  </a:moveTo>
                  <a:cubicBezTo>
                    <a:pt x="1499" y="57"/>
                    <a:pt x="1498" y="57"/>
                    <a:pt x="1496" y="57"/>
                  </a:cubicBezTo>
                  <a:cubicBezTo>
                    <a:pt x="1494" y="58"/>
                    <a:pt x="1493" y="58"/>
                    <a:pt x="1493" y="59"/>
                  </a:cubicBezTo>
                  <a:cubicBezTo>
                    <a:pt x="1493" y="59"/>
                    <a:pt x="1493" y="60"/>
                    <a:pt x="1493" y="60"/>
                  </a:cubicBezTo>
                  <a:cubicBezTo>
                    <a:pt x="1494" y="60"/>
                    <a:pt x="1494" y="60"/>
                    <a:pt x="1494" y="61"/>
                  </a:cubicBezTo>
                  <a:cubicBezTo>
                    <a:pt x="1496" y="63"/>
                    <a:pt x="1503" y="65"/>
                    <a:pt x="1511" y="66"/>
                  </a:cubicBezTo>
                  <a:cubicBezTo>
                    <a:pt x="1513" y="66"/>
                    <a:pt x="1516" y="66"/>
                    <a:pt x="1518" y="66"/>
                  </a:cubicBezTo>
                  <a:cubicBezTo>
                    <a:pt x="1524" y="66"/>
                    <a:pt x="1529" y="65"/>
                    <a:pt x="1529" y="63"/>
                  </a:cubicBezTo>
                  <a:cubicBezTo>
                    <a:pt x="1528" y="62"/>
                    <a:pt x="1525" y="60"/>
                    <a:pt x="1520" y="59"/>
                  </a:cubicBezTo>
                  <a:cubicBezTo>
                    <a:pt x="1517" y="59"/>
                    <a:pt x="1514" y="58"/>
                    <a:pt x="1510" y="58"/>
                  </a:cubicBezTo>
                  <a:cubicBezTo>
                    <a:pt x="1507" y="57"/>
                    <a:pt x="1504" y="57"/>
                    <a:pt x="1501" y="57"/>
                  </a:cubicBezTo>
                  <a:moveTo>
                    <a:pt x="1409" y="47"/>
                  </a:moveTo>
                  <a:cubicBezTo>
                    <a:pt x="1406" y="47"/>
                    <a:pt x="1404" y="47"/>
                    <a:pt x="1403" y="47"/>
                  </a:cubicBezTo>
                  <a:cubicBezTo>
                    <a:pt x="1402" y="48"/>
                    <a:pt x="1401" y="48"/>
                    <a:pt x="1401" y="49"/>
                  </a:cubicBezTo>
                  <a:cubicBezTo>
                    <a:pt x="1401" y="49"/>
                    <a:pt x="1401" y="50"/>
                    <a:pt x="1402" y="51"/>
                  </a:cubicBezTo>
                  <a:cubicBezTo>
                    <a:pt x="1403" y="51"/>
                    <a:pt x="1403" y="51"/>
                    <a:pt x="1403" y="51"/>
                  </a:cubicBezTo>
                  <a:cubicBezTo>
                    <a:pt x="1406" y="53"/>
                    <a:pt x="1412" y="55"/>
                    <a:pt x="1419" y="55"/>
                  </a:cubicBezTo>
                  <a:cubicBezTo>
                    <a:pt x="1422" y="56"/>
                    <a:pt x="1424" y="56"/>
                    <a:pt x="1426" y="56"/>
                  </a:cubicBezTo>
                  <a:cubicBezTo>
                    <a:pt x="1432" y="56"/>
                    <a:pt x="1437" y="55"/>
                    <a:pt x="1437" y="53"/>
                  </a:cubicBezTo>
                  <a:cubicBezTo>
                    <a:pt x="1436" y="52"/>
                    <a:pt x="1433" y="50"/>
                    <a:pt x="1428" y="49"/>
                  </a:cubicBezTo>
                  <a:cubicBezTo>
                    <a:pt x="1425" y="48"/>
                    <a:pt x="1422" y="48"/>
                    <a:pt x="1418" y="47"/>
                  </a:cubicBezTo>
                  <a:cubicBezTo>
                    <a:pt x="1415" y="47"/>
                    <a:pt x="1412" y="47"/>
                    <a:pt x="1409" y="47"/>
                  </a:cubicBezTo>
                  <a:moveTo>
                    <a:pt x="664" y="37"/>
                  </a:moveTo>
                  <a:cubicBezTo>
                    <a:pt x="662" y="37"/>
                    <a:pt x="658" y="38"/>
                    <a:pt x="654" y="40"/>
                  </a:cubicBezTo>
                  <a:cubicBezTo>
                    <a:pt x="648" y="43"/>
                    <a:pt x="644" y="47"/>
                    <a:pt x="644" y="49"/>
                  </a:cubicBezTo>
                  <a:cubicBezTo>
                    <a:pt x="645" y="50"/>
                    <a:pt x="646" y="51"/>
                    <a:pt x="648" y="51"/>
                  </a:cubicBezTo>
                  <a:cubicBezTo>
                    <a:pt x="650" y="51"/>
                    <a:pt x="653" y="50"/>
                    <a:pt x="657" y="48"/>
                  </a:cubicBezTo>
                  <a:cubicBezTo>
                    <a:pt x="663" y="45"/>
                    <a:pt x="667" y="41"/>
                    <a:pt x="667" y="38"/>
                  </a:cubicBezTo>
                  <a:cubicBezTo>
                    <a:pt x="667" y="37"/>
                    <a:pt x="666" y="37"/>
                    <a:pt x="664" y="37"/>
                  </a:cubicBezTo>
                  <a:moveTo>
                    <a:pt x="1318" y="37"/>
                  </a:moveTo>
                  <a:cubicBezTo>
                    <a:pt x="1315" y="37"/>
                    <a:pt x="1312" y="37"/>
                    <a:pt x="1311" y="38"/>
                  </a:cubicBezTo>
                  <a:cubicBezTo>
                    <a:pt x="1310" y="38"/>
                    <a:pt x="1310" y="39"/>
                    <a:pt x="1310" y="39"/>
                  </a:cubicBezTo>
                  <a:cubicBezTo>
                    <a:pt x="1310" y="40"/>
                    <a:pt x="1311" y="41"/>
                    <a:pt x="1312" y="41"/>
                  </a:cubicBezTo>
                  <a:cubicBezTo>
                    <a:pt x="1313" y="41"/>
                    <a:pt x="1313" y="42"/>
                    <a:pt x="1313" y="42"/>
                  </a:cubicBezTo>
                  <a:cubicBezTo>
                    <a:pt x="1316" y="43"/>
                    <a:pt x="1322" y="45"/>
                    <a:pt x="1328" y="45"/>
                  </a:cubicBezTo>
                  <a:cubicBezTo>
                    <a:pt x="1330" y="46"/>
                    <a:pt x="1332" y="46"/>
                    <a:pt x="1334" y="46"/>
                  </a:cubicBezTo>
                  <a:cubicBezTo>
                    <a:pt x="1341" y="46"/>
                    <a:pt x="1345" y="45"/>
                    <a:pt x="1345" y="43"/>
                  </a:cubicBezTo>
                  <a:cubicBezTo>
                    <a:pt x="1345" y="41"/>
                    <a:pt x="1341" y="40"/>
                    <a:pt x="1335" y="39"/>
                  </a:cubicBezTo>
                  <a:cubicBezTo>
                    <a:pt x="1332" y="38"/>
                    <a:pt x="1330" y="38"/>
                    <a:pt x="1327" y="37"/>
                  </a:cubicBezTo>
                  <a:cubicBezTo>
                    <a:pt x="1323" y="37"/>
                    <a:pt x="1320" y="37"/>
                    <a:pt x="1318" y="37"/>
                  </a:cubicBezTo>
                  <a:moveTo>
                    <a:pt x="1228" y="28"/>
                  </a:moveTo>
                  <a:cubicBezTo>
                    <a:pt x="1224" y="28"/>
                    <a:pt x="1222" y="28"/>
                    <a:pt x="1221" y="29"/>
                  </a:cubicBezTo>
                  <a:cubicBezTo>
                    <a:pt x="1220" y="29"/>
                    <a:pt x="1220" y="29"/>
                    <a:pt x="1220" y="30"/>
                  </a:cubicBezTo>
                  <a:cubicBezTo>
                    <a:pt x="1220" y="31"/>
                    <a:pt x="1222" y="32"/>
                    <a:pt x="1224" y="33"/>
                  </a:cubicBezTo>
                  <a:cubicBezTo>
                    <a:pt x="1225" y="33"/>
                    <a:pt x="1225" y="33"/>
                    <a:pt x="1225" y="33"/>
                  </a:cubicBezTo>
                  <a:cubicBezTo>
                    <a:pt x="1228" y="34"/>
                    <a:pt x="1233" y="35"/>
                    <a:pt x="1238" y="36"/>
                  </a:cubicBezTo>
                  <a:cubicBezTo>
                    <a:pt x="1240" y="36"/>
                    <a:pt x="1242" y="36"/>
                    <a:pt x="1244" y="36"/>
                  </a:cubicBezTo>
                  <a:cubicBezTo>
                    <a:pt x="1251" y="36"/>
                    <a:pt x="1255" y="35"/>
                    <a:pt x="1255" y="33"/>
                  </a:cubicBezTo>
                  <a:cubicBezTo>
                    <a:pt x="1254" y="31"/>
                    <a:pt x="1248" y="29"/>
                    <a:pt x="1239" y="28"/>
                  </a:cubicBezTo>
                  <a:cubicBezTo>
                    <a:pt x="1239" y="28"/>
                    <a:pt x="1238" y="28"/>
                    <a:pt x="1237" y="28"/>
                  </a:cubicBezTo>
                  <a:cubicBezTo>
                    <a:pt x="1234" y="28"/>
                    <a:pt x="1231" y="28"/>
                    <a:pt x="1228" y="28"/>
                  </a:cubicBezTo>
                  <a:moveTo>
                    <a:pt x="1142" y="19"/>
                  </a:moveTo>
                  <a:cubicBezTo>
                    <a:pt x="1137" y="19"/>
                    <a:pt x="1134" y="20"/>
                    <a:pt x="1133" y="21"/>
                  </a:cubicBezTo>
                  <a:cubicBezTo>
                    <a:pt x="1133" y="21"/>
                    <a:pt x="1133" y="21"/>
                    <a:pt x="1133" y="21"/>
                  </a:cubicBezTo>
                  <a:cubicBezTo>
                    <a:pt x="1133" y="22"/>
                    <a:pt x="1136" y="24"/>
                    <a:pt x="1139" y="25"/>
                  </a:cubicBezTo>
                  <a:cubicBezTo>
                    <a:pt x="1139" y="25"/>
                    <a:pt x="1139" y="25"/>
                    <a:pt x="1139" y="25"/>
                  </a:cubicBezTo>
                  <a:cubicBezTo>
                    <a:pt x="1142" y="26"/>
                    <a:pt x="1146" y="27"/>
                    <a:pt x="1151" y="27"/>
                  </a:cubicBezTo>
                  <a:cubicBezTo>
                    <a:pt x="1152" y="27"/>
                    <a:pt x="1154" y="28"/>
                    <a:pt x="1156" y="28"/>
                  </a:cubicBezTo>
                  <a:cubicBezTo>
                    <a:pt x="1162" y="28"/>
                    <a:pt x="1167" y="26"/>
                    <a:pt x="1167" y="24"/>
                  </a:cubicBezTo>
                  <a:cubicBezTo>
                    <a:pt x="1166" y="22"/>
                    <a:pt x="1158" y="20"/>
                    <a:pt x="1149" y="19"/>
                  </a:cubicBezTo>
                  <a:cubicBezTo>
                    <a:pt x="1148" y="19"/>
                    <a:pt x="1148" y="19"/>
                    <a:pt x="1147" y="19"/>
                  </a:cubicBezTo>
                  <a:cubicBezTo>
                    <a:pt x="1145" y="19"/>
                    <a:pt x="1143" y="19"/>
                    <a:pt x="1142" y="19"/>
                  </a:cubicBezTo>
                  <a:moveTo>
                    <a:pt x="722" y="15"/>
                  </a:moveTo>
                  <a:cubicBezTo>
                    <a:pt x="720" y="15"/>
                    <a:pt x="717" y="15"/>
                    <a:pt x="713" y="16"/>
                  </a:cubicBezTo>
                  <a:cubicBezTo>
                    <a:pt x="707" y="18"/>
                    <a:pt x="702" y="22"/>
                    <a:pt x="703" y="24"/>
                  </a:cubicBezTo>
                  <a:cubicBezTo>
                    <a:pt x="703" y="25"/>
                    <a:pt x="705" y="26"/>
                    <a:pt x="708" y="26"/>
                  </a:cubicBezTo>
                  <a:cubicBezTo>
                    <a:pt x="710" y="26"/>
                    <a:pt x="713" y="25"/>
                    <a:pt x="716" y="24"/>
                  </a:cubicBezTo>
                  <a:cubicBezTo>
                    <a:pt x="722" y="22"/>
                    <a:pt x="727" y="19"/>
                    <a:pt x="726" y="16"/>
                  </a:cubicBezTo>
                  <a:cubicBezTo>
                    <a:pt x="726" y="15"/>
                    <a:pt x="724" y="15"/>
                    <a:pt x="722" y="15"/>
                  </a:cubicBezTo>
                  <a:moveTo>
                    <a:pt x="1058" y="12"/>
                  </a:moveTo>
                  <a:cubicBezTo>
                    <a:pt x="1053" y="12"/>
                    <a:pt x="1050" y="12"/>
                    <a:pt x="1050" y="14"/>
                  </a:cubicBezTo>
                  <a:cubicBezTo>
                    <a:pt x="1049" y="14"/>
                    <a:pt x="1049" y="14"/>
                    <a:pt x="1050" y="14"/>
                  </a:cubicBezTo>
                  <a:cubicBezTo>
                    <a:pt x="1050" y="15"/>
                    <a:pt x="1053" y="17"/>
                    <a:pt x="1056" y="18"/>
                  </a:cubicBezTo>
                  <a:cubicBezTo>
                    <a:pt x="1057" y="18"/>
                    <a:pt x="1057" y="18"/>
                    <a:pt x="1057" y="18"/>
                  </a:cubicBezTo>
                  <a:cubicBezTo>
                    <a:pt x="1059" y="19"/>
                    <a:pt x="1063" y="19"/>
                    <a:pt x="1066" y="20"/>
                  </a:cubicBezTo>
                  <a:cubicBezTo>
                    <a:pt x="1068" y="20"/>
                    <a:pt x="1069" y="20"/>
                    <a:pt x="1071" y="20"/>
                  </a:cubicBezTo>
                  <a:cubicBezTo>
                    <a:pt x="1077" y="20"/>
                    <a:pt x="1082" y="19"/>
                    <a:pt x="1082" y="17"/>
                  </a:cubicBezTo>
                  <a:cubicBezTo>
                    <a:pt x="1081" y="15"/>
                    <a:pt x="1073" y="13"/>
                    <a:pt x="1065" y="12"/>
                  </a:cubicBezTo>
                  <a:cubicBezTo>
                    <a:pt x="1063" y="12"/>
                    <a:pt x="1062" y="12"/>
                    <a:pt x="1060" y="12"/>
                  </a:cubicBezTo>
                  <a:cubicBezTo>
                    <a:pt x="1060" y="12"/>
                    <a:pt x="1059" y="12"/>
                    <a:pt x="1058" y="12"/>
                  </a:cubicBezTo>
                  <a:moveTo>
                    <a:pt x="980" y="6"/>
                  </a:moveTo>
                  <a:cubicBezTo>
                    <a:pt x="979" y="6"/>
                    <a:pt x="979" y="6"/>
                    <a:pt x="979" y="6"/>
                  </a:cubicBezTo>
                  <a:cubicBezTo>
                    <a:pt x="974" y="6"/>
                    <a:pt x="971" y="7"/>
                    <a:pt x="970" y="8"/>
                  </a:cubicBezTo>
                  <a:cubicBezTo>
                    <a:pt x="970" y="8"/>
                    <a:pt x="970" y="8"/>
                    <a:pt x="970" y="8"/>
                  </a:cubicBezTo>
                  <a:cubicBezTo>
                    <a:pt x="971" y="11"/>
                    <a:pt x="978" y="13"/>
                    <a:pt x="986" y="14"/>
                  </a:cubicBezTo>
                  <a:cubicBezTo>
                    <a:pt x="987" y="14"/>
                    <a:pt x="988" y="14"/>
                    <a:pt x="989" y="14"/>
                  </a:cubicBezTo>
                  <a:cubicBezTo>
                    <a:pt x="996" y="14"/>
                    <a:pt x="1001" y="12"/>
                    <a:pt x="1000" y="10"/>
                  </a:cubicBezTo>
                  <a:cubicBezTo>
                    <a:pt x="1000" y="8"/>
                    <a:pt x="993" y="7"/>
                    <a:pt x="984" y="6"/>
                  </a:cubicBezTo>
                  <a:cubicBezTo>
                    <a:pt x="983" y="6"/>
                    <a:pt x="981" y="6"/>
                    <a:pt x="980" y="6"/>
                  </a:cubicBezTo>
                  <a:moveTo>
                    <a:pt x="780" y="2"/>
                  </a:moveTo>
                  <a:cubicBezTo>
                    <a:pt x="779" y="2"/>
                    <a:pt x="777" y="2"/>
                    <a:pt x="775" y="3"/>
                  </a:cubicBezTo>
                  <a:cubicBezTo>
                    <a:pt x="768" y="4"/>
                    <a:pt x="763" y="6"/>
                    <a:pt x="764" y="8"/>
                  </a:cubicBezTo>
                  <a:cubicBezTo>
                    <a:pt x="764" y="10"/>
                    <a:pt x="768" y="11"/>
                    <a:pt x="773" y="11"/>
                  </a:cubicBezTo>
                  <a:cubicBezTo>
                    <a:pt x="774" y="11"/>
                    <a:pt x="776" y="11"/>
                    <a:pt x="777" y="11"/>
                  </a:cubicBezTo>
                  <a:cubicBezTo>
                    <a:pt x="784" y="10"/>
                    <a:pt x="789" y="7"/>
                    <a:pt x="788" y="5"/>
                  </a:cubicBezTo>
                  <a:cubicBezTo>
                    <a:pt x="788" y="3"/>
                    <a:pt x="785" y="2"/>
                    <a:pt x="780" y="2"/>
                  </a:cubicBezTo>
                  <a:moveTo>
                    <a:pt x="906" y="2"/>
                  </a:moveTo>
                  <a:cubicBezTo>
                    <a:pt x="905" y="2"/>
                    <a:pt x="905" y="2"/>
                    <a:pt x="904" y="2"/>
                  </a:cubicBezTo>
                  <a:cubicBezTo>
                    <a:pt x="900" y="2"/>
                    <a:pt x="897" y="3"/>
                    <a:pt x="896" y="4"/>
                  </a:cubicBezTo>
                  <a:cubicBezTo>
                    <a:pt x="896" y="4"/>
                    <a:pt x="896" y="4"/>
                    <a:pt x="896" y="5"/>
                  </a:cubicBezTo>
                  <a:cubicBezTo>
                    <a:pt x="896" y="7"/>
                    <a:pt x="903" y="9"/>
                    <a:pt x="911" y="10"/>
                  </a:cubicBezTo>
                  <a:cubicBezTo>
                    <a:pt x="911" y="10"/>
                    <a:pt x="912" y="10"/>
                    <a:pt x="913" y="10"/>
                  </a:cubicBezTo>
                  <a:cubicBezTo>
                    <a:pt x="920" y="10"/>
                    <a:pt x="925" y="8"/>
                    <a:pt x="924" y="6"/>
                  </a:cubicBezTo>
                  <a:cubicBezTo>
                    <a:pt x="924" y="4"/>
                    <a:pt x="917" y="2"/>
                    <a:pt x="909" y="2"/>
                  </a:cubicBezTo>
                  <a:cubicBezTo>
                    <a:pt x="908" y="2"/>
                    <a:pt x="907" y="2"/>
                    <a:pt x="906" y="2"/>
                  </a:cubicBezTo>
                  <a:moveTo>
                    <a:pt x="839" y="0"/>
                  </a:moveTo>
                  <a:cubicBezTo>
                    <a:pt x="838" y="0"/>
                    <a:pt x="837" y="0"/>
                    <a:pt x="836" y="0"/>
                  </a:cubicBezTo>
                  <a:cubicBezTo>
                    <a:pt x="832" y="0"/>
                    <a:pt x="829" y="1"/>
                    <a:pt x="828" y="2"/>
                  </a:cubicBezTo>
                  <a:cubicBezTo>
                    <a:pt x="828" y="2"/>
                    <a:pt x="828" y="3"/>
                    <a:pt x="828" y="3"/>
                  </a:cubicBezTo>
                  <a:cubicBezTo>
                    <a:pt x="828" y="5"/>
                    <a:pt x="834" y="8"/>
                    <a:pt x="841" y="8"/>
                  </a:cubicBezTo>
                  <a:cubicBezTo>
                    <a:pt x="842" y="8"/>
                    <a:pt x="842" y="8"/>
                    <a:pt x="842" y="8"/>
                  </a:cubicBezTo>
                  <a:cubicBezTo>
                    <a:pt x="849" y="8"/>
                    <a:pt x="854" y="6"/>
                    <a:pt x="853" y="3"/>
                  </a:cubicBezTo>
                  <a:cubicBezTo>
                    <a:pt x="853" y="1"/>
                    <a:pt x="846" y="0"/>
                    <a:pt x="839" y="0"/>
                  </a:cubicBezTo>
                  <a:cubicBezTo>
                    <a:pt x="839" y="0"/>
                    <a:pt x="839" y="0"/>
                    <a:pt x="8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97"/>
            <p:cNvSpPr/>
            <p:nvPr/>
          </p:nvSpPr>
          <p:spPr bwMode="auto">
            <a:xfrm>
              <a:off x="12757150" y="13144500"/>
              <a:ext cx="69850" cy="147638"/>
            </a:xfrm>
            <a:custGeom>
              <a:avLst/>
              <a:gdLst>
                <a:gd name="T0" fmla="*/ 17 w 26"/>
                <a:gd name="T1" fmla="*/ 0 h 55"/>
                <a:gd name="T2" fmla="*/ 7 w 26"/>
                <a:gd name="T3" fmla="*/ 8 h 55"/>
                <a:gd name="T4" fmla="*/ 5 w 26"/>
                <a:gd name="T5" fmla="*/ 12 h 55"/>
                <a:gd name="T6" fmla="*/ 3 w 26"/>
                <a:gd name="T7" fmla="*/ 17 h 55"/>
                <a:gd name="T8" fmla="*/ 2 w 26"/>
                <a:gd name="T9" fmla="*/ 22 h 55"/>
                <a:gd name="T10" fmla="*/ 1 w 26"/>
                <a:gd name="T11" fmla="*/ 27 h 55"/>
                <a:gd name="T12" fmla="*/ 2 w 26"/>
                <a:gd name="T13" fmla="*/ 47 h 55"/>
                <a:gd name="T14" fmla="*/ 5 w 26"/>
                <a:gd name="T15" fmla="*/ 53 h 55"/>
                <a:gd name="T16" fmla="*/ 9 w 26"/>
                <a:gd name="T17" fmla="*/ 55 h 55"/>
                <a:gd name="T18" fmla="*/ 10 w 26"/>
                <a:gd name="T19" fmla="*/ 55 h 55"/>
                <a:gd name="T20" fmla="*/ 19 w 26"/>
                <a:gd name="T21" fmla="*/ 48 h 55"/>
                <a:gd name="T22" fmla="*/ 25 w 26"/>
                <a:gd name="T23" fmla="*/ 30 h 55"/>
                <a:gd name="T24" fmla="*/ 26 w 26"/>
                <a:gd name="T25" fmla="*/ 24 h 55"/>
                <a:gd name="T26" fmla="*/ 26 w 26"/>
                <a:gd name="T27" fmla="*/ 19 h 55"/>
                <a:gd name="T28" fmla="*/ 25 w 26"/>
                <a:gd name="T29" fmla="*/ 14 h 55"/>
                <a:gd name="T30" fmla="*/ 24 w 26"/>
                <a:gd name="T31" fmla="*/ 9 h 55"/>
                <a:gd name="T32" fmla="*/ 23 w 26"/>
                <a:gd name="T33" fmla="*/ 6 h 55"/>
                <a:gd name="T34" fmla="*/ 21 w 26"/>
                <a:gd name="T35" fmla="*/ 3 h 55"/>
                <a:gd name="T36" fmla="*/ 19 w 26"/>
                <a:gd name="T37" fmla="*/ 1 h 55"/>
                <a:gd name="T38" fmla="*/ 17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7" y="0"/>
                  </a:moveTo>
                  <a:cubicBezTo>
                    <a:pt x="13" y="0"/>
                    <a:pt x="10" y="3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4" y="13"/>
                    <a:pt x="4" y="15"/>
                    <a:pt x="3" y="17"/>
                  </a:cubicBezTo>
                  <a:cubicBezTo>
                    <a:pt x="2" y="18"/>
                    <a:pt x="2" y="20"/>
                    <a:pt x="2" y="22"/>
                  </a:cubicBezTo>
                  <a:cubicBezTo>
                    <a:pt x="1" y="23"/>
                    <a:pt x="1" y="25"/>
                    <a:pt x="1" y="27"/>
                  </a:cubicBezTo>
                  <a:cubicBezTo>
                    <a:pt x="0" y="34"/>
                    <a:pt x="0" y="41"/>
                    <a:pt x="2" y="47"/>
                  </a:cubicBezTo>
                  <a:cubicBezTo>
                    <a:pt x="2" y="49"/>
                    <a:pt x="4" y="51"/>
                    <a:pt x="5" y="53"/>
                  </a:cubicBezTo>
                  <a:cubicBezTo>
                    <a:pt x="6" y="54"/>
                    <a:pt x="8" y="55"/>
                    <a:pt x="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3" y="55"/>
                    <a:pt x="16" y="53"/>
                    <a:pt x="19" y="48"/>
                  </a:cubicBezTo>
                  <a:cubicBezTo>
                    <a:pt x="22" y="44"/>
                    <a:pt x="24" y="37"/>
                    <a:pt x="25" y="30"/>
                  </a:cubicBezTo>
                  <a:cubicBezTo>
                    <a:pt x="26" y="28"/>
                    <a:pt x="26" y="26"/>
                    <a:pt x="26" y="24"/>
                  </a:cubicBezTo>
                  <a:cubicBezTo>
                    <a:pt x="26" y="22"/>
                    <a:pt x="26" y="21"/>
                    <a:pt x="26" y="19"/>
                  </a:cubicBezTo>
                  <a:cubicBezTo>
                    <a:pt x="26" y="17"/>
                    <a:pt x="26" y="16"/>
                    <a:pt x="25" y="14"/>
                  </a:cubicBezTo>
                  <a:cubicBezTo>
                    <a:pt x="25" y="12"/>
                    <a:pt x="25" y="11"/>
                    <a:pt x="24" y="9"/>
                  </a:cubicBezTo>
                  <a:cubicBezTo>
                    <a:pt x="24" y="8"/>
                    <a:pt x="24" y="7"/>
                    <a:pt x="23" y="6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21" y="2"/>
                    <a:pt x="20" y="1"/>
                    <a:pt x="19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98"/>
            <p:cNvSpPr/>
            <p:nvPr/>
          </p:nvSpPr>
          <p:spPr bwMode="auto">
            <a:xfrm>
              <a:off x="-952500" y="13523913"/>
              <a:ext cx="69850" cy="61913"/>
            </a:xfrm>
            <a:custGeom>
              <a:avLst/>
              <a:gdLst>
                <a:gd name="T0" fmla="*/ 14 w 26"/>
                <a:gd name="T1" fmla="*/ 0 h 23"/>
                <a:gd name="T2" fmla="*/ 11 w 26"/>
                <a:gd name="T3" fmla="*/ 0 h 23"/>
                <a:gd name="T4" fmla="*/ 9 w 26"/>
                <a:gd name="T5" fmla="*/ 1 h 23"/>
                <a:gd name="T6" fmla="*/ 6 w 26"/>
                <a:gd name="T7" fmla="*/ 2 h 23"/>
                <a:gd name="T8" fmla="*/ 4 w 26"/>
                <a:gd name="T9" fmla="*/ 3 h 23"/>
                <a:gd name="T10" fmla="*/ 3 w 26"/>
                <a:gd name="T11" fmla="*/ 5 h 23"/>
                <a:gd name="T12" fmla="*/ 2 w 26"/>
                <a:gd name="T13" fmla="*/ 7 h 23"/>
                <a:gd name="T14" fmla="*/ 1 w 26"/>
                <a:gd name="T15" fmla="*/ 9 h 23"/>
                <a:gd name="T16" fmla="*/ 0 w 26"/>
                <a:gd name="T17" fmla="*/ 11 h 23"/>
                <a:gd name="T18" fmla="*/ 1 w 26"/>
                <a:gd name="T19" fmla="*/ 16 h 23"/>
                <a:gd name="T20" fmla="*/ 4 w 26"/>
                <a:gd name="T21" fmla="*/ 20 h 23"/>
                <a:gd name="T22" fmla="*/ 6 w 26"/>
                <a:gd name="T23" fmla="*/ 21 h 23"/>
                <a:gd name="T24" fmla="*/ 8 w 26"/>
                <a:gd name="T25" fmla="*/ 22 h 23"/>
                <a:gd name="T26" fmla="*/ 10 w 26"/>
                <a:gd name="T27" fmla="*/ 23 h 23"/>
                <a:gd name="T28" fmla="*/ 12 w 26"/>
                <a:gd name="T29" fmla="*/ 23 h 23"/>
                <a:gd name="T30" fmla="*/ 13 w 26"/>
                <a:gd name="T31" fmla="*/ 23 h 23"/>
                <a:gd name="T32" fmla="*/ 15 w 26"/>
                <a:gd name="T33" fmla="*/ 23 h 23"/>
                <a:gd name="T34" fmla="*/ 18 w 26"/>
                <a:gd name="T35" fmla="*/ 22 h 23"/>
                <a:gd name="T36" fmla="*/ 20 w 26"/>
                <a:gd name="T37" fmla="*/ 21 h 23"/>
                <a:gd name="T38" fmla="*/ 22 w 26"/>
                <a:gd name="T39" fmla="*/ 19 h 23"/>
                <a:gd name="T40" fmla="*/ 25 w 26"/>
                <a:gd name="T41" fmla="*/ 15 h 23"/>
                <a:gd name="T42" fmla="*/ 26 w 26"/>
                <a:gd name="T43" fmla="*/ 10 h 23"/>
                <a:gd name="T44" fmla="*/ 25 w 26"/>
                <a:gd name="T45" fmla="*/ 8 h 23"/>
                <a:gd name="T46" fmla="*/ 25 w 26"/>
                <a:gd name="T47" fmla="*/ 6 h 23"/>
                <a:gd name="T48" fmla="*/ 24 w 26"/>
                <a:gd name="T49" fmla="*/ 4 h 23"/>
                <a:gd name="T50" fmla="*/ 22 w 26"/>
                <a:gd name="T51" fmla="*/ 2 h 23"/>
                <a:gd name="T52" fmla="*/ 20 w 26"/>
                <a:gd name="T53" fmla="*/ 1 h 23"/>
                <a:gd name="T54" fmla="*/ 18 w 26"/>
                <a:gd name="T55" fmla="*/ 0 h 23"/>
                <a:gd name="T56" fmla="*/ 16 w 26"/>
                <a:gd name="T57" fmla="*/ 0 h 23"/>
                <a:gd name="T58" fmla="*/ 14 w 26"/>
                <a:gd name="T5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3"/>
                    <a:pt x="1" y="14"/>
                    <a:pt x="1" y="16"/>
                  </a:cubicBezTo>
                  <a:cubicBezTo>
                    <a:pt x="2" y="17"/>
                    <a:pt x="3" y="19"/>
                    <a:pt x="4" y="20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2"/>
                    <a:pt x="19" y="21"/>
                    <a:pt x="20" y="21"/>
                  </a:cubicBezTo>
                  <a:cubicBezTo>
                    <a:pt x="21" y="20"/>
                    <a:pt x="21" y="20"/>
                    <a:pt x="22" y="19"/>
                  </a:cubicBezTo>
                  <a:cubicBezTo>
                    <a:pt x="23" y="18"/>
                    <a:pt x="24" y="16"/>
                    <a:pt x="25" y="15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3"/>
                    <a:pt x="22" y="2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1"/>
                    <a:pt x="19" y="1"/>
                    <a:pt x="18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99"/>
            <p:cNvSpPr>
              <a:spLocks noEditPoints="1"/>
            </p:cNvSpPr>
            <p:nvPr/>
          </p:nvSpPr>
          <p:spPr bwMode="auto">
            <a:xfrm>
              <a:off x="-782638" y="12047538"/>
              <a:ext cx="13401676" cy="1536700"/>
            </a:xfrm>
            <a:custGeom>
              <a:avLst/>
              <a:gdLst>
                <a:gd name="T0" fmla="*/ 3036 w 4978"/>
                <a:gd name="T1" fmla="*/ 547 h 570"/>
                <a:gd name="T2" fmla="*/ 3099 w 4978"/>
                <a:gd name="T3" fmla="*/ 563 h 570"/>
                <a:gd name="T4" fmla="*/ 24 w 4978"/>
                <a:gd name="T5" fmla="*/ 547 h 570"/>
                <a:gd name="T6" fmla="*/ 4964 w 4978"/>
                <a:gd name="T7" fmla="*/ 529 h 570"/>
                <a:gd name="T8" fmla="*/ 3155 w 4978"/>
                <a:gd name="T9" fmla="*/ 540 h 570"/>
                <a:gd name="T10" fmla="*/ 2864 w 4978"/>
                <a:gd name="T11" fmla="*/ 535 h 570"/>
                <a:gd name="T12" fmla="*/ 76 w 4978"/>
                <a:gd name="T13" fmla="*/ 517 h 570"/>
                <a:gd name="T14" fmla="*/ 3236 w 4978"/>
                <a:gd name="T15" fmla="*/ 507 h 570"/>
                <a:gd name="T16" fmla="*/ 2802 w 4978"/>
                <a:gd name="T17" fmla="*/ 520 h 570"/>
                <a:gd name="T18" fmla="*/ 139 w 4978"/>
                <a:gd name="T19" fmla="*/ 493 h 570"/>
                <a:gd name="T20" fmla="*/ 4835 w 4978"/>
                <a:gd name="T21" fmla="*/ 480 h 570"/>
                <a:gd name="T22" fmla="*/ 2744 w 4978"/>
                <a:gd name="T23" fmla="*/ 487 h 570"/>
                <a:gd name="T24" fmla="*/ 3372 w 4978"/>
                <a:gd name="T25" fmla="*/ 474 h 570"/>
                <a:gd name="T26" fmla="*/ 189 w 4978"/>
                <a:gd name="T27" fmla="*/ 449 h 570"/>
                <a:gd name="T28" fmla="*/ 2682 w 4978"/>
                <a:gd name="T29" fmla="*/ 432 h 570"/>
                <a:gd name="T30" fmla="*/ 3433 w 4978"/>
                <a:gd name="T31" fmla="*/ 444 h 570"/>
                <a:gd name="T32" fmla="*/ 4712 w 4978"/>
                <a:gd name="T33" fmla="*/ 408 h 570"/>
                <a:gd name="T34" fmla="*/ 3519 w 4978"/>
                <a:gd name="T35" fmla="*/ 388 h 570"/>
                <a:gd name="T36" fmla="*/ 2642 w 4978"/>
                <a:gd name="T37" fmla="*/ 413 h 570"/>
                <a:gd name="T38" fmla="*/ 4662 w 4978"/>
                <a:gd name="T39" fmla="*/ 392 h 570"/>
                <a:gd name="T40" fmla="*/ 296 w 4978"/>
                <a:gd name="T41" fmla="*/ 357 h 570"/>
                <a:gd name="T42" fmla="*/ 2582 w 4978"/>
                <a:gd name="T43" fmla="*/ 352 h 570"/>
                <a:gd name="T44" fmla="*/ 4594 w 4978"/>
                <a:gd name="T45" fmla="*/ 357 h 570"/>
                <a:gd name="T46" fmla="*/ 3660 w 4978"/>
                <a:gd name="T47" fmla="*/ 320 h 570"/>
                <a:gd name="T48" fmla="*/ 2537 w 4978"/>
                <a:gd name="T49" fmla="*/ 305 h 570"/>
                <a:gd name="T50" fmla="*/ 3700 w 4978"/>
                <a:gd name="T51" fmla="*/ 298 h 570"/>
                <a:gd name="T52" fmla="*/ 4537 w 4978"/>
                <a:gd name="T53" fmla="*/ 303 h 570"/>
                <a:gd name="T54" fmla="*/ 2487 w 4978"/>
                <a:gd name="T55" fmla="*/ 264 h 570"/>
                <a:gd name="T56" fmla="*/ 3780 w 4978"/>
                <a:gd name="T57" fmla="*/ 249 h 570"/>
                <a:gd name="T58" fmla="*/ 4470 w 4978"/>
                <a:gd name="T59" fmla="*/ 268 h 570"/>
                <a:gd name="T60" fmla="*/ 2443 w 4978"/>
                <a:gd name="T61" fmla="*/ 229 h 570"/>
                <a:gd name="T62" fmla="*/ 453 w 4978"/>
                <a:gd name="T63" fmla="*/ 204 h 570"/>
                <a:gd name="T64" fmla="*/ 4402 w 4978"/>
                <a:gd name="T65" fmla="*/ 225 h 570"/>
                <a:gd name="T66" fmla="*/ 2401 w 4978"/>
                <a:gd name="T67" fmla="*/ 210 h 570"/>
                <a:gd name="T68" fmla="*/ 3918 w 4978"/>
                <a:gd name="T69" fmla="*/ 181 h 570"/>
                <a:gd name="T70" fmla="*/ 2327 w 4978"/>
                <a:gd name="T71" fmla="*/ 167 h 570"/>
                <a:gd name="T72" fmla="*/ 494 w 4978"/>
                <a:gd name="T73" fmla="*/ 186 h 570"/>
                <a:gd name="T74" fmla="*/ 3985 w 4978"/>
                <a:gd name="T75" fmla="*/ 157 h 570"/>
                <a:gd name="T76" fmla="*/ 4271 w 4978"/>
                <a:gd name="T77" fmla="*/ 136 h 570"/>
                <a:gd name="T78" fmla="*/ 4022 w 4978"/>
                <a:gd name="T79" fmla="*/ 143 h 570"/>
                <a:gd name="T80" fmla="*/ 2236 w 4978"/>
                <a:gd name="T81" fmla="*/ 133 h 570"/>
                <a:gd name="T82" fmla="*/ 4212 w 4978"/>
                <a:gd name="T83" fmla="*/ 117 h 570"/>
                <a:gd name="T84" fmla="*/ 552 w 4978"/>
                <a:gd name="T85" fmla="*/ 114 h 570"/>
                <a:gd name="T86" fmla="*/ 2164 w 4978"/>
                <a:gd name="T87" fmla="*/ 132 h 570"/>
                <a:gd name="T88" fmla="*/ 4154 w 4978"/>
                <a:gd name="T89" fmla="*/ 109 h 570"/>
                <a:gd name="T90" fmla="*/ 2026 w 4978"/>
                <a:gd name="T91" fmla="*/ 106 h 570"/>
                <a:gd name="T92" fmla="*/ 1951 w 4978"/>
                <a:gd name="T93" fmla="*/ 124 h 570"/>
                <a:gd name="T94" fmla="*/ 1886 w 4978"/>
                <a:gd name="T95" fmla="*/ 107 h 570"/>
                <a:gd name="T96" fmla="*/ 1782 w 4978"/>
                <a:gd name="T97" fmla="*/ 87 h 570"/>
                <a:gd name="T98" fmla="*/ 607 w 4978"/>
                <a:gd name="T99" fmla="*/ 74 h 570"/>
                <a:gd name="T100" fmla="*/ 1610 w 4978"/>
                <a:gd name="T101" fmla="*/ 91 h 570"/>
                <a:gd name="T102" fmla="*/ 1516 w 4978"/>
                <a:gd name="T103" fmla="*/ 58 h 570"/>
                <a:gd name="T104" fmla="*/ 669 w 4978"/>
                <a:gd name="T105" fmla="*/ 40 h 570"/>
                <a:gd name="T106" fmla="*/ 1334 w 4978"/>
                <a:gd name="T107" fmla="*/ 60 h 570"/>
                <a:gd name="T108" fmla="*/ 1262 w 4978"/>
                <a:gd name="T109" fmla="*/ 41 h 570"/>
                <a:gd name="T110" fmla="*/ 1154 w 4978"/>
                <a:gd name="T111" fmla="*/ 20 h 570"/>
                <a:gd name="T112" fmla="*/ 1057 w 4978"/>
                <a:gd name="T113" fmla="*/ 21 h 570"/>
                <a:gd name="T114" fmla="*/ 994 w 4978"/>
                <a:gd name="T115" fmla="*/ 29 h 570"/>
                <a:gd name="T116" fmla="*/ 797 w 4978"/>
                <a:gd name="T117" fmla="*/ 12 h 570"/>
                <a:gd name="T118" fmla="*/ 847 w 4978"/>
                <a:gd name="T11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8" h="570">
                  <a:moveTo>
                    <a:pt x="2971" y="547"/>
                  </a:moveTo>
                  <a:cubicBezTo>
                    <a:pt x="2964" y="547"/>
                    <a:pt x="2959" y="551"/>
                    <a:pt x="2959" y="557"/>
                  </a:cubicBezTo>
                  <a:cubicBezTo>
                    <a:pt x="2959" y="563"/>
                    <a:pt x="2965" y="570"/>
                    <a:pt x="2972" y="570"/>
                  </a:cubicBezTo>
                  <a:cubicBezTo>
                    <a:pt x="2972" y="570"/>
                    <a:pt x="2972" y="570"/>
                    <a:pt x="2973" y="570"/>
                  </a:cubicBezTo>
                  <a:cubicBezTo>
                    <a:pt x="2979" y="570"/>
                    <a:pt x="2984" y="565"/>
                    <a:pt x="2984" y="559"/>
                  </a:cubicBezTo>
                  <a:cubicBezTo>
                    <a:pt x="2984" y="552"/>
                    <a:pt x="2979" y="547"/>
                    <a:pt x="2972" y="547"/>
                  </a:cubicBezTo>
                  <a:cubicBezTo>
                    <a:pt x="2971" y="547"/>
                    <a:pt x="2971" y="547"/>
                    <a:pt x="2971" y="547"/>
                  </a:cubicBezTo>
                  <a:moveTo>
                    <a:pt x="3037" y="547"/>
                  </a:moveTo>
                  <a:cubicBezTo>
                    <a:pt x="3037" y="547"/>
                    <a:pt x="3036" y="547"/>
                    <a:pt x="3036" y="547"/>
                  </a:cubicBezTo>
                  <a:cubicBezTo>
                    <a:pt x="3029" y="547"/>
                    <a:pt x="3023" y="552"/>
                    <a:pt x="3023" y="559"/>
                  </a:cubicBezTo>
                  <a:cubicBezTo>
                    <a:pt x="3023" y="565"/>
                    <a:pt x="3028" y="570"/>
                    <a:pt x="3035" y="570"/>
                  </a:cubicBezTo>
                  <a:cubicBezTo>
                    <a:pt x="3035" y="570"/>
                    <a:pt x="3036" y="570"/>
                    <a:pt x="3036" y="570"/>
                  </a:cubicBezTo>
                  <a:cubicBezTo>
                    <a:pt x="3043" y="570"/>
                    <a:pt x="3049" y="563"/>
                    <a:pt x="3049" y="557"/>
                  </a:cubicBezTo>
                  <a:cubicBezTo>
                    <a:pt x="3049" y="551"/>
                    <a:pt x="3044" y="547"/>
                    <a:pt x="3037" y="547"/>
                  </a:cubicBezTo>
                  <a:moveTo>
                    <a:pt x="3104" y="539"/>
                  </a:moveTo>
                  <a:cubicBezTo>
                    <a:pt x="3103" y="539"/>
                    <a:pt x="3103" y="539"/>
                    <a:pt x="3102" y="539"/>
                  </a:cubicBezTo>
                  <a:cubicBezTo>
                    <a:pt x="3094" y="541"/>
                    <a:pt x="3088" y="546"/>
                    <a:pt x="3088" y="552"/>
                  </a:cubicBezTo>
                  <a:cubicBezTo>
                    <a:pt x="3088" y="558"/>
                    <a:pt x="3093" y="563"/>
                    <a:pt x="3099" y="563"/>
                  </a:cubicBezTo>
                  <a:cubicBezTo>
                    <a:pt x="3100" y="563"/>
                    <a:pt x="3101" y="562"/>
                    <a:pt x="3102" y="562"/>
                  </a:cubicBezTo>
                  <a:cubicBezTo>
                    <a:pt x="3109" y="561"/>
                    <a:pt x="3115" y="554"/>
                    <a:pt x="3115" y="548"/>
                  </a:cubicBezTo>
                  <a:cubicBezTo>
                    <a:pt x="3115" y="543"/>
                    <a:pt x="3110" y="539"/>
                    <a:pt x="3104" y="539"/>
                  </a:cubicBezTo>
                  <a:moveTo>
                    <a:pt x="15" y="538"/>
                  </a:moveTo>
                  <a:cubicBezTo>
                    <a:pt x="14" y="538"/>
                    <a:pt x="13" y="538"/>
                    <a:pt x="12" y="538"/>
                  </a:cubicBezTo>
                  <a:cubicBezTo>
                    <a:pt x="5" y="540"/>
                    <a:pt x="0" y="546"/>
                    <a:pt x="0" y="552"/>
                  </a:cubicBezTo>
                  <a:cubicBezTo>
                    <a:pt x="0" y="558"/>
                    <a:pt x="4" y="563"/>
                    <a:pt x="10" y="563"/>
                  </a:cubicBezTo>
                  <a:cubicBezTo>
                    <a:pt x="10" y="563"/>
                    <a:pt x="11" y="563"/>
                    <a:pt x="12" y="562"/>
                  </a:cubicBezTo>
                  <a:cubicBezTo>
                    <a:pt x="19" y="561"/>
                    <a:pt x="24" y="553"/>
                    <a:pt x="24" y="547"/>
                  </a:cubicBezTo>
                  <a:cubicBezTo>
                    <a:pt x="24" y="541"/>
                    <a:pt x="20" y="538"/>
                    <a:pt x="15" y="538"/>
                  </a:cubicBezTo>
                  <a:moveTo>
                    <a:pt x="2908" y="537"/>
                  </a:moveTo>
                  <a:cubicBezTo>
                    <a:pt x="2903" y="537"/>
                    <a:pt x="2899" y="540"/>
                    <a:pt x="2899" y="546"/>
                  </a:cubicBezTo>
                  <a:cubicBezTo>
                    <a:pt x="2899" y="552"/>
                    <a:pt x="2904" y="560"/>
                    <a:pt x="2911" y="561"/>
                  </a:cubicBezTo>
                  <a:cubicBezTo>
                    <a:pt x="2912" y="561"/>
                    <a:pt x="2912" y="561"/>
                    <a:pt x="2913" y="561"/>
                  </a:cubicBezTo>
                  <a:cubicBezTo>
                    <a:pt x="2919" y="561"/>
                    <a:pt x="2923" y="557"/>
                    <a:pt x="2923" y="551"/>
                  </a:cubicBezTo>
                  <a:cubicBezTo>
                    <a:pt x="2923" y="545"/>
                    <a:pt x="2917" y="539"/>
                    <a:pt x="2911" y="537"/>
                  </a:cubicBezTo>
                  <a:cubicBezTo>
                    <a:pt x="2910" y="537"/>
                    <a:pt x="2909" y="537"/>
                    <a:pt x="2908" y="537"/>
                  </a:cubicBezTo>
                  <a:moveTo>
                    <a:pt x="4964" y="529"/>
                  </a:moveTo>
                  <a:cubicBezTo>
                    <a:pt x="4958" y="529"/>
                    <a:pt x="4953" y="536"/>
                    <a:pt x="4952" y="544"/>
                  </a:cubicBezTo>
                  <a:cubicBezTo>
                    <a:pt x="4952" y="554"/>
                    <a:pt x="4958" y="561"/>
                    <a:pt x="4965" y="563"/>
                  </a:cubicBezTo>
                  <a:cubicBezTo>
                    <a:pt x="4965" y="563"/>
                    <a:pt x="4966" y="563"/>
                    <a:pt x="4967" y="563"/>
                  </a:cubicBezTo>
                  <a:cubicBezTo>
                    <a:pt x="4973" y="563"/>
                    <a:pt x="4977" y="558"/>
                    <a:pt x="4978" y="550"/>
                  </a:cubicBezTo>
                  <a:cubicBezTo>
                    <a:pt x="4978" y="541"/>
                    <a:pt x="4973" y="531"/>
                    <a:pt x="4966" y="529"/>
                  </a:cubicBezTo>
                  <a:cubicBezTo>
                    <a:pt x="4966" y="529"/>
                    <a:pt x="4965" y="529"/>
                    <a:pt x="4964" y="529"/>
                  </a:cubicBezTo>
                  <a:moveTo>
                    <a:pt x="3173" y="525"/>
                  </a:moveTo>
                  <a:cubicBezTo>
                    <a:pt x="3171" y="525"/>
                    <a:pt x="3170" y="526"/>
                    <a:pt x="3168" y="526"/>
                  </a:cubicBezTo>
                  <a:cubicBezTo>
                    <a:pt x="3161" y="528"/>
                    <a:pt x="3155" y="534"/>
                    <a:pt x="3155" y="540"/>
                  </a:cubicBezTo>
                  <a:cubicBezTo>
                    <a:pt x="3155" y="545"/>
                    <a:pt x="3159" y="548"/>
                    <a:pt x="3165" y="548"/>
                  </a:cubicBezTo>
                  <a:cubicBezTo>
                    <a:pt x="3166" y="548"/>
                    <a:pt x="3167" y="548"/>
                    <a:pt x="3168" y="548"/>
                  </a:cubicBezTo>
                  <a:cubicBezTo>
                    <a:pt x="3176" y="546"/>
                    <a:pt x="3182" y="539"/>
                    <a:pt x="3182" y="533"/>
                  </a:cubicBezTo>
                  <a:cubicBezTo>
                    <a:pt x="3182" y="528"/>
                    <a:pt x="3178" y="525"/>
                    <a:pt x="3173" y="525"/>
                  </a:cubicBezTo>
                  <a:moveTo>
                    <a:pt x="2849" y="519"/>
                  </a:moveTo>
                  <a:cubicBezTo>
                    <a:pt x="2844" y="519"/>
                    <a:pt x="2842" y="522"/>
                    <a:pt x="2842" y="526"/>
                  </a:cubicBezTo>
                  <a:cubicBezTo>
                    <a:pt x="2842" y="533"/>
                    <a:pt x="2847" y="541"/>
                    <a:pt x="2853" y="543"/>
                  </a:cubicBezTo>
                  <a:cubicBezTo>
                    <a:pt x="2854" y="544"/>
                    <a:pt x="2855" y="544"/>
                    <a:pt x="2856" y="544"/>
                  </a:cubicBezTo>
                  <a:cubicBezTo>
                    <a:pt x="2861" y="544"/>
                    <a:pt x="2864" y="540"/>
                    <a:pt x="2864" y="535"/>
                  </a:cubicBezTo>
                  <a:cubicBezTo>
                    <a:pt x="2864" y="529"/>
                    <a:pt x="2859" y="522"/>
                    <a:pt x="2853" y="520"/>
                  </a:cubicBezTo>
                  <a:cubicBezTo>
                    <a:pt x="2851" y="519"/>
                    <a:pt x="2850" y="519"/>
                    <a:pt x="2849" y="519"/>
                  </a:cubicBezTo>
                  <a:moveTo>
                    <a:pt x="76" y="517"/>
                  </a:moveTo>
                  <a:cubicBezTo>
                    <a:pt x="74" y="517"/>
                    <a:pt x="73" y="517"/>
                    <a:pt x="71" y="518"/>
                  </a:cubicBezTo>
                  <a:cubicBezTo>
                    <a:pt x="64" y="521"/>
                    <a:pt x="59" y="528"/>
                    <a:pt x="59" y="534"/>
                  </a:cubicBezTo>
                  <a:cubicBezTo>
                    <a:pt x="60" y="540"/>
                    <a:pt x="63" y="544"/>
                    <a:pt x="68" y="544"/>
                  </a:cubicBezTo>
                  <a:cubicBezTo>
                    <a:pt x="69" y="544"/>
                    <a:pt x="70" y="543"/>
                    <a:pt x="72" y="543"/>
                  </a:cubicBezTo>
                  <a:cubicBezTo>
                    <a:pt x="78" y="540"/>
                    <a:pt x="83" y="531"/>
                    <a:pt x="83" y="524"/>
                  </a:cubicBezTo>
                  <a:cubicBezTo>
                    <a:pt x="82" y="519"/>
                    <a:pt x="80" y="517"/>
                    <a:pt x="76" y="517"/>
                  </a:cubicBezTo>
                  <a:moveTo>
                    <a:pt x="4899" y="509"/>
                  </a:moveTo>
                  <a:cubicBezTo>
                    <a:pt x="4894" y="509"/>
                    <a:pt x="4889" y="515"/>
                    <a:pt x="4889" y="523"/>
                  </a:cubicBezTo>
                  <a:cubicBezTo>
                    <a:pt x="4888" y="533"/>
                    <a:pt x="4894" y="542"/>
                    <a:pt x="4901" y="544"/>
                  </a:cubicBezTo>
                  <a:cubicBezTo>
                    <a:pt x="4902" y="545"/>
                    <a:pt x="4903" y="545"/>
                    <a:pt x="4905" y="545"/>
                  </a:cubicBezTo>
                  <a:cubicBezTo>
                    <a:pt x="4910" y="545"/>
                    <a:pt x="4914" y="540"/>
                    <a:pt x="4914" y="532"/>
                  </a:cubicBezTo>
                  <a:cubicBezTo>
                    <a:pt x="4915" y="523"/>
                    <a:pt x="4909" y="512"/>
                    <a:pt x="4902" y="509"/>
                  </a:cubicBezTo>
                  <a:cubicBezTo>
                    <a:pt x="4901" y="509"/>
                    <a:pt x="4900" y="509"/>
                    <a:pt x="4899" y="509"/>
                  </a:cubicBezTo>
                  <a:moveTo>
                    <a:pt x="3241" y="506"/>
                  </a:moveTo>
                  <a:cubicBezTo>
                    <a:pt x="3240" y="506"/>
                    <a:pt x="3238" y="506"/>
                    <a:pt x="3236" y="507"/>
                  </a:cubicBezTo>
                  <a:cubicBezTo>
                    <a:pt x="3228" y="509"/>
                    <a:pt x="3222" y="515"/>
                    <a:pt x="3222" y="521"/>
                  </a:cubicBezTo>
                  <a:cubicBezTo>
                    <a:pt x="3222" y="526"/>
                    <a:pt x="3226" y="529"/>
                    <a:pt x="3231" y="529"/>
                  </a:cubicBezTo>
                  <a:cubicBezTo>
                    <a:pt x="3232" y="529"/>
                    <a:pt x="3234" y="528"/>
                    <a:pt x="3236" y="528"/>
                  </a:cubicBezTo>
                  <a:cubicBezTo>
                    <a:pt x="3243" y="525"/>
                    <a:pt x="3249" y="518"/>
                    <a:pt x="3249" y="512"/>
                  </a:cubicBezTo>
                  <a:cubicBezTo>
                    <a:pt x="3249" y="508"/>
                    <a:pt x="3246" y="506"/>
                    <a:pt x="3241" y="506"/>
                  </a:cubicBezTo>
                  <a:moveTo>
                    <a:pt x="2792" y="493"/>
                  </a:moveTo>
                  <a:cubicBezTo>
                    <a:pt x="2789" y="493"/>
                    <a:pt x="2787" y="496"/>
                    <a:pt x="2787" y="500"/>
                  </a:cubicBezTo>
                  <a:cubicBezTo>
                    <a:pt x="2787" y="507"/>
                    <a:pt x="2791" y="515"/>
                    <a:pt x="2797" y="518"/>
                  </a:cubicBezTo>
                  <a:cubicBezTo>
                    <a:pt x="2799" y="519"/>
                    <a:pt x="2800" y="520"/>
                    <a:pt x="2802" y="520"/>
                  </a:cubicBezTo>
                  <a:cubicBezTo>
                    <a:pt x="2806" y="520"/>
                    <a:pt x="2808" y="516"/>
                    <a:pt x="2808" y="511"/>
                  </a:cubicBezTo>
                  <a:cubicBezTo>
                    <a:pt x="2808" y="505"/>
                    <a:pt x="2803" y="498"/>
                    <a:pt x="2797" y="495"/>
                  </a:cubicBezTo>
                  <a:cubicBezTo>
                    <a:pt x="2796" y="494"/>
                    <a:pt x="2794" y="493"/>
                    <a:pt x="2792" y="493"/>
                  </a:cubicBezTo>
                  <a:moveTo>
                    <a:pt x="133" y="486"/>
                  </a:moveTo>
                  <a:cubicBezTo>
                    <a:pt x="132" y="486"/>
                    <a:pt x="130" y="487"/>
                    <a:pt x="128" y="488"/>
                  </a:cubicBezTo>
                  <a:cubicBezTo>
                    <a:pt x="121" y="492"/>
                    <a:pt x="117" y="500"/>
                    <a:pt x="117" y="507"/>
                  </a:cubicBezTo>
                  <a:cubicBezTo>
                    <a:pt x="117" y="512"/>
                    <a:pt x="120" y="515"/>
                    <a:pt x="124" y="515"/>
                  </a:cubicBezTo>
                  <a:cubicBezTo>
                    <a:pt x="126" y="515"/>
                    <a:pt x="127" y="515"/>
                    <a:pt x="129" y="513"/>
                  </a:cubicBezTo>
                  <a:cubicBezTo>
                    <a:pt x="135" y="510"/>
                    <a:pt x="140" y="500"/>
                    <a:pt x="139" y="493"/>
                  </a:cubicBezTo>
                  <a:cubicBezTo>
                    <a:pt x="139" y="489"/>
                    <a:pt x="137" y="486"/>
                    <a:pt x="133" y="486"/>
                  </a:cubicBezTo>
                  <a:moveTo>
                    <a:pt x="3311" y="482"/>
                  </a:moveTo>
                  <a:cubicBezTo>
                    <a:pt x="3309" y="482"/>
                    <a:pt x="3306" y="482"/>
                    <a:pt x="3304" y="483"/>
                  </a:cubicBezTo>
                  <a:cubicBezTo>
                    <a:pt x="3296" y="486"/>
                    <a:pt x="3290" y="492"/>
                    <a:pt x="3290" y="498"/>
                  </a:cubicBezTo>
                  <a:cubicBezTo>
                    <a:pt x="3290" y="502"/>
                    <a:pt x="3293" y="504"/>
                    <a:pt x="3298" y="504"/>
                  </a:cubicBezTo>
                  <a:cubicBezTo>
                    <a:pt x="3300" y="504"/>
                    <a:pt x="3302" y="504"/>
                    <a:pt x="3304" y="503"/>
                  </a:cubicBezTo>
                  <a:cubicBezTo>
                    <a:pt x="3311" y="500"/>
                    <a:pt x="3317" y="493"/>
                    <a:pt x="3317" y="487"/>
                  </a:cubicBezTo>
                  <a:cubicBezTo>
                    <a:pt x="3317" y="484"/>
                    <a:pt x="3315" y="482"/>
                    <a:pt x="3311" y="482"/>
                  </a:cubicBezTo>
                  <a:moveTo>
                    <a:pt x="4835" y="480"/>
                  </a:moveTo>
                  <a:cubicBezTo>
                    <a:pt x="4830" y="480"/>
                    <a:pt x="4826" y="486"/>
                    <a:pt x="4825" y="494"/>
                  </a:cubicBezTo>
                  <a:cubicBezTo>
                    <a:pt x="4825" y="503"/>
                    <a:pt x="4831" y="513"/>
                    <a:pt x="4838" y="517"/>
                  </a:cubicBezTo>
                  <a:cubicBezTo>
                    <a:pt x="4839" y="517"/>
                    <a:pt x="4841" y="518"/>
                    <a:pt x="4842" y="518"/>
                  </a:cubicBezTo>
                  <a:cubicBezTo>
                    <a:pt x="4847" y="518"/>
                    <a:pt x="4850" y="514"/>
                    <a:pt x="4851" y="506"/>
                  </a:cubicBezTo>
                  <a:cubicBezTo>
                    <a:pt x="4851" y="496"/>
                    <a:pt x="4846" y="485"/>
                    <a:pt x="4839" y="481"/>
                  </a:cubicBezTo>
                  <a:cubicBezTo>
                    <a:pt x="4837" y="481"/>
                    <a:pt x="4836" y="480"/>
                    <a:pt x="4835" y="480"/>
                  </a:cubicBezTo>
                  <a:moveTo>
                    <a:pt x="2739" y="462"/>
                  </a:moveTo>
                  <a:cubicBezTo>
                    <a:pt x="2736" y="462"/>
                    <a:pt x="2734" y="464"/>
                    <a:pt x="2734" y="468"/>
                  </a:cubicBezTo>
                  <a:cubicBezTo>
                    <a:pt x="2734" y="475"/>
                    <a:pt x="2738" y="484"/>
                    <a:pt x="2744" y="487"/>
                  </a:cubicBezTo>
                  <a:cubicBezTo>
                    <a:pt x="2746" y="489"/>
                    <a:pt x="2747" y="489"/>
                    <a:pt x="2749" y="489"/>
                  </a:cubicBezTo>
                  <a:cubicBezTo>
                    <a:pt x="2752" y="489"/>
                    <a:pt x="2755" y="486"/>
                    <a:pt x="2755" y="482"/>
                  </a:cubicBezTo>
                  <a:cubicBezTo>
                    <a:pt x="2755" y="475"/>
                    <a:pt x="2750" y="467"/>
                    <a:pt x="2744" y="464"/>
                  </a:cubicBezTo>
                  <a:cubicBezTo>
                    <a:pt x="2742" y="463"/>
                    <a:pt x="2740" y="462"/>
                    <a:pt x="2739" y="462"/>
                  </a:cubicBezTo>
                  <a:moveTo>
                    <a:pt x="3380" y="453"/>
                  </a:moveTo>
                  <a:cubicBezTo>
                    <a:pt x="3378" y="453"/>
                    <a:pt x="3375" y="454"/>
                    <a:pt x="3372" y="455"/>
                  </a:cubicBezTo>
                  <a:cubicBezTo>
                    <a:pt x="3365" y="459"/>
                    <a:pt x="3359" y="465"/>
                    <a:pt x="3359" y="470"/>
                  </a:cubicBezTo>
                  <a:cubicBezTo>
                    <a:pt x="3359" y="474"/>
                    <a:pt x="3361" y="476"/>
                    <a:pt x="3365" y="476"/>
                  </a:cubicBezTo>
                  <a:cubicBezTo>
                    <a:pt x="3368" y="476"/>
                    <a:pt x="3370" y="475"/>
                    <a:pt x="3372" y="474"/>
                  </a:cubicBezTo>
                  <a:cubicBezTo>
                    <a:pt x="3380" y="471"/>
                    <a:pt x="3386" y="463"/>
                    <a:pt x="3386" y="458"/>
                  </a:cubicBezTo>
                  <a:cubicBezTo>
                    <a:pt x="3386" y="455"/>
                    <a:pt x="3384" y="453"/>
                    <a:pt x="3380" y="453"/>
                  </a:cubicBezTo>
                  <a:moveTo>
                    <a:pt x="189" y="449"/>
                  </a:moveTo>
                  <a:cubicBezTo>
                    <a:pt x="187" y="449"/>
                    <a:pt x="185" y="449"/>
                    <a:pt x="183" y="451"/>
                  </a:cubicBezTo>
                  <a:cubicBezTo>
                    <a:pt x="177" y="456"/>
                    <a:pt x="172" y="464"/>
                    <a:pt x="173" y="471"/>
                  </a:cubicBezTo>
                  <a:cubicBezTo>
                    <a:pt x="173" y="476"/>
                    <a:pt x="176" y="479"/>
                    <a:pt x="179" y="479"/>
                  </a:cubicBezTo>
                  <a:cubicBezTo>
                    <a:pt x="181" y="479"/>
                    <a:pt x="183" y="478"/>
                    <a:pt x="185" y="477"/>
                  </a:cubicBezTo>
                  <a:cubicBezTo>
                    <a:pt x="191" y="472"/>
                    <a:pt x="195" y="462"/>
                    <a:pt x="194" y="455"/>
                  </a:cubicBezTo>
                  <a:cubicBezTo>
                    <a:pt x="194" y="451"/>
                    <a:pt x="192" y="449"/>
                    <a:pt x="189" y="449"/>
                  </a:cubicBezTo>
                  <a:moveTo>
                    <a:pt x="4771" y="446"/>
                  </a:moveTo>
                  <a:cubicBezTo>
                    <a:pt x="4766" y="446"/>
                    <a:pt x="4762" y="451"/>
                    <a:pt x="4762" y="458"/>
                  </a:cubicBezTo>
                  <a:cubicBezTo>
                    <a:pt x="4762" y="468"/>
                    <a:pt x="4768" y="478"/>
                    <a:pt x="4775" y="482"/>
                  </a:cubicBezTo>
                  <a:cubicBezTo>
                    <a:pt x="4777" y="483"/>
                    <a:pt x="4778" y="484"/>
                    <a:pt x="4780" y="484"/>
                  </a:cubicBezTo>
                  <a:cubicBezTo>
                    <a:pt x="4784" y="484"/>
                    <a:pt x="4787" y="480"/>
                    <a:pt x="4787" y="473"/>
                  </a:cubicBezTo>
                  <a:cubicBezTo>
                    <a:pt x="4788" y="463"/>
                    <a:pt x="4782" y="451"/>
                    <a:pt x="4775" y="447"/>
                  </a:cubicBezTo>
                  <a:cubicBezTo>
                    <a:pt x="4774" y="446"/>
                    <a:pt x="4772" y="446"/>
                    <a:pt x="4771" y="446"/>
                  </a:cubicBezTo>
                  <a:moveTo>
                    <a:pt x="2687" y="426"/>
                  </a:moveTo>
                  <a:cubicBezTo>
                    <a:pt x="2684" y="426"/>
                    <a:pt x="2682" y="428"/>
                    <a:pt x="2682" y="432"/>
                  </a:cubicBezTo>
                  <a:cubicBezTo>
                    <a:pt x="2682" y="438"/>
                    <a:pt x="2687" y="448"/>
                    <a:pt x="2693" y="452"/>
                  </a:cubicBezTo>
                  <a:cubicBezTo>
                    <a:pt x="2694" y="453"/>
                    <a:pt x="2696" y="454"/>
                    <a:pt x="2698" y="454"/>
                  </a:cubicBezTo>
                  <a:cubicBezTo>
                    <a:pt x="2701" y="454"/>
                    <a:pt x="2703" y="451"/>
                    <a:pt x="2703" y="447"/>
                  </a:cubicBezTo>
                  <a:cubicBezTo>
                    <a:pt x="2703" y="440"/>
                    <a:pt x="2698" y="433"/>
                    <a:pt x="2693" y="428"/>
                  </a:cubicBezTo>
                  <a:cubicBezTo>
                    <a:pt x="2690" y="427"/>
                    <a:pt x="2688" y="426"/>
                    <a:pt x="2687" y="426"/>
                  </a:cubicBezTo>
                  <a:moveTo>
                    <a:pt x="3450" y="422"/>
                  </a:moveTo>
                  <a:cubicBezTo>
                    <a:pt x="3447" y="422"/>
                    <a:pt x="3444" y="423"/>
                    <a:pt x="3441" y="424"/>
                  </a:cubicBezTo>
                  <a:cubicBezTo>
                    <a:pt x="3433" y="428"/>
                    <a:pt x="3427" y="434"/>
                    <a:pt x="3427" y="439"/>
                  </a:cubicBezTo>
                  <a:cubicBezTo>
                    <a:pt x="3427" y="442"/>
                    <a:pt x="3430" y="444"/>
                    <a:pt x="3433" y="444"/>
                  </a:cubicBezTo>
                  <a:cubicBezTo>
                    <a:pt x="3436" y="444"/>
                    <a:pt x="3438" y="443"/>
                    <a:pt x="3441" y="442"/>
                  </a:cubicBezTo>
                  <a:cubicBezTo>
                    <a:pt x="3449" y="438"/>
                    <a:pt x="3455" y="431"/>
                    <a:pt x="3455" y="426"/>
                  </a:cubicBezTo>
                  <a:cubicBezTo>
                    <a:pt x="3455" y="423"/>
                    <a:pt x="3453" y="422"/>
                    <a:pt x="3450" y="422"/>
                  </a:cubicBezTo>
                  <a:moveTo>
                    <a:pt x="4707" y="406"/>
                  </a:moveTo>
                  <a:cubicBezTo>
                    <a:pt x="4702" y="406"/>
                    <a:pt x="4699" y="411"/>
                    <a:pt x="4699" y="418"/>
                  </a:cubicBezTo>
                  <a:cubicBezTo>
                    <a:pt x="4699" y="427"/>
                    <a:pt x="4705" y="438"/>
                    <a:pt x="4712" y="442"/>
                  </a:cubicBezTo>
                  <a:cubicBezTo>
                    <a:pt x="4714" y="444"/>
                    <a:pt x="4716" y="444"/>
                    <a:pt x="4718" y="444"/>
                  </a:cubicBezTo>
                  <a:cubicBezTo>
                    <a:pt x="4722" y="444"/>
                    <a:pt x="4724" y="441"/>
                    <a:pt x="4724" y="434"/>
                  </a:cubicBezTo>
                  <a:cubicBezTo>
                    <a:pt x="4724" y="425"/>
                    <a:pt x="4719" y="412"/>
                    <a:pt x="4712" y="408"/>
                  </a:cubicBezTo>
                  <a:cubicBezTo>
                    <a:pt x="4710" y="407"/>
                    <a:pt x="4708" y="406"/>
                    <a:pt x="4707" y="406"/>
                  </a:cubicBezTo>
                  <a:moveTo>
                    <a:pt x="243" y="405"/>
                  </a:moveTo>
                  <a:cubicBezTo>
                    <a:pt x="241" y="405"/>
                    <a:pt x="239" y="406"/>
                    <a:pt x="236" y="408"/>
                  </a:cubicBezTo>
                  <a:cubicBezTo>
                    <a:pt x="231" y="413"/>
                    <a:pt x="226" y="422"/>
                    <a:pt x="227" y="429"/>
                  </a:cubicBezTo>
                  <a:cubicBezTo>
                    <a:pt x="227" y="433"/>
                    <a:pt x="229" y="436"/>
                    <a:pt x="233" y="436"/>
                  </a:cubicBezTo>
                  <a:cubicBezTo>
                    <a:pt x="234" y="436"/>
                    <a:pt x="236" y="435"/>
                    <a:pt x="239" y="433"/>
                  </a:cubicBezTo>
                  <a:cubicBezTo>
                    <a:pt x="244" y="428"/>
                    <a:pt x="249" y="418"/>
                    <a:pt x="248" y="411"/>
                  </a:cubicBezTo>
                  <a:cubicBezTo>
                    <a:pt x="248" y="407"/>
                    <a:pt x="246" y="405"/>
                    <a:pt x="243" y="405"/>
                  </a:cubicBezTo>
                  <a:moveTo>
                    <a:pt x="3519" y="388"/>
                  </a:moveTo>
                  <a:cubicBezTo>
                    <a:pt x="3517" y="388"/>
                    <a:pt x="3513" y="389"/>
                    <a:pt x="3510" y="391"/>
                  </a:cubicBezTo>
                  <a:cubicBezTo>
                    <a:pt x="3502" y="395"/>
                    <a:pt x="3496" y="401"/>
                    <a:pt x="3496" y="406"/>
                  </a:cubicBezTo>
                  <a:cubicBezTo>
                    <a:pt x="3496" y="408"/>
                    <a:pt x="3498" y="410"/>
                    <a:pt x="3501" y="410"/>
                  </a:cubicBezTo>
                  <a:cubicBezTo>
                    <a:pt x="3504" y="410"/>
                    <a:pt x="3507" y="409"/>
                    <a:pt x="3510" y="407"/>
                  </a:cubicBezTo>
                  <a:cubicBezTo>
                    <a:pt x="3517" y="403"/>
                    <a:pt x="3524" y="396"/>
                    <a:pt x="3523" y="392"/>
                  </a:cubicBezTo>
                  <a:cubicBezTo>
                    <a:pt x="3523" y="389"/>
                    <a:pt x="3522" y="388"/>
                    <a:pt x="3519" y="388"/>
                  </a:cubicBezTo>
                  <a:moveTo>
                    <a:pt x="2636" y="387"/>
                  </a:moveTo>
                  <a:cubicBezTo>
                    <a:pt x="2634" y="387"/>
                    <a:pt x="2632" y="389"/>
                    <a:pt x="2632" y="393"/>
                  </a:cubicBezTo>
                  <a:cubicBezTo>
                    <a:pt x="2632" y="399"/>
                    <a:pt x="2637" y="409"/>
                    <a:pt x="2642" y="413"/>
                  </a:cubicBezTo>
                  <a:cubicBezTo>
                    <a:pt x="2644" y="415"/>
                    <a:pt x="2646" y="415"/>
                    <a:pt x="2647" y="415"/>
                  </a:cubicBezTo>
                  <a:cubicBezTo>
                    <a:pt x="2650" y="415"/>
                    <a:pt x="2652" y="413"/>
                    <a:pt x="2652" y="409"/>
                  </a:cubicBezTo>
                  <a:cubicBezTo>
                    <a:pt x="2652" y="402"/>
                    <a:pt x="2648" y="394"/>
                    <a:pt x="2642" y="390"/>
                  </a:cubicBezTo>
                  <a:cubicBezTo>
                    <a:pt x="2640" y="388"/>
                    <a:pt x="2638" y="387"/>
                    <a:pt x="2636" y="387"/>
                  </a:cubicBezTo>
                  <a:moveTo>
                    <a:pt x="4643" y="364"/>
                  </a:moveTo>
                  <a:cubicBezTo>
                    <a:pt x="4639" y="364"/>
                    <a:pt x="4636" y="368"/>
                    <a:pt x="4637" y="374"/>
                  </a:cubicBezTo>
                  <a:cubicBezTo>
                    <a:pt x="4637" y="383"/>
                    <a:pt x="4643" y="394"/>
                    <a:pt x="4650" y="399"/>
                  </a:cubicBezTo>
                  <a:cubicBezTo>
                    <a:pt x="4652" y="401"/>
                    <a:pt x="4654" y="401"/>
                    <a:pt x="4656" y="401"/>
                  </a:cubicBezTo>
                  <a:cubicBezTo>
                    <a:pt x="4659" y="401"/>
                    <a:pt x="4662" y="398"/>
                    <a:pt x="4662" y="392"/>
                  </a:cubicBezTo>
                  <a:cubicBezTo>
                    <a:pt x="4661" y="382"/>
                    <a:pt x="4656" y="370"/>
                    <a:pt x="4649" y="366"/>
                  </a:cubicBezTo>
                  <a:cubicBezTo>
                    <a:pt x="4647" y="364"/>
                    <a:pt x="4645" y="364"/>
                    <a:pt x="4643" y="364"/>
                  </a:cubicBezTo>
                  <a:moveTo>
                    <a:pt x="296" y="357"/>
                  </a:moveTo>
                  <a:cubicBezTo>
                    <a:pt x="294" y="357"/>
                    <a:pt x="292" y="358"/>
                    <a:pt x="289" y="360"/>
                  </a:cubicBezTo>
                  <a:cubicBezTo>
                    <a:pt x="283" y="366"/>
                    <a:pt x="279" y="375"/>
                    <a:pt x="280" y="382"/>
                  </a:cubicBezTo>
                  <a:cubicBezTo>
                    <a:pt x="280" y="386"/>
                    <a:pt x="282" y="389"/>
                    <a:pt x="285" y="389"/>
                  </a:cubicBezTo>
                  <a:cubicBezTo>
                    <a:pt x="287" y="389"/>
                    <a:pt x="289" y="388"/>
                    <a:pt x="291" y="386"/>
                  </a:cubicBezTo>
                  <a:cubicBezTo>
                    <a:pt x="297" y="380"/>
                    <a:pt x="301" y="369"/>
                    <a:pt x="301" y="362"/>
                  </a:cubicBezTo>
                  <a:cubicBezTo>
                    <a:pt x="300" y="359"/>
                    <a:pt x="299" y="357"/>
                    <a:pt x="296" y="357"/>
                  </a:cubicBezTo>
                  <a:moveTo>
                    <a:pt x="3588" y="353"/>
                  </a:moveTo>
                  <a:cubicBezTo>
                    <a:pt x="3586" y="353"/>
                    <a:pt x="3582" y="354"/>
                    <a:pt x="3578" y="356"/>
                  </a:cubicBezTo>
                  <a:cubicBezTo>
                    <a:pt x="3571" y="360"/>
                    <a:pt x="3565" y="366"/>
                    <a:pt x="3565" y="370"/>
                  </a:cubicBezTo>
                  <a:cubicBezTo>
                    <a:pt x="3565" y="373"/>
                    <a:pt x="3567" y="374"/>
                    <a:pt x="3570" y="374"/>
                  </a:cubicBezTo>
                  <a:cubicBezTo>
                    <a:pt x="3572" y="374"/>
                    <a:pt x="3575" y="373"/>
                    <a:pt x="3578" y="371"/>
                  </a:cubicBezTo>
                  <a:cubicBezTo>
                    <a:pt x="3586" y="367"/>
                    <a:pt x="3592" y="360"/>
                    <a:pt x="3592" y="356"/>
                  </a:cubicBezTo>
                  <a:cubicBezTo>
                    <a:pt x="3592" y="354"/>
                    <a:pt x="3590" y="353"/>
                    <a:pt x="3588" y="353"/>
                  </a:cubicBezTo>
                  <a:moveTo>
                    <a:pt x="2586" y="346"/>
                  </a:moveTo>
                  <a:cubicBezTo>
                    <a:pt x="2584" y="346"/>
                    <a:pt x="2582" y="348"/>
                    <a:pt x="2582" y="352"/>
                  </a:cubicBezTo>
                  <a:cubicBezTo>
                    <a:pt x="2582" y="358"/>
                    <a:pt x="2587" y="368"/>
                    <a:pt x="2592" y="372"/>
                  </a:cubicBezTo>
                  <a:cubicBezTo>
                    <a:pt x="2594" y="374"/>
                    <a:pt x="2596" y="375"/>
                    <a:pt x="2598" y="375"/>
                  </a:cubicBezTo>
                  <a:cubicBezTo>
                    <a:pt x="2600" y="375"/>
                    <a:pt x="2602" y="372"/>
                    <a:pt x="2602" y="368"/>
                  </a:cubicBezTo>
                  <a:cubicBezTo>
                    <a:pt x="2602" y="362"/>
                    <a:pt x="2598" y="354"/>
                    <a:pt x="2592" y="349"/>
                  </a:cubicBezTo>
                  <a:cubicBezTo>
                    <a:pt x="2590" y="347"/>
                    <a:pt x="2588" y="346"/>
                    <a:pt x="2586" y="346"/>
                  </a:cubicBezTo>
                  <a:moveTo>
                    <a:pt x="4580" y="320"/>
                  </a:moveTo>
                  <a:cubicBezTo>
                    <a:pt x="4576" y="320"/>
                    <a:pt x="4574" y="323"/>
                    <a:pt x="4574" y="329"/>
                  </a:cubicBezTo>
                  <a:cubicBezTo>
                    <a:pt x="4574" y="338"/>
                    <a:pt x="4581" y="349"/>
                    <a:pt x="4587" y="354"/>
                  </a:cubicBezTo>
                  <a:cubicBezTo>
                    <a:pt x="4590" y="356"/>
                    <a:pt x="4592" y="357"/>
                    <a:pt x="4594" y="357"/>
                  </a:cubicBezTo>
                  <a:cubicBezTo>
                    <a:pt x="4597" y="357"/>
                    <a:pt x="4599" y="353"/>
                    <a:pt x="4599" y="347"/>
                  </a:cubicBezTo>
                  <a:cubicBezTo>
                    <a:pt x="4599" y="338"/>
                    <a:pt x="4593" y="327"/>
                    <a:pt x="4586" y="322"/>
                  </a:cubicBezTo>
                  <a:cubicBezTo>
                    <a:pt x="4584" y="320"/>
                    <a:pt x="4582" y="320"/>
                    <a:pt x="4580" y="320"/>
                  </a:cubicBezTo>
                  <a:moveTo>
                    <a:pt x="3656" y="317"/>
                  </a:moveTo>
                  <a:cubicBezTo>
                    <a:pt x="3654" y="317"/>
                    <a:pt x="3650" y="318"/>
                    <a:pt x="3646" y="320"/>
                  </a:cubicBezTo>
                  <a:cubicBezTo>
                    <a:pt x="3639" y="324"/>
                    <a:pt x="3633" y="330"/>
                    <a:pt x="3633" y="334"/>
                  </a:cubicBezTo>
                  <a:cubicBezTo>
                    <a:pt x="3633" y="337"/>
                    <a:pt x="3635" y="338"/>
                    <a:pt x="3637" y="338"/>
                  </a:cubicBezTo>
                  <a:cubicBezTo>
                    <a:pt x="3640" y="338"/>
                    <a:pt x="3643" y="337"/>
                    <a:pt x="3646" y="335"/>
                  </a:cubicBezTo>
                  <a:cubicBezTo>
                    <a:pt x="3654" y="331"/>
                    <a:pt x="3660" y="324"/>
                    <a:pt x="3660" y="320"/>
                  </a:cubicBezTo>
                  <a:cubicBezTo>
                    <a:pt x="3660" y="318"/>
                    <a:pt x="3658" y="317"/>
                    <a:pt x="3656" y="317"/>
                  </a:cubicBezTo>
                  <a:moveTo>
                    <a:pt x="349" y="306"/>
                  </a:moveTo>
                  <a:cubicBezTo>
                    <a:pt x="347" y="306"/>
                    <a:pt x="344" y="308"/>
                    <a:pt x="341" y="310"/>
                  </a:cubicBezTo>
                  <a:cubicBezTo>
                    <a:pt x="336" y="316"/>
                    <a:pt x="331" y="325"/>
                    <a:pt x="332" y="332"/>
                  </a:cubicBezTo>
                  <a:cubicBezTo>
                    <a:pt x="333" y="336"/>
                    <a:pt x="334" y="339"/>
                    <a:pt x="337" y="339"/>
                  </a:cubicBezTo>
                  <a:cubicBezTo>
                    <a:pt x="339" y="339"/>
                    <a:pt x="341" y="337"/>
                    <a:pt x="344" y="335"/>
                  </a:cubicBezTo>
                  <a:cubicBezTo>
                    <a:pt x="349" y="330"/>
                    <a:pt x="354" y="319"/>
                    <a:pt x="353" y="312"/>
                  </a:cubicBezTo>
                  <a:cubicBezTo>
                    <a:pt x="353" y="308"/>
                    <a:pt x="351" y="306"/>
                    <a:pt x="349" y="306"/>
                  </a:cubicBezTo>
                  <a:moveTo>
                    <a:pt x="2537" y="305"/>
                  </a:moveTo>
                  <a:cubicBezTo>
                    <a:pt x="2534" y="305"/>
                    <a:pt x="2533" y="307"/>
                    <a:pt x="2533" y="310"/>
                  </a:cubicBezTo>
                  <a:cubicBezTo>
                    <a:pt x="2533" y="317"/>
                    <a:pt x="2537" y="326"/>
                    <a:pt x="2543" y="331"/>
                  </a:cubicBezTo>
                  <a:cubicBezTo>
                    <a:pt x="2545" y="332"/>
                    <a:pt x="2547" y="333"/>
                    <a:pt x="2548" y="333"/>
                  </a:cubicBezTo>
                  <a:cubicBezTo>
                    <a:pt x="2551" y="333"/>
                    <a:pt x="2553" y="331"/>
                    <a:pt x="2553" y="327"/>
                  </a:cubicBezTo>
                  <a:cubicBezTo>
                    <a:pt x="2553" y="321"/>
                    <a:pt x="2548" y="312"/>
                    <a:pt x="2543" y="308"/>
                  </a:cubicBezTo>
                  <a:cubicBezTo>
                    <a:pt x="2541" y="306"/>
                    <a:pt x="2538" y="305"/>
                    <a:pt x="2537" y="305"/>
                  </a:cubicBezTo>
                  <a:moveTo>
                    <a:pt x="3724" y="281"/>
                  </a:moveTo>
                  <a:cubicBezTo>
                    <a:pt x="3721" y="281"/>
                    <a:pt x="3718" y="282"/>
                    <a:pt x="3714" y="284"/>
                  </a:cubicBezTo>
                  <a:cubicBezTo>
                    <a:pt x="3706" y="288"/>
                    <a:pt x="3700" y="294"/>
                    <a:pt x="3700" y="298"/>
                  </a:cubicBezTo>
                  <a:cubicBezTo>
                    <a:pt x="3700" y="300"/>
                    <a:pt x="3702" y="301"/>
                    <a:pt x="3705" y="301"/>
                  </a:cubicBezTo>
                  <a:cubicBezTo>
                    <a:pt x="3707" y="301"/>
                    <a:pt x="3710" y="300"/>
                    <a:pt x="3714" y="299"/>
                  </a:cubicBezTo>
                  <a:cubicBezTo>
                    <a:pt x="3721" y="295"/>
                    <a:pt x="3727" y="288"/>
                    <a:pt x="3727" y="284"/>
                  </a:cubicBezTo>
                  <a:cubicBezTo>
                    <a:pt x="3727" y="282"/>
                    <a:pt x="3726" y="281"/>
                    <a:pt x="3724" y="281"/>
                  </a:cubicBezTo>
                  <a:moveTo>
                    <a:pt x="4517" y="276"/>
                  </a:moveTo>
                  <a:cubicBezTo>
                    <a:pt x="4514" y="276"/>
                    <a:pt x="4511" y="279"/>
                    <a:pt x="4512" y="285"/>
                  </a:cubicBezTo>
                  <a:cubicBezTo>
                    <a:pt x="4512" y="293"/>
                    <a:pt x="4519" y="304"/>
                    <a:pt x="4525" y="309"/>
                  </a:cubicBezTo>
                  <a:cubicBezTo>
                    <a:pt x="4528" y="310"/>
                    <a:pt x="4530" y="311"/>
                    <a:pt x="4532" y="311"/>
                  </a:cubicBezTo>
                  <a:cubicBezTo>
                    <a:pt x="4535" y="311"/>
                    <a:pt x="4537" y="308"/>
                    <a:pt x="4537" y="303"/>
                  </a:cubicBezTo>
                  <a:cubicBezTo>
                    <a:pt x="4536" y="294"/>
                    <a:pt x="4530" y="283"/>
                    <a:pt x="4523" y="278"/>
                  </a:cubicBezTo>
                  <a:cubicBezTo>
                    <a:pt x="4521" y="276"/>
                    <a:pt x="4519" y="276"/>
                    <a:pt x="4517" y="276"/>
                  </a:cubicBezTo>
                  <a:moveTo>
                    <a:pt x="2487" y="264"/>
                  </a:moveTo>
                  <a:cubicBezTo>
                    <a:pt x="2485" y="264"/>
                    <a:pt x="2483" y="266"/>
                    <a:pt x="2483" y="270"/>
                  </a:cubicBezTo>
                  <a:cubicBezTo>
                    <a:pt x="2483" y="276"/>
                    <a:pt x="2488" y="285"/>
                    <a:pt x="2493" y="290"/>
                  </a:cubicBezTo>
                  <a:cubicBezTo>
                    <a:pt x="2495" y="291"/>
                    <a:pt x="2497" y="292"/>
                    <a:pt x="2498" y="292"/>
                  </a:cubicBezTo>
                  <a:cubicBezTo>
                    <a:pt x="2501" y="292"/>
                    <a:pt x="2503" y="290"/>
                    <a:pt x="2503" y="286"/>
                  </a:cubicBezTo>
                  <a:cubicBezTo>
                    <a:pt x="2503" y="280"/>
                    <a:pt x="2499" y="272"/>
                    <a:pt x="2493" y="267"/>
                  </a:cubicBezTo>
                  <a:cubicBezTo>
                    <a:pt x="2491" y="265"/>
                    <a:pt x="2489" y="264"/>
                    <a:pt x="2487" y="264"/>
                  </a:cubicBezTo>
                  <a:moveTo>
                    <a:pt x="401" y="255"/>
                  </a:moveTo>
                  <a:cubicBezTo>
                    <a:pt x="399" y="255"/>
                    <a:pt x="396" y="256"/>
                    <a:pt x="393" y="259"/>
                  </a:cubicBezTo>
                  <a:cubicBezTo>
                    <a:pt x="388" y="265"/>
                    <a:pt x="383" y="274"/>
                    <a:pt x="384" y="281"/>
                  </a:cubicBezTo>
                  <a:cubicBezTo>
                    <a:pt x="384" y="285"/>
                    <a:pt x="386" y="287"/>
                    <a:pt x="389" y="287"/>
                  </a:cubicBezTo>
                  <a:cubicBezTo>
                    <a:pt x="391" y="287"/>
                    <a:pt x="393" y="286"/>
                    <a:pt x="396" y="283"/>
                  </a:cubicBezTo>
                  <a:cubicBezTo>
                    <a:pt x="401" y="278"/>
                    <a:pt x="405" y="267"/>
                    <a:pt x="405" y="260"/>
                  </a:cubicBezTo>
                  <a:cubicBezTo>
                    <a:pt x="404" y="257"/>
                    <a:pt x="403" y="255"/>
                    <a:pt x="401" y="255"/>
                  </a:cubicBezTo>
                  <a:moveTo>
                    <a:pt x="3790" y="246"/>
                  </a:moveTo>
                  <a:cubicBezTo>
                    <a:pt x="3787" y="246"/>
                    <a:pt x="3784" y="247"/>
                    <a:pt x="3780" y="249"/>
                  </a:cubicBezTo>
                  <a:cubicBezTo>
                    <a:pt x="3773" y="253"/>
                    <a:pt x="3767" y="258"/>
                    <a:pt x="3767" y="262"/>
                  </a:cubicBezTo>
                  <a:cubicBezTo>
                    <a:pt x="3767" y="265"/>
                    <a:pt x="3769" y="266"/>
                    <a:pt x="3772" y="266"/>
                  </a:cubicBezTo>
                  <a:cubicBezTo>
                    <a:pt x="3774" y="266"/>
                    <a:pt x="3777" y="265"/>
                    <a:pt x="3780" y="263"/>
                  </a:cubicBezTo>
                  <a:cubicBezTo>
                    <a:pt x="3788" y="260"/>
                    <a:pt x="3793" y="253"/>
                    <a:pt x="3793" y="249"/>
                  </a:cubicBezTo>
                  <a:cubicBezTo>
                    <a:pt x="3793" y="247"/>
                    <a:pt x="3792" y="246"/>
                    <a:pt x="3790" y="246"/>
                  </a:cubicBezTo>
                  <a:moveTo>
                    <a:pt x="4455" y="234"/>
                  </a:moveTo>
                  <a:cubicBezTo>
                    <a:pt x="4451" y="234"/>
                    <a:pt x="4449" y="237"/>
                    <a:pt x="4450" y="243"/>
                  </a:cubicBezTo>
                  <a:cubicBezTo>
                    <a:pt x="4450" y="251"/>
                    <a:pt x="4457" y="261"/>
                    <a:pt x="4464" y="265"/>
                  </a:cubicBezTo>
                  <a:cubicBezTo>
                    <a:pt x="4466" y="267"/>
                    <a:pt x="4468" y="268"/>
                    <a:pt x="4470" y="268"/>
                  </a:cubicBezTo>
                  <a:cubicBezTo>
                    <a:pt x="4473" y="268"/>
                    <a:pt x="4475" y="265"/>
                    <a:pt x="4474" y="259"/>
                  </a:cubicBezTo>
                  <a:cubicBezTo>
                    <a:pt x="4474" y="251"/>
                    <a:pt x="4468" y="240"/>
                    <a:pt x="4461" y="236"/>
                  </a:cubicBezTo>
                  <a:cubicBezTo>
                    <a:pt x="4459" y="234"/>
                    <a:pt x="4457" y="234"/>
                    <a:pt x="4455" y="234"/>
                  </a:cubicBezTo>
                  <a:moveTo>
                    <a:pt x="2437" y="226"/>
                  </a:moveTo>
                  <a:cubicBezTo>
                    <a:pt x="2434" y="226"/>
                    <a:pt x="2432" y="228"/>
                    <a:pt x="2432" y="232"/>
                  </a:cubicBezTo>
                  <a:cubicBezTo>
                    <a:pt x="2432" y="238"/>
                    <a:pt x="2437" y="247"/>
                    <a:pt x="2443" y="251"/>
                  </a:cubicBezTo>
                  <a:cubicBezTo>
                    <a:pt x="2445" y="252"/>
                    <a:pt x="2446" y="253"/>
                    <a:pt x="2448" y="253"/>
                  </a:cubicBezTo>
                  <a:cubicBezTo>
                    <a:pt x="2451" y="253"/>
                    <a:pt x="2453" y="251"/>
                    <a:pt x="2453" y="247"/>
                  </a:cubicBezTo>
                  <a:cubicBezTo>
                    <a:pt x="2453" y="240"/>
                    <a:pt x="2448" y="233"/>
                    <a:pt x="2443" y="229"/>
                  </a:cubicBezTo>
                  <a:cubicBezTo>
                    <a:pt x="2440" y="227"/>
                    <a:pt x="2438" y="226"/>
                    <a:pt x="2437" y="226"/>
                  </a:cubicBezTo>
                  <a:moveTo>
                    <a:pt x="3854" y="212"/>
                  </a:moveTo>
                  <a:cubicBezTo>
                    <a:pt x="3852" y="212"/>
                    <a:pt x="3849" y="213"/>
                    <a:pt x="3846" y="215"/>
                  </a:cubicBezTo>
                  <a:cubicBezTo>
                    <a:pt x="3839" y="218"/>
                    <a:pt x="3833" y="224"/>
                    <a:pt x="3833" y="228"/>
                  </a:cubicBezTo>
                  <a:cubicBezTo>
                    <a:pt x="3833" y="231"/>
                    <a:pt x="3835" y="232"/>
                    <a:pt x="3838" y="232"/>
                  </a:cubicBezTo>
                  <a:cubicBezTo>
                    <a:pt x="3840" y="232"/>
                    <a:pt x="3843" y="232"/>
                    <a:pt x="3846" y="230"/>
                  </a:cubicBezTo>
                  <a:cubicBezTo>
                    <a:pt x="3853" y="227"/>
                    <a:pt x="3859" y="220"/>
                    <a:pt x="3859" y="215"/>
                  </a:cubicBezTo>
                  <a:cubicBezTo>
                    <a:pt x="3859" y="213"/>
                    <a:pt x="3857" y="212"/>
                    <a:pt x="3854" y="212"/>
                  </a:cubicBezTo>
                  <a:moveTo>
                    <a:pt x="453" y="204"/>
                  </a:moveTo>
                  <a:cubicBezTo>
                    <a:pt x="451" y="204"/>
                    <a:pt x="448" y="205"/>
                    <a:pt x="445" y="208"/>
                  </a:cubicBezTo>
                  <a:cubicBezTo>
                    <a:pt x="440" y="214"/>
                    <a:pt x="436" y="223"/>
                    <a:pt x="436" y="229"/>
                  </a:cubicBezTo>
                  <a:cubicBezTo>
                    <a:pt x="437" y="233"/>
                    <a:pt x="438" y="235"/>
                    <a:pt x="441" y="235"/>
                  </a:cubicBezTo>
                  <a:cubicBezTo>
                    <a:pt x="443" y="235"/>
                    <a:pt x="445" y="234"/>
                    <a:pt x="448" y="232"/>
                  </a:cubicBezTo>
                  <a:cubicBezTo>
                    <a:pt x="454" y="227"/>
                    <a:pt x="458" y="216"/>
                    <a:pt x="457" y="209"/>
                  </a:cubicBezTo>
                  <a:cubicBezTo>
                    <a:pt x="457" y="206"/>
                    <a:pt x="455" y="204"/>
                    <a:pt x="453" y="204"/>
                  </a:cubicBezTo>
                  <a:moveTo>
                    <a:pt x="4393" y="195"/>
                  </a:moveTo>
                  <a:cubicBezTo>
                    <a:pt x="4390" y="195"/>
                    <a:pt x="4387" y="199"/>
                    <a:pt x="4388" y="204"/>
                  </a:cubicBezTo>
                  <a:cubicBezTo>
                    <a:pt x="4389" y="212"/>
                    <a:pt x="4395" y="221"/>
                    <a:pt x="4402" y="225"/>
                  </a:cubicBezTo>
                  <a:cubicBezTo>
                    <a:pt x="4404" y="226"/>
                    <a:pt x="4406" y="227"/>
                    <a:pt x="4408" y="227"/>
                  </a:cubicBezTo>
                  <a:cubicBezTo>
                    <a:pt x="4411" y="227"/>
                    <a:pt x="4413" y="224"/>
                    <a:pt x="4413" y="219"/>
                  </a:cubicBezTo>
                  <a:cubicBezTo>
                    <a:pt x="4412" y="211"/>
                    <a:pt x="4406" y="201"/>
                    <a:pt x="4399" y="197"/>
                  </a:cubicBezTo>
                  <a:cubicBezTo>
                    <a:pt x="4397" y="196"/>
                    <a:pt x="4395" y="195"/>
                    <a:pt x="4393" y="195"/>
                  </a:cubicBezTo>
                  <a:moveTo>
                    <a:pt x="2385" y="191"/>
                  </a:moveTo>
                  <a:cubicBezTo>
                    <a:pt x="2382" y="191"/>
                    <a:pt x="2380" y="193"/>
                    <a:pt x="2380" y="197"/>
                  </a:cubicBezTo>
                  <a:cubicBezTo>
                    <a:pt x="2380" y="203"/>
                    <a:pt x="2385" y="212"/>
                    <a:pt x="2391" y="215"/>
                  </a:cubicBezTo>
                  <a:cubicBezTo>
                    <a:pt x="2393" y="217"/>
                    <a:pt x="2394" y="217"/>
                    <a:pt x="2396" y="217"/>
                  </a:cubicBezTo>
                  <a:cubicBezTo>
                    <a:pt x="2399" y="217"/>
                    <a:pt x="2401" y="214"/>
                    <a:pt x="2401" y="210"/>
                  </a:cubicBezTo>
                  <a:cubicBezTo>
                    <a:pt x="2401" y="204"/>
                    <a:pt x="2397" y="197"/>
                    <a:pt x="2391" y="193"/>
                  </a:cubicBezTo>
                  <a:cubicBezTo>
                    <a:pt x="2389" y="192"/>
                    <a:pt x="2387" y="191"/>
                    <a:pt x="2385" y="191"/>
                  </a:cubicBezTo>
                  <a:moveTo>
                    <a:pt x="3918" y="181"/>
                  </a:moveTo>
                  <a:cubicBezTo>
                    <a:pt x="3915" y="181"/>
                    <a:pt x="3913" y="181"/>
                    <a:pt x="3910" y="183"/>
                  </a:cubicBezTo>
                  <a:cubicBezTo>
                    <a:pt x="3903" y="186"/>
                    <a:pt x="3897" y="192"/>
                    <a:pt x="3897" y="197"/>
                  </a:cubicBezTo>
                  <a:cubicBezTo>
                    <a:pt x="3897" y="200"/>
                    <a:pt x="3900" y="201"/>
                    <a:pt x="3903" y="201"/>
                  </a:cubicBezTo>
                  <a:cubicBezTo>
                    <a:pt x="3905" y="201"/>
                    <a:pt x="3908" y="201"/>
                    <a:pt x="3910" y="200"/>
                  </a:cubicBezTo>
                  <a:cubicBezTo>
                    <a:pt x="3917" y="196"/>
                    <a:pt x="3923" y="190"/>
                    <a:pt x="3923" y="185"/>
                  </a:cubicBezTo>
                  <a:cubicBezTo>
                    <a:pt x="3923" y="182"/>
                    <a:pt x="3921" y="181"/>
                    <a:pt x="3918" y="181"/>
                  </a:cubicBezTo>
                  <a:moveTo>
                    <a:pt x="4332" y="162"/>
                  </a:moveTo>
                  <a:cubicBezTo>
                    <a:pt x="4328" y="162"/>
                    <a:pt x="4326" y="165"/>
                    <a:pt x="4326" y="171"/>
                  </a:cubicBezTo>
                  <a:cubicBezTo>
                    <a:pt x="4327" y="178"/>
                    <a:pt x="4333" y="186"/>
                    <a:pt x="4340" y="190"/>
                  </a:cubicBezTo>
                  <a:cubicBezTo>
                    <a:pt x="4342" y="191"/>
                    <a:pt x="4344" y="191"/>
                    <a:pt x="4345" y="191"/>
                  </a:cubicBezTo>
                  <a:cubicBezTo>
                    <a:pt x="4349" y="191"/>
                    <a:pt x="4351" y="188"/>
                    <a:pt x="4351" y="183"/>
                  </a:cubicBezTo>
                  <a:cubicBezTo>
                    <a:pt x="4350" y="176"/>
                    <a:pt x="4344" y="167"/>
                    <a:pt x="4337" y="163"/>
                  </a:cubicBezTo>
                  <a:cubicBezTo>
                    <a:pt x="4335" y="163"/>
                    <a:pt x="4333" y="162"/>
                    <a:pt x="4332" y="162"/>
                  </a:cubicBezTo>
                  <a:moveTo>
                    <a:pt x="2332" y="161"/>
                  </a:moveTo>
                  <a:cubicBezTo>
                    <a:pt x="2329" y="161"/>
                    <a:pt x="2327" y="163"/>
                    <a:pt x="2327" y="167"/>
                  </a:cubicBezTo>
                  <a:cubicBezTo>
                    <a:pt x="2327" y="173"/>
                    <a:pt x="2332" y="181"/>
                    <a:pt x="2338" y="184"/>
                  </a:cubicBezTo>
                  <a:cubicBezTo>
                    <a:pt x="2339" y="185"/>
                    <a:pt x="2341" y="186"/>
                    <a:pt x="2342" y="186"/>
                  </a:cubicBezTo>
                  <a:cubicBezTo>
                    <a:pt x="2346" y="186"/>
                    <a:pt x="2348" y="183"/>
                    <a:pt x="2348" y="178"/>
                  </a:cubicBezTo>
                  <a:cubicBezTo>
                    <a:pt x="2348" y="172"/>
                    <a:pt x="2344" y="165"/>
                    <a:pt x="2338" y="162"/>
                  </a:cubicBezTo>
                  <a:cubicBezTo>
                    <a:pt x="2336" y="161"/>
                    <a:pt x="2334" y="161"/>
                    <a:pt x="2332" y="161"/>
                  </a:cubicBezTo>
                  <a:moveTo>
                    <a:pt x="505" y="156"/>
                  </a:moveTo>
                  <a:cubicBezTo>
                    <a:pt x="503" y="156"/>
                    <a:pt x="501" y="157"/>
                    <a:pt x="498" y="159"/>
                  </a:cubicBezTo>
                  <a:cubicBezTo>
                    <a:pt x="492" y="164"/>
                    <a:pt x="488" y="173"/>
                    <a:pt x="489" y="180"/>
                  </a:cubicBezTo>
                  <a:cubicBezTo>
                    <a:pt x="489" y="184"/>
                    <a:pt x="491" y="186"/>
                    <a:pt x="494" y="186"/>
                  </a:cubicBezTo>
                  <a:cubicBezTo>
                    <a:pt x="496" y="186"/>
                    <a:pt x="498" y="185"/>
                    <a:pt x="500" y="183"/>
                  </a:cubicBezTo>
                  <a:cubicBezTo>
                    <a:pt x="506" y="178"/>
                    <a:pt x="510" y="167"/>
                    <a:pt x="510" y="161"/>
                  </a:cubicBezTo>
                  <a:cubicBezTo>
                    <a:pt x="510" y="157"/>
                    <a:pt x="508" y="156"/>
                    <a:pt x="505" y="156"/>
                  </a:cubicBezTo>
                  <a:moveTo>
                    <a:pt x="3979" y="152"/>
                  </a:moveTo>
                  <a:cubicBezTo>
                    <a:pt x="3977" y="152"/>
                    <a:pt x="3975" y="152"/>
                    <a:pt x="3973" y="153"/>
                  </a:cubicBezTo>
                  <a:cubicBezTo>
                    <a:pt x="3966" y="157"/>
                    <a:pt x="3960" y="163"/>
                    <a:pt x="3960" y="168"/>
                  </a:cubicBezTo>
                  <a:cubicBezTo>
                    <a:pt x="3960" y="172"/>
                    <a:pt x="3963" y="174"/>
                    <a:pt x="3967" y="174"/>
                  </a:cubicBezTo>
                  <a:cubicBezTo>
                    <a:pt x="3969" y="174"/>
                    <a:pt x="3971" y="174"/>
                    <a:pt x="3973" y="173"/>
                  </a:cubicBezTo>
                  <a:cubicBezTo>
                    <a:pt x="3979" y="170"/>
                    <a:pt x="3985" y="163"/>
                    <a:pt x="3985" y="157"/>
                  </a:cubicBezTo>
                  <a:cubicBezTo>
                    <a:pt x="3985" y="154"/>
                    <a:pt x="3983" y="152"/>
                    <a:pt x="3979" y="152"/>
                  </a:cubicBezTo>
                  <a:moveTo>
                    <a:pt x="2278" y="136"/>
                  </a:moveTo>
                  <a:cubicBezTo>
                    <a:pt x="2274" y="136"/>
                    <a:pt x="2271" y="139"/>
                    <a:pt x="2271" y="143"/>
                  </a:cubicBezTo>
                  <a:cubicBezTo>
                    <a:pt x="2271" y="150"/>
                    <a:pt x="2276" y="157"/>
                    <a:pt x="2282" y="159"/>
                  </a:cubicBezTo>
                  <a:cubicBezTo>
                    <a:pt x="2284" y="160"/>
                    <a:pt x="2285" y="160"/>
                    <a:pt x="2286" y="160"/>
                  </a:cubicBezTo>
                  <a:cubicBezTo>
                    <a:pt x="2290" y="160"/>
                    <a:pt x="2294" y="157"/>
                    <a:pt x="2294" y="152"/>
                  </a:cubicBezTo>
                  <a:cubicBezTo>
                    <a:pt x="2294" y="146"/>
                    <a:pt x="2289" y="140"/>
                    <a:pt x="2282" y="137"/>
                  </a:cubicBezTo>
                  <a:cubicBezTo>
                    <a:pt x="2281" y="137"/>
                    <a:pt x="2279" y="136"/>
                    <a:pt x="2278" y="136"/>
                  </a:cubicBezTo>
                  <a:moveTo>
                    <a:pt x="4271" y="136"/>
                  </a:moveTo>
                  <a:cubicBezTo>
                    <a:pt x="4267" y="136"/>
                    <a:pt x="4264" y="139"/>
                    <a:pt x="4265" y="144"/>
                  </a:cubicBezTo>
                  <a:cubicBezTo>
                    <a:pt x="4266" y="151"/>
                    <a:pt x="4272" y="159"/>
                    <a:pt x="4279" y="162"/>
                  </a:cubicBezTo>
                  <a:cubicBezTo>
                    <a:pt x="4280" y="162"/>
                    <a:pt x="4282" y="162"/>
                    <a:pt x="4283" y="162"/>
                  </a:cubicBezTo>
                  <a:cubicBezTo>
                    <a:pt x="4287" y="162"/>
                    <a:pt x="4290" y="159"/>
                    <a:pt x="4289" y="154"/>
                  </a:cubicBezTo>
                  <a:cubicBezTo>
                    <a:pt x="4288" y="147"/>
                    <a:pt x="4282" y="139"/>
                    <a:pt x="4276" y="136"/>
                  </a:cubicBezTo>
                  <a:cubicBezTo>
                    <a:pt x="4274" y="136"/>
                    <a:pt x="4273" y="136"/>
                    <a:pt x="4271" y="136"/>
                  </a:cubicBezTo>
                  <a:moveTo>
                    <a:pt x="4038" y="127"/>
                  </a:moveTo>
                  <a:cubicBezTo>
                    <a:pt x="4037" y="127"/>
                    <a:pt x="4035" y="127"/>
                    <a:pt x="4034" y="128"/>
                  </a:cubicBezTo>
                  <a:cubicBezTo>
                    <a:pt x="4027" y="131"/>
                    <a:pt x="4022" y="137"/>
                    <a:pt x="4022" y="143"/>
                  </a:cubicBezTo>
                  <a:cubicBezTo>
                    <a:pt x="4022" y="148"/>
                    <a:pt x="4025" y="151"/>
                    <a:pt x="4030" y="151"/>
                  </a:cubicBezTo>
                  <a:cubicBezTo>
                    <a:pt x="4031" y="151"/>
                    <a:pt x="4032" y="151"/>
                    <a:pt x="4034" y="150"/>
                  </a:cubicBezTo>
                  <a:cubicBezTo>
                    <a:pt x="4040" y="148"/>
                    <a:pt x="4045" y="141"/>
                    <a:pt x="4046" y="134"/>
                  </a:cubicBezTo>
                  <a:cubicBezTo>
                    <a:pt x="4046" y="130"/>
                    <a:pt x="4043" y="127"/>
                    <a:pt x="4038" y="127"/>
                  </a:cubicBezTo>
                  <a:moveTo>
                    <a:pt x="2221" y="119"/>
                  </a:moveTo>
                  <a:cubicBezTo>
                    <a:pt x="2216" y="119"/>
                    <a:pt x="2212" y="122"/>
                    <a:pt x="2212" y="127"/>
                  </a:cubicBezTo>
                  <a:cubicBezTo>
                    <a:pt x="2212" y="133"/>
                    <a:pt x="2218" y="140"/>
                    <a:pt x="2224" y="142"/>
                  </a:cubicBezTo>
                  <a:cubicBezTo>
                    <a:pt x="2225" y="142"/>
                    <a:pt x="2226" y="142"/>
                    <a:pt x="2227" y="142"/>
                  </a:cubicBezTo>
                  <a:cubicBezTo>
                    <a:pt x="2232" y="142"/>
                    <a:pt x="2236" y="138"/>
                    <a:pt x="2236" y="133"/>
                  </a:cubicBezTo>
                  <a:cubicBezTo>
                    <a:pt x="2236" y="127"/>
                    <a:pt x="2231" y="121"/>
                    <a:pt x="2224" y="119"/>
                  </a:cubicBezTo>
                  <a:cubicBezTo>
                    <a:pt x="2223" y="119"/>
                    <a:pt x="2222" y="119"/>
                    <a:pt x="2221" y="119"/>
                  </a:cubicBezTo>
                  <a:moveTo>
                    <a:pt x="4212" y="117"/>
                  </a:moveTo>
                  <a:cubicBezTo>
                    <a:pt x="4206" y="117"/>
                    <a:pt x="4203" y="121"/>
                    <a:pt x="4204" y="127"/>
                  </a:cubicBezTo>
                  <a:cubicBezTo>
                    <a:pt x="4204" y="133"/>
                    <a:pt x="4211" y="140"/>
                    <a:pt x="4217" y="142"/>
                  </a:cubicBezTo>
                  <a:cubicBezTo>
                    <a:pt x="4218" y="142"/>
                    <a:pt x="4219" y="142"/>
                    <a:pt x="4220" y="142"/>
                  </a:cubicBezTo>
                  <a:cubicBezTo>
                    <a:pt x="4225" y="142"/>
                    <a:pt x="4229" y="138"/>
                    <a:pt x="4228" y="133"/>
                  </a:cubicBezTo>
                  <a:cubicBezTo>
                    <a:pt x="4227" y="126"/>
                    <a:pt x="4221" y="119"/>
                    <a:pt x="4214" y="118"/>
                  </a:cubicBezTo>
                  <a:cubicBezTo>
                    <a:pt x="4213" y="117"/>
                    <a:pt x="4213" y="117"/>
                    <a:pt x="4212" y="117"/>
                  </a:cubicBezTo>
                  <a:moveTo>
                    <a:pt x="4095" y="111"/>
                  </a:moveTo>
                  <a:cubicBezTo>
                    <a:pt x="4095" y="111"/>
                    <a:pt x="4094" y="111"/>
                    <a:pt x="4094" y="111"/>
                  </a:cubicBezTo>
                  <a:cubicBezTo>
                    <a:pt x="4087" y="112"/>
                    <a:pt x="4082" y="118"/>
                    <a:pt x="4082" y="125"/>
                  </a:cubicBezTo>
                  <a:cubicBezTo>
                    <a:pt x="4082" y="131"/>
                    <a:pt x="4087" y="135"/>
                    <a:pt x="4093" y="135"/>
                  </a:cubicBezTo>
                  <a:cubicBezTo>
                    <a:pt x="4093" y="135"/>
                    <a:pt x="4094" y="135"/>
                    <a:pt x="4094" y="135"/>
                  </a:cubicBezTo>
                  <a:cubicBezTo>
                    <a:pt x="4101" y="134"/>
                    <a:pt x="4106" y="128"/>
                    <a:pt x="4106" y="121"/>
                  </a:cubicBezTo>
                  <a:cubicBezTo>
                    <a:pt x="4106" y="115"/>
                    <a:pt x="4101" y="111"/>
                    <a:pt x="4095" y="111"/>
                  </a:cubicBezTo>
                  <a:moveTo>
                    <a:pt x="559" y="111"/>
                  </a:moveTo>
                  <a:cubicBezTo>
                    <a:pt x="557" y="111"/>
                    <a:pt x="554" y="112"/>
                    <a:pt x="552" y="114"/>
                  </a:cubicBezTo>
                  <a:cubicBezTo>
                    <a:pt x="546" y="119"/>
                    <a:pt x="542" y="127"/>
                    <a:pt x="542" y="134"/>
                  </a:cubicBezTo>
                  <a:cubicBezTo>
                    <a:pt x="542" y="138"/>
                    <a:pt x="545" y="140"/>
                    <a:pt x="548" y="140"/>
                  </a:cubicBezTo>
                  <a:cubicBezTo>
                    <a:pt x="549" y="140"/>
                    <a:pt x="552" y="139"/>
                    <a:pt x="554" y="137"/>
                  </a:cubicBezTo>
                  <a:cubicBezTo>
                    <a:pt x="560" y="133"/>
                    <a:pt x="564" y="123"/>
                    <a:pt x="564" y="117"/>
                  </a:cubicBezTo>
                  <a:cubicBezTo>
                    <a:pt x="563" y="113"/>
                    <a:pt x="562" y="111"/>
                    <a:pt x="559" y="111"/>
                  </a:cubicBezTo>
                  <a:moveTo>
                    <a:pt x="2162" y="110"/>
                  </a:moveTo>
                  <a:cubicBezTo>
                    <a:pt x="2156" y="110"/>
                    <a:pt x="2151" y="114"/>
                    <a:pt x="2151" y="120"/>
                  </a:cubicBezTo>
                  <a:cubicBezTo>
                    <a:pt x="2151" y="126"/>
                    <a:pt x="2156" y="132"/>
                    <a:pt x="2163" y="132"/>
                  </a:cubicBezTo>
                  <a:cubicBezTo>
                    <a:pt x="2164" y="132"/>
                    <a:pt x="2164" y="132"/>
                    <a:pt x="2164" y="132"/>
                  </a:cubicBezTo>
                  <a:cubicBezTo>
                    <a:pt x="2171" y="132"/>
                    <a:pt x="2176" y="127"/>
                    <a:pt x="2176" y="122"/>
                  </a:cubicBezTo>
                  <a:cubicBezTo>
                    <a:pt x="2176" y="115"/>
                    <a:pt x="2170" y="111"/>
                    <a:pt x="2163" y="110"/>
                  </a:cubicBezTo>
                  <a:cubicBezTo>
                    <a:pt x="2163" y="110"/>
                    <a:pt x="2163" y="110"/>
                    <a:pt x="2162" y="110"/>
                  </a:cubicBezTo>
                  <a:moveTo>
                    <a:pt x="4153" y="109"/>
                  </a:moveTo>
                  <a:cubicBezTo>
                    <a:pt x="4147" y="109"/>
                    <a:pt x="4142" y="114"/>
                    <a:pt x="4143" y="120"/>
                  </a:cubicBezTo>
                  <a:cubicBezTo>
                    <a:pt x="4143" y="126"/>
                    <a:pt x="4149" y="132"/>
                    <a:pt x="4156" y="132"/>
                  </a:cubicBezTo>
                  <a:cubicBezTo>
                    <a:pt x="4156" y="132"/>
                    <a:pt x="4156" y="132"/>
                    <a:pt x="4157" y="132"/>
                  </a:cubicBezTo>
                  <a:cubicBezTo>
                    <a:pt x="4163" y="132"/>
                    <a:pt x="4168" y="127"/>
                    <a:pt x="4167" y="121"/>
                  </a:cubicBezTo>
                  <a:cubicBezTo>
                    <a:pt x="4166" y="115"/>
                    <a:pt x="4160" y="109"/>
                    <a:pt x="4154" y="109"/>
                  </a:cubicBezTo>
                  <a:cubicBezTo>
                    <a:pt x="4154" y="109"/>
                    <a:pt x="4153" y="109"/>
                    <a:pt x="4153" y="109"/>
                  </a:cubicBezTo>
                  <a:moveTo>
                    <a:pt x="2098" y="109"/>
                  </a:moveTo>
                  <a:cubicBezTo>
                    <a:pt x="2091" y="109"/>
                    <a:pt x="2085" y="113"/>
                    <a:pt x="2085" y="119"/>
                  </a:cubicBezTo>
                  <a:cubicBezTo>
                    <a:pt x="2085" y="125"/>
                    <a:pt x="2091" y="131"/>
                    <a:pt x="2098" y="131"/>
                  </a:cubicBezTo>
                  <a:cubicBezTo>
                    <a:pt x="2098" y="131"/>
                    <a:pt x="2098" y="131"/>
                    <a:pt x="2099" y="131"/>
                  </a:cubicBezTo>
                  <a:cubicBezTo>
                    <a:pt x="2106" y="131"/>
                    <a:pt x="2112" y="125"/>
                    <a:pt x="2112" y="119"/>
                  </a:cubicBezTo>
                  <a:cubicBezTo>
                    <a:pt x="2112" y="113"/>
                    <a:pt x="2106" y="109"/>
                    <a:pt x="2098" y="109"/>
                  </a:cubicBezTo>
                  <a:cubicBezTo>
                    <a:pt x="2098" y="109"/>
                    <a:pt x="2098" y="109"/>
                    <a:pt x="2098" y="109"/>
                  </a:cubicBezTo>
                  <a:moveTo>
                    <a:pt x="2026" y="106"/>
                  </a:moveTo>
                  <a:cubicBezTo>
                    <a:pt x="2019" y="106"/>
                    <a:pt x="2013" y="110"/>
                    <a:pt x="2013" y="116"/>
                  </a:cubicBezTo>
                  <a:cubicBezTo>
                    <a:pt x="2013" y="122"/>
                    <a:pt x="2019" y="128"/>
                    <a:pt x="2027" y="128"/>
                  </a:cubicBezTo>
                  <a:cubicBezTo>
                    <a:pt x="2028" y="128"/>
                    <a:pt x="2028" y="128"/>
                    <a:pt x="2028" y="128"/>
                  </a:cubicBezTo>
                  <a:cubicBezTo>
                    <a:pt x="2036" y="128"/>
                    <a:pt x="2042" y="123"/>
                    <a:pt x="2042" y="117"/>
                  </a:cubicBezTo>
                  <a:cubicBezTo>
                    <a:pt x="2042" y="111"/>
                    <a:pt x="2036" y="106"/>
                    <a:pt x="2028" y="106"/>
                  </a:cubicBezTo>
                  <a:cubicBezTo>
                    <a:pt x="2027" y="106"/>
                    <a:pt x="2027" y="106"/>
                    <a:pt x="2026" y="106"/>
                  </a:cubicBezTo>
                  <a:moveTo>
                    <a:pt x="1949" y="101"/>
                  </a:moveTo>
                  <a:cubicBezTo>
                    <a:pt x="1941" y="101"/>
                    <a:pt x="1935" y="105"/>
                    <a:pt x="1935" y="111"/>
                  </a:cubicBezTo>
                  <a:cubicBezTo>
                    <a:pt x="1935" y="117"/>
                    <a:pt x="1942" y="123"/>
                    <a:pt x="1951" y="124"/>
                  </a:cubicBezTo>
                  <a:cubicBezTo>
                    <a:pt x="1951" y="124"/>
                    <a:pt x="1952" y="124"/>
                    <a:pt x="1952" y="124"/>
                  </a:cubicBezTo>
                  <a:cubicBezTo>
                    <a:pt x="1960" y="124"/>
                    <a:pt x="1966" y="119"/>
                    <a:pt x="1967" y="113"/>
                  </a:cubicBezTo>
                  <a:cubicBezTo>
                    <a:pt x="1967" y="107"/>
                    <a:pt x="1960" y="102"/>
                    <a:pt x="1951" y="101"/>
                  </a:cubicBezTo>
                  <a:cubicBezTo>
                    <a:pt x="1950" y="101"/>
                    <a:pt x="1950" y="101"/>
                    <a:pt x="1949" y="101"/>
                  </a:cubicBezTo>
                  <a:moveTo>
                    <a:pt x="1867" y="95"/>
                  </a:moveTo>
                  <a:cubicBezTo>
                    <a:pt x="1859" y="95"/>
                    <a:pt x="1853" y="98"/>
                    <a:pt x="1853" y="104"/>
                  </a:cubicBezTo>
                  <a:cubicBezTo>
                    <a:pt x="1853" y="110"/>
                    <a:pt x="1860" y="117"/>
                    <a:pt x="1870" y="117"/>
                  </a:cubicBezTo>
                  <a:cubicBezTo>
                    <a:pt x="1870" y="117"/>
                    <a:pt x="1871" y="117"/>
                    <a:pt x="1872" y="117"/>
                  </a:cubicBezTo>
                  <a:cubicBezTo>
                    <a:pt x="1880" y="117"/>
                    <a:pt x="1886" y="113"/>
                    <a:pt x="1886" y="107"/>
                  </a:cubicBezTo>
                  <a:cubicBezTo>
                    <a:pt x="1886" y="101"/>
                    <a:pt x="1879" y="96"/>
                    <a:pt x="1870" y="95"/>
                  </a:cubicBezTo>
                  <a:cubicBezTo>
                    <a:pt x="1869" y="95"/>
                    <a:pt x="1868" y="95"/>
                    <a:pt x="1867" y="95"/>
                  </a:cubicBezTo>
                  <a:moveTo>
                    <a:pt x="1782" y="87"/>
                  </a:moveTo>
                  <a:cubicBezTo>
                    <a:pt x="1774" y="87"/>
                    <a:pt x="1768" y="90"/>
                    <a:pt x="1768" y="96"/>
                  </a:cubicBezTo>
                  <a:cubicBezTo>
                    <a:pt x="1767" y="102"/>
                    <a:pt x="1775" y="109"/>
                    <a:pt x="1785" y="110"/>
                  </a:cubicBezTo>
                  <a:cubicBezTo>
                    <a:pt x="1786" y="110"/>
                    <a:pt x="1786" y="110"/>
                    <a:pt x="1787" y="110"/>
                  </a:cubicBezTo>
                  <a:cubicBezTo>
                    <a:pt x="1795" y="110"/>
                    <a:pt x="1802" y="105"/>
                    <a:pt x="1802" y="99"/>
                  </a:cubicBezTo>
                  <a:cubicBezTo>
                    <a:pt x="1802" y="93"/>
                    <a:pt x="1794" y="88"/>
                    <a:pt x="1785" y="87"/>
                  </a:cubicBezTo>
                  <a:cubicBezTo>
                    <a:pt x="1784" y="87"/>
                    <a:pt x="1783" y="87"/>
                    <a:pt x="1782" y="87"/>
                  </a:cubicBezTo>
                  <a:moveTo>
                    <a:pt x="1694" y="78"/>
                  </a:moveTo>
                  <a:cubicBezTo>
                    <a:pt x="1685" y="78"/>
                    <a:pt x="1679" y="81"/>
                    <a:pt x="1679" y="87"/>
                  </a:cubicBezTo>
                  <a:cubicBezTo>
                    <a:pt x="1679" y="93"/>
                    <a:pt x="1687" y="100"/>
                    <a:pt x="1697" y="101"/>
                  </a:cubicBezTo>
                  <a:cubicBezTo>
                    <a:pt x="1698" y="101"/>
                    <a:pt x="1699" y="101"/>
                    <a:pt x="1700" y="101"/>
                  </a:cubicBezTo>
                  <a:cubicBezTo>
                    <a:pt x="1708" y="101"/>
                    <a:pt x="1715" y="96"/>
                    <a:pt x="1715" y="91"/>
                  </a:cubicBezTo>
                  <a:cubicBezTo>
                    <a:pt x="1715" y="84"/>
                    <a:pt x="1707" y="79"/>
                    <a:pt x="1697" y="78"/>
                  </a:cubicBezTo>
                  <a:cubicBezTo>
                    <a:pt x="1696" y="78"/>
                    <a:pt x="1695" y="78"/>
                    <a:pt x="1694" y="78"/>
                  </a:cubicBezTo>
                  <a:moveTo>
                    <a:pt x="613" y="72"/>
                  </a:moveTo>
                  <a:cubicBezTo>
                    <a:pt x="611" y="72"/>
                    <a:pt x="609" y="73"/>
                    <a:pt x="607" y="74"/>
                  </a:cubicBezTo>
                  <a:cubicBezTo>
                    <a:pt x="601" y="78"/>
                    <a:pt x="596" y="86"/>
                    <a:pt x="597" y="92"/>
                  </a:cubicBezTo>
                  <a:cubicBezTo>
                    <a:pt x="597" y="97"/>
                    <a:pt x="599" y="99"/>
                    <a:pt x="603" y="99"/>
                  </a:cubicBezTo>
                  <a:cubicBezTo>
                    <a:pt x="604" y="99"/>
                    <a:pt x="606" y="99"/>
                    <a:pt x="608" y="97"/>
                  </a:cubicBezTo>
                  <a:cubicBezTo>
                    <a:pt x="615" y="93"/>
                    <a:pt x="619" y="84"/>
                    <a:pt x="619" y="78"/>
                  </a:cubicBezTo>
                  <a:cubicBezTo>
                    <a:pt x="619" y="74"/>
                    <a:pt x="616" y="72"/>
                    <a:pt x="613" y="72"/>
                  </a:cubicBezTo>
                  <a:moveTo>
                    <a:pt x="1603" y="68"/>
                  </a:moveTo>
                  <a:cubicBezTo>
                    <a:pt x="1595" y="68"/>
                    <a:pt x="1589" y="72"/>
                    <a:pt x="1589" y="77"/>
                  </a:cubicBezTo>
                  <a:cubicBezTo>
                    <a:pt x="1589" y="83"/>
                    <a:pt x="1597" y="90"/>
                    <a:pt x="1607" y="91"/>
                  </a:cubicBezTo>
                  <a:cubicBezTo>
                    <a:pt x="1608" y="91"/>
                    <a:pt x="1609" y="91"/>
                    <a:pt x="1610" y="91"/>
                  </a:cubicBezTo>
                  <a:cubicBezTo>
                    <a:pt x="1619" y="91"/>
                    <a:pt x="1625" y="87"/>
                    <a:pt x="1625" y="81"/>
                  </a:cubicBezTo>
                  <a:cubicBezTo>
                    <a:pt x="1625" y="75"/>
                    <a:pt x="1617" y="70"/>
                    <a:pt x="1607" y="69"/>
                  </a:cubicBezTo>
                  <a:cubicBezTo>
                    <a:pt x="1606" y="68"/>
                    <a:pt x="1605" y="68"/>
                    <a:pt x="1603" y="68"/>
                  </a:cubicBezTo>
                  <a:moveTo>
                    <a:pt x="1512" y="58"/>
                  </a:moveTo>
                  <a:cubicBezTo>
                    <a:pt x="1504" y="58"/>
                    <a:pt x="1498" y="61"/>
                    <a:pt x="1498" y="67"/>
                  </a:cubicBezTo>
                  <a:cubicBezTo>
                    <a:pt x="1498" y="73"/>
                    <a:pt x="1506" y="80"/>
                    <a:pt x="1516" y="81"/>
                  </a:cubicBezTo>
                  <a:cubicBezTo>
                    <a:pt x="1517" y="81"/>
                    <a:pt x="1518" y="81"/>
                    <a:pt x="1519" y="81"/>
                  </a:cubicBezTo>
                  <a:cubicBezTo>
                    <a:pt x="1528" y="81"/>
                    <a:pt x="1534" y="76"/>
                    <a:pt x="1534" y="71"/>
                  </a:cubicBezTo>
                  <a:cubicBezTo>
                    <a:pt x="1534" y="65"/>
                    <a:pt x="1526" y="60"/>
                    <a:pt x="1516" y="58"/>
                  </a:cubicBezTo>
                  <a:cubicBezTo>
                    <a:pt x="1515" y="58"/>
                    <a:pt x="1513" y="58"/>
                    <a:pt x="1512" y="58"/>
                  </a:cubicBezTo>
                  <a:moveTo>
                    <a:pt x="1421" y="48"/>
                  </a:moveTo>
                  <a:cubicBezTo>
                    <a:pt x="1412" y="48"/>
                    <a:pt x="1406" y="51"/>
                    <a:pt x="1406" y="56"/>
                  </a:cubicBezTo>
                  <a:cubicBezTo>
                    <a:pt x="1406" y="63"/>
                    <a:pt x="1415" y="69"/>
                    <a:pt x="1425" y="71"/>
                  </a:cubicBezTo>
                  <a:cubicBezTo>
                    <a:pt x="1426" y="71"/>
                    <a:pt x="1427" y="71"/>
                    <a:pt x="1428" y="71"/>
                  </a:cubicBezTo>
                  <a:cubicBezTo>
                    <a:pt x="1436" y="71"/>
                    <a:pt x="1443" y="66"/>
                    <a:pt x="1443" y="61"/>
                  </a:cubicBezTo>
                  <a:cubicBezTo>
                    <a:pt x="1443" y="54"/>
                    <a:pt x="1435" y="49"/>
                    <a:pt x="1424" y="48"/>
                  </a:cubicBezTo>
                  <a:cubicBezTo>
                    <a:pt x="1423" y="48"/>
                    <a:pt x="1422" y="48"/>
                    <a:pt x="1421" y="48"/>
                  </a:cubicBezTo>
                  <a:moveTo>
                    <a:pt x="669" y="40"/>
                  </a:moveTo>
                  <a:cubicBezTo>
                    <a:pt x="668" y="40"/>
                    <a:pt x="666" y="40"/>
                    <a:pt x="664" y="41"/>
                  </a:cubicBezTo>
                  <a:cubicBezTo>
                    <a:pt x="657" y="45"/>
                    <a:pt x="652" y="52"/>
                    <a:pt x="653" y="58"/>
                  </a:cubicBezTo>
                  <a:cubicBezTo>
                    <a:pt x="653" y="62"/>
                    <a:pt x="656" y="65"/>
                    <a:pt x="660" y="65"/>
                  </a:cubicBezTo>
                  <a:cubicBezTo>
                    <a:pt x="661" y="65"/>
                    <a:pt x="663" y="65"/>
                    <a:pt x="665" y="64"/>
                  </a:cubicBezTo>
                  <a:cubicBezTo>
                    <a:pt x="671" y="61"/>
                    <a:pt x="676" y="53"/>
                    <a:pt x="676" y="46"/>
                  </a:cubicBezTo>
                  <a:cubicBezTo>
                    <a:pt x="676" y="42"/>
                    <a:pt x="673" y="40"/>
                    <a:pt x="669" y="40"/>
                  </a:cubicBezTo>
                  <a:moveTo>
                    <a:pt x="1330" y="38"/>
                  </a:moveTo>
                  <a:cubicBezTo>
                    <a:pt x="1322" y="38"/>
                    <a:pt x="1316" y="41"/>
                    <a:pt x="1316" y="47"/>
                  </a:cubicBezTo>
                  <a:cubicBezTo>
                    <a:pt x="1316" y="53"/>
                    <a:pt x="1324" y="59"/>
                    <a:pt x="1334" y="60"/>
                  </a:cubicBezTo>
                  <a:cubicBezTo>
                    <a:pt x="1335" y="61"/>
                    <a:pt x="1336" y="61"/>
                    <a:pt x="1337" y="61"/>
                  </a:cubicBezTo>
                  <a:cubicBezTo>
                    <a:pt x="1345" y="61"/>
                    <a:pt x="1352" y="56"/>
                    <a:pt x="1352" y="50"/>
                  </a:cubicBezTo>
                  <a:cubicBezTo>
                    <a:pt x="1352" y="44"/>
                    <a:pt x="1343" y="39"/>
                    <a:pt x="1333" y="38"/>
                  </a:cubicBezTo>
                  <a:cubicBezTo>
                    <a:pt x="1332" y="38"/>
                    <a:pt x="1331" y="38"/>
                    <a:pt x="1330" y="38"/>
                  </a:cubicBezTo>
                  <a:moveTo>
                    <a:pt x="1241" y="28"/>
                  </a:moveTo>
                  <a:cubicBezTo>
                    <a:pt x="1232" y="28"/>
                    <a:pt x="1226" y="32"/>
                    <a:pt x="1227" y="37"/>
                  </a:cubicBezTo>
                  <a:cubicBezTo>
                    <a:pt x="1227" y="43"/>
                    <a:pt x="1235" y="50"/>
                    <a:pt x="1244" y="51"/>
                  </a:cubicBezTo>
                  <a:cubicBezTo>
                    <a:pt x="1245" y="51"/>
                    <a:pt x="1246" y="51"/>
                    <a:pt x="1247" y="51"/>
                  </a:cubicBezTo>
                  <a:cubicBezTo>
                    <a:pt x="1255" y="51"/>
                    <a:pt x="1262" y="46"/>
                    <a:pt x="1262" y="41"/>
                  </a:cubicBezTo>
                  <a:cubicBezTo>
                    <a:pt x="1262" y="35"/>
                    <a:pt x="1254" y="30"/>
                    <a:pt x="1244" y="29"/>
                  </a:cubicBezTo>
                  <a:cubicBezTo>
                    <a:pt x="1243" y="28"/>
                    <a:pt x="1242" y="28"/>
                    <a:pt x="1241" y="28"/>
                  </a:cubicBezTo>
                  <a:moveTo>
                    <a:pt x="1154" y="20"/>
                  </a:moveTo>
                  <a:cubicBezTo>
                    <a:pt x="1146" y="20"/>
                    <a:pt x="1140" y="23"/>
                    <a:pt x="1140" y="29"/>
                  </a:cubicBezTo>
                  <a:cubicBezTo>
                    <a:pt x="1140" y="35"/>
                    <a:pt x="1148" y="41"/>
                    <a:pt x="1157" y="42"/>
                  </a:cubicBezTo>
                  <a:cubicBezTo>
                    <a:pt x="1158" y="42"/>
                    <a:pt x="1159" y="42"/>
                    <a:pt x="1159" y="42"/>
                  </a:cubicBezTo>
                  <a:cubicBezTo>
                    <a:pt x="1168" y="42"/>
                    <a:pt x="1174" y="38"/>
                    <a:pt x="1174" y="32"/>
                  </a:cubicBezTo>
                  <a:cubicBezTo>
                    <a:pt x="1174" y="26"/>
                    <a:pt x="1166" y="21"/>
                    <a:pt x="1157" y="20"/>
                  </a:cubicBezTo>
                  <a:cubicBezTo>
                    <a:pt x="1156" y="20"/>
                    <a:pt x="1155" y="20"/>
                    <a:pt x="1154" y="20"/>
                  </a:cubicBezTo>
                  <a:moveTo>
                    <a:pt x="727" y="16"/>
                  </a:moveTo>
                  <a:cubicBezTo>
                    <a:pt x="725" y="16"/>
                    <a:pt x="724" y="17"/>
                    <a:pt x="722" y="17"/>
                  </a:cubicBezTo>
                  <a:cubicBezTo>
                    <a:pt x="716" y="19"/>
                    <a:pt x="711" y="26"/>
                    <a:pt x="711" y="32"/>
                  </a:cubicBezTo>
                  <a:cubicBezTo>
                    <a:pt x="711" y="37"/>
                    <a:pt x="715" y="40"/>
                    <a:pt x="720" y="40"/>
                  </a:cubicBezTo>
                  <a:cubicBezTo>
                    <a:pt x="721" y="40"/>
                    <a:pt x="722" y="40"/>
                    <a:pt x="723" y="40"/>
                  </a:cubicBezTo>
                  <a:cubicBezTo>
                    <a:pt x="730" y="37"/>
                    <a:pt x="735" y="30"/>
                    <a:pt x="735" y="24"/>
                  </a:cubicBezTo>
                  <a:cubicBezTo>
                    <a:pt x="735" y="19"/>
                    <a:pt x="731" y="16"/>
                    <a:pt x="727" y="16"/>
                  </a:cubicBezTo>
                  <a:moveTo>
                    <a:pt x="1070" y="12"/>
                  </a:moveTo>
                  <a:cubicBezTo>
                    <a:pt x="1062" y="12"/>
                    <a:pt x="1056" y="16"/>
                    <a:pt x="1057" y="21"/>
                  </a:cubicBezTo>
                  <a:cubicBezTo>
                    <a:pt x="1057" y="28"/>
                    <a:pt x="1064" y="34"/>
                    <a:pt x="1073" y="35"/>
                  </a:cubicBezTo>
                  <a:cubicBezTo>
                    <a:pt x="1074" y="35"/>
                    <a:pt x="1074" y="35"/>
                    <a:pt x="1075" y="35"/>
                  </a:cubicBezTo>
                  <a:cubicBezTo>
                    <a:pt x="1083" y="35"/>
                    <a:pt x="1089" y="30"/>
                    <a:pt x="1089" y="24"/>
                  </a:cubicBezTo>
                  <a:cubicBezTo>
                    <a:pt x="1089" y="18"/>
                    <a:pt x="1082" y="13"/>
                    <a:pt x="1073" y="12"/>
                  </a:cubicBezTo>
                  <a:cubicBezTo>
                    <a:pt x="1072" y="12"/>
                    <a:pt x="1071" y="12"/>
                    <a:pt x="1070" y="12"/>
                  </a:cubicBezTo>
                  <a:moveTo>
                    <a:pt x="991" y="6"/>
                  </a:moveTo>
                  <a:cubicBezTo>
                    <a:pt x="983" y="6"/>
                    <a:pt x="977" y="10"/>
                    <a:pt x="977" y="16"/>
                  </a:cubicBezTo>
                  <a:cubicBezTo>
                    <a:pt x="978" y="22"/>
                    <a:pt x="984" y="28"/>
                    <a:pt x="993" y="29"/>
                  </a:cubicBezTo>
                  <a:cubicBezTo>
                    <a:pt x="993" y="29"/>
                    <a:pt x="994" y="29"/>
                    <a:pt x="994" y="29"/>
                  </a:cubicBezTo>
                  <a:cubicBezTo>
                    <a:pt x="1002" y="29"/>
                    <a:pt x="1009" y="24"/>
                    <a:pt x="1008" y="18"/>
                  </a:cubicBezTo>
                  <a:cubicBezTo>
                    <a:pt x="1008" y="12"/>
                    <a:pt x="1001" y="7"/>
                    <a:pt x="992" y="6"/>
                  </a:cubicBezTo>
                  <a:cubicBezTo>
                    <a:pt x="992" y="6"/>
                    <a:pt x="991" y="6"/>
                    <a:pt x="991" y="6"/>
                  </a:cubicBezTo>
                  <a:moveTo>
                    <a:pt x="786" y="3"/>
                  </a:moveTo>
                  <a:cubicBezTo>
                    <a:pt x="785" y="3"/>
                    <a:pt x="784" y="3"/>
                    <a:pt x="784" y="3"/>
                  </a:cubicBezTo>
                  <a:cubicBezTo>
                    <a:pt x="777" y="4"/>
                    <a:pt x="771" y="9"/>
                    <a:pt x="772" y="15"/>
                  </a:cubicBezTo>
                  <a:cubicBezTo>
                    <a:pt x="772" y="21"/>
                    <a:pt x="776" y="25"/>
                    <a:pt x="782" y="25"/>
                  </a:cubicBezTo>
                  <a:cubicBezTo>
                    <a:pt x="783" y="25"/>
                    <a:pt x="784" y="25"/>
                    <a:pt x="784" y="25"/>
                  </a:cubicBezTo>
                  <a:cubicBezTo>
                    <a:pt x="791" y="24"/>
                    <a:pt x="797" y="18"/>
                    <a:pt x="797" y="12"/>
                  </a:cubicBezTo>
                  <a:cubicBezTo>
                    <a:pt x="796" y="6"/>
                    <a:pt x="792" y="3"/>
                    <a:pt x="786" y="3"/>
                  </a:cubicBezTo>
                  <a:moveTo>
                    <a:pt x="916" y="2"/>
                  </a:moveTo>
                  <a:cubicBezTo>
                    <a:pt x="909" y="2"/>
                    <a:pt x="903" y="6"/>
                    <a:pt x="903" y="12"/>
                  </a:cubicBezTo>
                  <a:cubicBezTo>
                    <a:pt x="903" y="18"/>
                    <a:pt x="910" y="24"/>
                    <a:pt x="918" y="25"/>
                  </a:cubicBezTo>
                  <a:cubicBezTo>
                    <a:pt x="918" y="25"/>
                    <a:pt x="918" y="25"/>
                    <a:pt x="918" y="25"/>
                  </a:cubicBezTo>
                  <a:cubicBezTo>
                    <a:pt x="926" y="25"/>
                    <a:pt x="932" y="19"/>
                    <a:pt x="932" y="13"/>
                  </a:cubicBezTo>
                  <a:cubicBezTo>
                    <a:pt x="932" y="7"/>
                    <a:pt x="925" y="3"/>
                    <a:pt x="917" y="2"/>
                  </a:cubicBezTo>
                  <a:cubicBezTo>
                    <a:pt x="917" y="2"/>
                    <a:pt x="917" y="2"/>
                    <a:pt x="916" y="2"/>
                  </a:cubicBezTo>
                  <a:moveTo>
                    <a:pt x="847" y="0"/>
                  </a:moveTo>
                  <a:cubicBezTo>
                    <a:pt x="840" y="0"/>
                    <a:pt x="835" y="4"/>
                    <a:pt x="835" y="10"/>
                  </a:cubicBezTo>
                  <a:cubicBezTo>
                    <a:pt x="835" y="17"/>
                    <a:pt x="841" y="22"/>
                    <a:pt x="848" y="23"/>
                  </a:cubicBezTo>
                  <a:cubicBezTo>
                    <a:pt x="848" y="23"/>
                    <a:pt x="848" y="23"/>
                    <a:pt x="848" y="23"/>
                  </a:cubicBezTo>
                  <a:cubicBezTo>
                    <a:pt x="856" y="23"/>
                    <a:pt x="862" y="17"/>
                    <a:pt x="861" y="11"/>
                  </a:cubicBezTo>
                  <a:cubicBezTo>
                    <a:pt x="861" y="5"/>
                    <a:pt x="855" y="0"/>
                    <a:pt x="848" y="0"/>
                  </a:cubicBezTo>
                  <a:cubicBezTo>
                    <a:pt x="848" y="0"/>
                    <a:pt x="848" y="0"/>
                    <a:pt x="8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00"/>
            <p:cNvSpPr/>
            <p:nvPr/>
          </p:nvSpPr>
          <p:spPr bwMode="auto">
            <a:xfrm>
              <a:off x="12720638" y="13500100"/>
              <a:ext cx="71438" cy="85725"/>
            </a:xfrm>
            <a:custGeom>
              <a:avLst/>
              <a:gdLst>
                <a:gd name="T0" fmla="*/ 14 w 26"/>
                <a:gd name="T1" fmla="*/ 0 h 32"/>
                <a:gd name="T2" fmla="*/ 5 w 26"/>
                <a:gd name="T3" fmla="*/ 5 h 32"/>
                <a:gd name="T4" fmla="*/ 3 w 26"/>
                <a:gd name="T5" fmla="*/ 7 h 32"/>
                <a:gd name="T6" fmla="*/ 2 w 26"/>
                <a:gd name="T7" fmla="*/ 10 h 32"/>
                <a:gd name="T8" fmla="*/ 1 w 26"/>
                <a:gd name="T9" fmla="*/ 13 h 32"/>
                <a:gd name="T10" fmla="*/ 0 w 26"/>
                <a:gd name="T11" fmla="*/ 17 h 32"/>
                <a:gd name="T12" fmla="*/ 4 w 26"/>
                <a:gd name="T13" fmla="*/ 28 h 32"/>
                <a:gd name="T14" fmla="*/ 13 w 26"/>
                <a:gd name="T15" fmla="*/ 32 h 32"/>
                <a:gd name="T16" fmla="*/ 13 w 26"/>
                <a:gd name="T17" fmla="*/ 32 h 32"/>
                <a:gd name="T18" fmla="*/ 22 w 26"/>
                <a:gd name="T19" fmla="*/ 28 h 32"/>
                <a:gd name="T20" fmla="*/ 26 w 26"/>
                <a:gd name="T21" fmla="*/ 18 h 32"/>
                <a:gd name="T22" fmla="*/ 26 w 26"/>
                <a:gd name="T23" fmla="*/ 15 h 32"/>
                <a:gd name="T24" fmla="*/ 25 w 26"/>
                <a:gd name="T25" fmla="*/ 12 h 32"/>
                <a:gd name="T26" fmla="*/ 24 w 26"/>
                <a:gd name="T27" fmla="*/ 9 h 32"/>
                <a:gd name="T28" fmla="*/ 23 w 26"/>
                <a:gd name="T29" fmla="*/ 6 h 32"/>
                <a:gd name="T30" fmla="*/ 21 w 26"/>
                <a:gd name="T31" fmla="*/ 4 h 32"/>
                <a:gd name="T32" fmla="*/ 19 w 26"/>
                <a:gd name="T33" fmla="*/ 2 h 32"/>
                <a:gd name="T34" fmla="*/ 17 w 26"/>
                <a:gd name="T35" fmla="*/ 1 h 32"/>
                <a:gd name="T36" fmla="*/ 14 w 26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2">
                  <a:moveTo>
                    <a:pt x="14" y="0"/>
                  </a:moveTo>
                  <a:cubicBezTo>
                    <a:pt x="10" y="0"/>
                    <a:pt x="7" y="2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6" y="30"/>
                    <a:pt x="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6" y="32"/>
                    <a:pt x="19" y="31"/>
                    <a:pt x="22" y="28"/>
                  </a:cubicBezTo>
                  <a:cubicBezTo>
                    <a:pt x="24" y="26"/>
                    <a:pt x="26" y="22"/>
                    <a:pt x="26" y="18"/>
                  </a:cubicBezTo>
                  <a:cubicBezTo>
                    <a:pt x="26" y="17"/>
                    <a:pt x="26" y="16"/>
                    <a:pt x="26" y="15"/>
                  </a:cubicBezTo>
                  <a:cubicBezTo>
                    <a:pt x="26" y="14"/>
                    <a:pt x="25" y="13"/>
                    <a:pt x="25" y="12"/>
                  </a:cubicBezTo>
                  <a:cubicBezTo>
                    <a:pt x="25" y="11"/>
                    <a:pt x="24" y="10"/>
                    <a:pt x="24" y="9"/>
                  </a:cubicBezTo>
                  <a:cubicBezTo>
                    <a:pt x="24" y="8"/>
                    <a:pt x="23" y="7"/>
                    <a:pt x="23" y="6"/>
                  </a:cubicBezTo>
                  <a:cubicBezTo>
                    <a:pt x="22" y="5"/>
                    <a:pt x="22" y="4"/>
                    <a:pt x="21" y="4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Group 2"/>
          <p:cNvGrpSpPr/>
          <p:nvPr/>
        </p:nvGrpSpPr>
        <p:grpSpPr>
          <a:xfrm>
            <a:off x="458453" y="160379"/>
            <a:ext cx="731583" cy="768163"/>
            <a:chOff x="407653" y="122279"/>
            <a:chExt cx="731583" cy="76816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07653" y="122279"/>
              <a:ext cx="731583" cy="768163"/>
            </a:xfrm>
            <a:prstGeom prst="rect">
              <a:avLst/>
            </a:prstGeom>
            <a:effectLst>
              <a:outerShdw blurRad="139700" dist="38100" dir="8100000" algn="tr" rotWithShape="0">
                <a:schemeClr val="accent1">
                  <a:alpha val="38000"/>
                </a:schemeClr>
              </a:outerShdw>
            </a:effectLst>
          </p:spPr>
        </p:pic>
        <p:sp>
          <p:nvSpPr>
            <p:cNvPr id="17" name="图形 3"/>
            <p:cNvSpPr/>
            <p:nvPr/>
          </p:nvSpPr>
          <p:spPr>
            <a:xfrm>
              <a:off x="665399" y="122279"/>
              <a:ext cx="306174" cy="309143"/>
            </a:xfrm>
            <a:custGeom>
              <a:avLst/>
              <a:gdLst>
                <a:gd name="T0" fmla="*/ 12050 w 12677"/>
                <a:gd name="T1" fmla="*/ 10726 h 12800"/>
                <a:gd name="T2" fmla="*/ 11657 w 12677"/>
                <a:gd name="T3" fmla="*/ 10726 h 12800"/>
                <a:gd name="T4" fmla="*/ 11657 w 12677"/>
                <a:gd name="T5" fmla="*/ 5012 h 12800"/>
                <a:gd name="T6" fmla="*/ 11031 w 12677"/>
                <a:gd name="T7" fmla="*/ 4386 h 12800"/>
                <a:gd name="T8" fmla="*/ 8224 w 12677"/>
                <a:gd name="T9" fmla="*/ 4386 h 12800"/>
                <a:gd name="T10" fmla="*/ 8224 w 12677"/>
                <a:gd name="T11" fmla="*/ 627 h 12800"/>
                <a:gd name="T12" fmla="*/ 7598 w 12677"/>
                <a:gd name="T13" fmla="*/ 0 h 12800"/>
                <a:gd name="T14" fmla="*/ 1395 w 12677"/>
                <a:gd name="T15" fmla="*/ 0 h 12800"/>
                <a:gd name="T16" fmla="*/ 769 w 12677"/>
                <a:gd name="T17" fmla="*/ 627 h 12800"/>
                <a:gd name="T18" fmla="*/ 769 w 12677"/>
                <a:gd name="T19" fmla="*/ 10726 h 12800"/>
                <a:gd name="T20" fmla="*/ 627 w 12677"/>
                <a:gd name="T21" fmla="*/ 10726 h 12800"/>
                <a:gd name="T22" fmla="*/ 0 w 12677"/>
                <a:gd name="T23" fmla="*/ 11352 h 12800"/>
                <a:gd name="T24" fmla="*/ 0 w 12677"/>
                <a:gd name="T25" fmla="*/ 12173 h 12800"/>
                <a:gd name="T26" fmla="*/ 627 w 12677"/>
                <a:gd name="T27" fmla="*/ 12800 h 12800"/>
                <a:gd name="T28" fmla="*/ 12050 w 12677"/>
                <a:gd name="T29" fmla="*/ 12800 h 12800"/>
                <a:gd name="T30" fmla="*/ 12677 w 12677"/>
                <a:gd name="T31" fmla="*/ 12173 h 12800"/>
                <a:gd name="T32" fmla="*/ 12677 w 12677"/>
                <a:gd name="T33" fmla="*/ 11352 h 12800"/>
                <a:gd name="T34" fmla="*/ 12050 w 12677"/>
                <a:gd name="T35" fmla="*/ 10726 h 12800"/>
                <a:gd name="T36" fmla="*/ 6428 w 12677"/>
                <a:gd name="T37" fmla="*/ 8437 h 12800"/>
                <a:gd name="T38" fmla="*/ 5802 w 12677"/>
                <a:gd name="T39" fmla="*/ 9064 h 12800"/>
                <a:gd name="T40" fmla="*/ 3191 w 12677"/>
                <a:gd name="T41" fmla="*/ 9064 h 12800"/>
                <a:gd name="T42" fmla="*/ 2565 w 12677"/>
                <a:gd name="T43" fmla="*/ 8437 h 12800"/>
                <a:gd name="T44" fmla="*/ 2565 w 12677"/>
                <a:gd name="T45" fmla="*/ 8249 h 12800"/>
                <a:gd name="T46" fmla="*/ 3191 w 12677"/>
                <a:gd name="T47" fmla="*/ 7623 h 12800"/>
                <a:gd name="T48" fmla="*/ 5802 w 12677"/>
                <a:gd name="T49" fmla="*/ 7623 h 12800"/>
                <a:gd name="T50" fmla="*/ 6428 w 12677"/>
                <a:gd name="T51" fmla="*/ 8249 h 12800"/>
                <a:gd name="T52" fmla="*/ 6428 w 12677"/>
                <a:gd name="T53" fmla="*/ 8437 h 12800"/>
                <a:gd name="T54" fmla="*/ 6428 w 12677"/>
                <a:gd name="T55" fmla="*/ 5701 h 12800"/>
                <a:gd name="T56" fmla="*/ 5802 w 12677"/>
                <a:gd name="T57" fmla="*/ 6328 h 12800"/>
                <a:gd name="T58" fmla="*/ 3191 w 12677"/>
                <a:gd name="T59" fmla="*/ 6328 h 12800"/>
                <a:gd name="T60" fmla="*/ 2565 w 12677"/>
                <a:gd name="T61" fmla="*/ 5701 h 12800"/>
                <a:gd name="T62" fmla="*/ 2565 w 12677"/>
                <a:gd name="T63" fmla="*/ 5514 h 12800"/>
                <a:gd name="T64" fmla="*/ 3191 w 12677"/>
                <a:gd name="T65" fmla="*/ 4887 h 12800"/>
                <a:gd name="T66" fmla="*/ 5802 w 12677"/>
                <a:gd name="T67" fmla="*/ 4887 h 12800"/>
                <a:gd name="T68" fmla="*/ 6428 w 12677"/>
                <a:gd name="T69" fmla="*/ 5514 h 12800"/>
                <a:gd name="T70" fmla="*/ 6428 w 12677"/>
                <a:gd name="T71" fmla="*/ 5701 h 12800"/>
                <a:gd name="T72" fmla="*/ 6428 w 12677"/>
                <a:gd name="T73" fmla="*/ 2757 h 12800"/>
                <a:gd name="T74" fmla="*/ 5802 w 12677"/>
                <a:gd name="T75" fmla="*/ 3383 h 12800"/>
                <a:gd name="T76" fmla="*/ 3191 w 12677"/>
                <a:gd name="T77" fmla="*/ 3383 h 12800"/>
                <a:gd name="T78" fmla="*/ 2565 w 12677"/>
                <a:gd name="T79" fmla="*/ 2757 h 12800"/>
                <a:gd name="T80" fmla="*/ 2565 w 12677"/>
                <a:gd name="T81" fmla="*/ 2569 h 12800"/>
                <a:gd name="T82" fmla="*/ 3191 w 12677"/>
                <a:gd name="T83" fmla="*/ 1942 h 12800"/>
                <a:gd name="T84" fmla="*/ 5802 w 12677"/>
                <a:gd name="T85" fmla="*/ 1942 h 12800"/>
                <a:gd name="T86" fmla="*/ 6428 w 12677"/>
                <a:gd name="T87" fmla="*/ 2569 h 12800"/>
                <a:gd name="T88" fmla="*/ 6428 w 12677"/>
                <a:gd name="T89" fmla="*/ 2757 h 12800"/>
                <a:gd name="T90" fmla="*/ 10425 w 12677"/>
                <a:gd name="T91" fmla="*/ 9555 h 12800"/>
                <a:gd name="T92" fmla="*/ 8754 w 12677"/>
                <a:gd name="T93" fmla="*/ 9555 h 12800"/>
                <a:gd name="T94" fmla="*/ 8232 w 12677"/>
                <a:gd name="T95" fmla="*/ 9032 h 12800"/>
                <a:gd name="T96" fmla="*/ 8754 w 12677"/>
                <a:gd name="T97" fmla="*/ 8510 h 12800"/>
                <a:gd name="T98" fmla="*/ 10425 w 12677"/>
                <a:gd name="T99" fmla="*/ 8510 h 12800"/>
                <a:gd name="T100" fmla="*/ 10947 w 12677"/>
                <a:gd name="T101" fmla="*/ 9032 h 12800"/>
                <a:gd name="T102" fmla="*/ 10425 w 12677"/>
                <a:gd name="T103" fmla="*/ 9555 h 12800"/>
                <a:gd name="T104" fmla="*/ 10425 w 12677"/>
                <a:gd name="T105" fmla="*/ 7445 h 12800"/>
                <a:gd name="T106" fmla="*/ 8754 w 12677"/>
                <a:gd name="T107" fmla="*/ 7445 h 12800"/>
                <a:gd name="T108" fmla="*/ 8232 w 12677"/>
                <a:gd name="T109" fmla="*/ 6923 h 12800"/>
                <a:gd name="T110" fmla="*/ 8754 w 12677"/>
                <a:gd name="T111" fmla="*/ 6401 h 12800"/>
                <a:gd name="T112" fmla="*/ 10425 w 12677"/>
                <a:gd name="T113" fmla="*/ 6401 h 12800"/>
                <a:gd name="T114" fmla="*/ 10947 w 12677"/>
                <a:gd name="T115" fmla="*/ 6923 h 12800"/>
                <a:gd name="T116" fmla="*/ 10425 w 12677"/>
                <a:gd name="T117" fmla="*/ 7445 h 12800"/>
                <a:gd name="T118" fmla="*/ 10425 w 12677"/>
                <a:gd name="T119" fmla="*/ 7445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77" h="12800">
                  <a:moveTo>
                    <a:pt x="12050" y="10726"/>
                  </a:moveTo>
                  <a:lnTo>
                    <a:pt x="11657" y="10726"/>
                  </a:lnTo>
                  <a:lnTo>
                    <a:pt x="11657" y="5012"/>
                  </a:lnTo>
                  <a:cubicBezTo>
                    <a:pt x="11657" y="4666"/>
                    <a:pt x="11377" y="4386"/>
                    <a:pt x="11031" y="4386"/>
                  </a:cubicBezTo>
                  <a:lnTo>
                    <a:pt x="8224" y="4386"/>
                  </a:lnTo>
                  <a:lnTo>
                    <a:pt x="8224" y="627"/>
                  </a:lnTo>
                  <a:cubicBezTo>
                    <a:pt x="8224" y="281"/>
                    <a:pt x="7944" y="0"/>
                    <a:pt x="7598" y="0"/>
                  </a:cubicBezTo>
                  <a:lnTo>
                    <a:pt x="1395" y="0"/>
                  </a:lnTo>
                  <a:cubicBezTo>
                    <a:pt x="1049" y="0"/>
                    <a:pt x="769" y="281"/>
                    <a:pt x="769" y="627"/>
                  </a:cubicBezTo>
                  <a:lnTo>
                    <a:pt x="769" y="10726"/>
                  </a:lnTo>
                  <a:lnTo>
                    <a:pt x="627" y="10726"/>
                  </a:lnTo>
                  <a:cubicBezTo>
                    <a:pt x="281" y="10726"/>
                    <a:pt x="0" y="11006"/>
                    <a:pt x="0" y="11352"/>
                  </a:cubicBezTo>
                  <a:lnTo>
                    <a:pt x="0" y="12173"/>
                  </a:lnTo>
                  <a:cubicBezTo>
                    <a:pt x="0" y="12519"/>
                    <a:pt x="281" y="12800"/>
                    <a:pt x="627" y="12800"/>
                  </a:cubicBezTo>
                  <a:lnTo>
                    <a:pt x="12050" y="12800"/>
                  </a:lnTo>
                  <a:cubicBezTo>
                    <a:pt x="12396" y="12800"/>
                    <a:pt x="12677" y="12519"/>
                    <a:pt x="12677" y="12173"/>
                  </a:cubicBezTo>
                  <a:lnTo>
                    <a:pt x="12677" y="11352"/>
                  </a:lnTo>
                  <a:cubicBezTo>
                    <a:pt x="12677" y="11006"/>
                    <a:pt x="12396" y="10726"/>
                    <a:pt x="12050" y="10726"/>
                  </a:cubicBezTo>
                  <a:close/>
                  <a:moveTo>
                    <a:pt x="6428" y="8437"/>
                  </a:moveTo>
                  <a:cubicBezTo>
                    <a:pt x="6428" y="8783"/>
                    <a:pt x="6148" y="9064"/>
                    <a:pt x="5802" y="9064"/>
                  </a:cubicBezTo>
                  <a:lnTo>
                    <a:pt x="3191" y="9064"/>
                  </a:lnTo>
                  <a:cubicBezTo>
                    <a:pt x="2845" y="9064"/>
                    <a:pt x="2565" y="8783"/>
                    <a:pt x="2565" y="8437"/>
                  </a:cubicBezTo>
                  <a:lnTo>
                    <a:pt x="2565" y="8249"/>
                  </a:lnTo>
                  <a:cubicBezTo>
                    <a:pt x="2565" y="7903"/>
                    <a:pt x="2845" y="7623"/>
                    <a:pt x="3191" y="7623"/>
                  </a:cubicBezTo>
                  <a:lnTo>
                    <a:pt x="5802" y="7623"/>
                  </a:lnTo>
                  <a:cubicBezTo>
                    <a:pt x="6148" y="7623"/>
                    <a:pt x="6428" y="7903"/>
                    <a:pt x="6428" y="8249"/>
                  </a:cubicBezTo>
                  <a:lnTo>
                    <a:pt x="6428" y="8437"/>
                  </a:lnTo>
                  <a:close/>
                  <a:moveTo>
                    <a:pt x="6428" y="5701"/>
                  </a:moveTo>
                  <a:cubicBezTo>
                    <a:pt x="6428" y="6047"/>
                    <a:pt x="6148" y="6328"/>
                    <a:pt x="5802" y="6328"/>
                  </a:cubicBezTo>
                  <a:lnTo>
                    <a:pt x="3191" y="6328"/>
                  </a:lnTo>
                  <a:cubicBezTo>
                    <a:pt x="2845" y="6328"/>
                    <a:pt x="2565" y="6047"/>
                    <a:pt x="2565" y="5701"/>
                  </a:cubicBezTo>
                  <a:lnTo>
                    <a:pt x="2565" y="5514"/>
                  </a:lnTo>
                  <a:cubicBezTo>
                    <a:pt x="2565" y="5168"/>
                    <a:pt x="2845" y="4887"/>
                    <a:pt x="3191" y="4887"/>
                  </a:cubicBezTo>
                  <a:lnTo>
                    <a:pt x="5802" y="4887"/>
                  </a:lnTo>
                  <a:cubicBezTo>
                    <a:pt x="6148" y="4887"/>
                    <a:pt x="6428" y="5168"/>
                    <a:pt x="6428" y="5514"/>
                  </a:cubicBezTo>
                  <a:lnTo>
                    <a:pt x="6428" y="5701"/>
                  </a:lnTo>
                  <a:close/>
                  <a:moveTo>
                    <a:pt x="6428" y="2757"/>
                  </a:moveTo>
                  <a:cubicBezTo>
                    <a:pt x="6428" y="3103"/>
                    <a:pt x="6148" y="3383"/>
                    <a:pt x="5802" y="3383"/>
                  </a:cubicBezTo>
                  <a:lnTo>
                    <a:pt x="3191" y="3383"/>
                  </a:lnTo>
                  <a:cubicBezTo>
                    <a:pt x="2845" y="3383"/>
                    <a:pt x="2565" y="3103"/>
                    <a:pt x="2565" y="2757"/>
                  </a:cubicBezTo>
                  <a:lnTo>
                    <a:pt x="2565" y="2569"/>
                  </a:lnTo>
                  <a:cubicBezTo>
                    <a:pt x="2565" y="2223"/>
                    <a:pt x="2845" y="1942"/>
                    <a:pt x="3191" y="1942"/>
                  </a:cubicBezTo>
                  <a:lnTo>
                    <a:pt x="5802" y="1942"/>
                  </a:lnTo>
                  <a:cubicBezTo>
                    <a:pt x="6148" y="1942"/>
                    <a:pt x="6428" y="2223"/>
                    <a:pt x="6428" y="2569"/>
                  </a:cubicBezTo>
                  <a:lnTo>
                    <a:pt x="6428" y="2757"/>
                  </a:lnTo>
                  <a:close/>
                  <a:moveTo>
                    <a:pt x="10425" y="9555"/>
                  </a:moveTo>
                  <a:lnTo>
                    <a:pt x="8754" y="9555"/>
                  </a:lnTo>
                  <a:cubicBezTo>
                    <a:pt x="8466" y="9555"/>
                    <a:pt x="8232" y="9321"/>
                    <a:pt x="8232" y="9032"/>
                  </a:cubicBezTo>
                  <a:cubicBezTo>
                    <a:pt x="8232" y="8744"/>
                    <a:pt x="8466" y="8510"/>
                    <a:pt x="8754" y="8510"/>
                  </a:cubicBezTo>
                  <a:lnTo>
                    <a:pt x="10425" y="8510"/>
                  </a:lnTo>
                  <a:cubicBezTo>
                    <a:pt x="10713" y="8510"/>
                    <a:pt x="10947" y="8744"/>
                    <a:pt x="10947" y="9032"/>
                  </a:cubicBezTo>
                  <a:cubicBezTo>
                    <a:pt x="10947" y="9321"/>
                    <a:pt x="10713" y="9555"/>
                    <a:pt x="10425" y="9555"/>
                  </a:cubicBezTo>
                  <a:close/>
                  <a:moveTo>
                    <a:pt x="10425" y="7445"/>
                  </a:moveTo>
                  <a:lnTo>
                    <a:pt x="8754" y="7445"/>
                  </a:lnTo>
                  <a:cubicBezTo>
                    <a:pt x="8466" y="7445"/>
                    <a:pt x="8232" y="7212"/>
                    <a:pt x="8232" y="6923"/>
                  </a:cubicBezTo>
                  <a:cubicBezTo>
                    <a:pt x="8232" y="6635"/>
                    <a:pt x="8466" y="6401"/>
                    <a:pt x="8754" y="6401"/>
                  </a:cubicBezTo>
                  <a:lnTo>
                    <a:pt x="10425" y="6401"/>
                  </a:lnTo>
                  <a:cubicBezTo>
                    <a:pt x="10713" y="6401"/>
                    <a:pt x="10947" y="6635"/>
                    <a:pt x="10947" y="6923"/>
                  </a:cubicBezTo>
                  <a:cubicBezTo>
                    <a:pt x="10947" y="7212"/>
                    <a:pt x="10713" y="7445"/>
                    <a:pt x="10425" y="7445"/>
                  </a:cubicBezTo>
                  <a:close/>
                  <a:moveTo>
                    <a:pt x="10425" y="7445"/>
                  </a:move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5679" cap="flat">
              <a:noFill/>
              <a:prstDash val="solid"/>
              <a:miter/>
            </a:ln>
            <a:scene3d>
              <a:camera prst="orthographicFront">
                <a:rot lat="17999067" lon="1907607" rev="18922216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1C51"/>
                </a:solidFill>
                <a:effectLst/>
                <a:uLnTx/>
                <a:uFillTx/>
                <a:latin typeface="等线" panose="02010600030101010101" charset="-122"/>
                <a:ea typeface="阿里巴巴普惠体 R"/>
                <a:cs typeface="+mn-cs"/>
              </a:endParaRPr>
            </a:p>
          </p:txBody>
        </p:sp>
        <p:sp>
          <p:nvSpPr>
            <p:cNvPr id="18" name="图形 3"/>
            <p:cNvSpPr/>
            <p:nvPr/>
          </p:nvSpPr>
          <p:spPr>
            <a:xfrm rot="4033627">
              <a:off x="545698" y="426273"/>
              <a:ext cx="307632" cy="309143"/>
            </a:xfrm>
            <a:custGeom>
              <a:avLst/>
              <a:gdLst>
                <a:gd name="T0" fmla="*/ 3620 w 9336"/>
                <a:gd name="T1" fmla="*/ 9379 h 9379"/>
                <a:gd name="T2" fmla="*/ 3333 w 9336"/>
                <a:gd name="T3" fmla="*/ 8275 h 9379"/>
                <a:gd name="T4" fmla="*/ 2362 w 9336"/>
                <a:gd name="T5" fmla="*/ 8761 h 9379"/>
                <a:gd name="T6" fmla="*/ 618 w 9336"/>
                <a:gd name="T7" fmla="*/ 7260 h 9379"/>
                <a:gd name="T8" fmla="*/ 1192 w 9336"/>
                <a:gd name="T9" fmla="*/ 6289 h 9379"/>
                <a:gd name="T10" fmla="*/ 177 w 9336"/>
                <a:gd name="T11" fmla="*/ 5936 h 9379"/>
                <a:gd name="T12" fmla="*/ 0 w 9336"/>
                <a:gd name="T13" fmla="*/ 3641 h 9379"/>
                <a:gd name="T14" fmla="*/ 1104 w 9336"/>
                <a:gd name="T15" fmla="*/ 3354 h 9379"/>
                <a:gd name="T16" fmla="*/ 618 w 9336"/>
                <a:gd name="T17" fmla="*/ 2383 h 9379"/>
                <a:gd name="T18" fmla="*/ 2119 w 9336"/>
                <a:gd name="T19" fmla="*/ 640 h 9379"/>
                <a:gd name="T20" fmla="*/ 3090 w 9336"/>
                <a:gd name="T21" fmla="*/ 1213 h 9379"/>
                <a:gd name="T22" fmla="*/ 3443 w 9336"/>
                <a:gd name="T23" fmla="*/ 176 h 9379"/>
                <a:gd name="T24" fmla="*/ 5738 w 9336"/>
                <a:gd name="T25" fmla="*/ 0 h 9379"/>
                <a:gd name="T26" fmla="*/ 6025 w 9336"/>
                <a:gd name="T27" fmla="*/ 1103 h 9379"/>
                <a:gd name="T28" fmla="*/ 6996 w 9336"/>
                <a:gd name="T29" fmla="*/ 617 h 9379"/>
                <a:gd name="T30" fmla="*/ 8740 w 9336"/>
                <a:gd name="T31" fmla="*/ 2118 h 9379"/>
                <a:gd name="T32" fmla="*/ 8122 w 9336"/>
                <a:gd name="T33" fmla="*/ 3133 h 9379"/>
                <a:gd name="T34" fmla="*/ 9159 w 9336"/>
                <a:gd name="T35" fmla="*/ 3486 h 9379"/>
                <a:gd name="T36" fmla="*/ 9336 w 9336"/>
                <a:gd name="T37" fmla="*/ 5782 h 9379"/>
                <a:gd name="T38" fmla="*/ 8232 w 9336"/>
                <a:gd name="T39" fmla="*/ 6046 h 9379"/>
                <a:gd name="T40" fmla="*/ 8718 w 9336"/>
                <a:gd name="T41" fmla="*/ 7017 h 9379"/>
                <a:gd name="T42" fmla="*/ 7217 w 9336"/>
                <a:gd name="T43" fmla="*/ 8761 h 9379"/>
                <a:gd name="T44" fmla="*/ 6246 w 9336"/>
                <a:gd name="T45" fmla="*/ 8187 h 9379"/>
                <a:gd name="T46" fmla="*/ 5893 w 9336"/>
                <a:gd name="T47" fmla="*/ 9224 h 9379"/>
                <a:gd name="T48" fmla="*/ 3796 w 9336"/>
                <a:gd name="T49" fmla="*/ 8982 h 9379"/>
                <a:gd name="T50" fmla="*/ 5628 w 9336"/>
                <a:gd name="T51" fmla="*/ 8121 h 9379"/>
                <a:gd name="T52" fmla="*/ 6202 w 9336"/>
                <a:gd name="T53" fmla="*/ 7790 h 9379"/>
                <a:gd name="T54" fmla="*/ 7085 w 9336"/>
                <a:gd name="T55" fmla="*/ 8364 h 9379"/>
                <a:gd name="T56" fmla="*/ 7769 w 9336"/>
                <a:gd name="T57" fmla="*/ 6444 h 9379"/>
                <a:gd name="T58" fmla="*/ 7923 w 9336"/>
                <a:gd name="T59" fmla="*/ 5782 h 9379"/>
                <a:gd name="T60" fmla="*/ 8960 w 9336"/>
                <a:gd name="T61" fmla="*/ 5561 h 9379"/>
                <a:gd name="T62" fmla="*/ 8100 w 9336"/>
                <a:gd name="T63" fmla="*/ 3729 h 9379"/>
                <a:gd name="T64" fmla="*/ 7769 w 9336"/>
                <a:gd name="T65" fmla="*/ 3155 h 9379"/>
                <a:gd name="T66" fmla="*/ 8342 w 9336"/>
                <a:gd name="T67" fmla="*/ 2273 h 9379"/>
                <a:gd name="T68" fmla="*/ 6422 w 9336"/>
                <a:gd name="T69" fmla="*/ 1589 h 9379"/>
                <a:gd name="T70" fmla="*/ 5760 w 9336"/>
                <a:gd name="T71" fmla="*/ 1434 h 9379"/>
                <a:gd name="T72" fmla="*/ 5540 w 9336"/>
                <a:gd name="T73" fmla="*/ 397 h 9379"/>
                <a:gd name="T74" fmla="*/ 3708 w 9336"/>
                <a:gd name="T75" fmla="*/ 1257 h 9379"/>
                <a:gd name="T76" fmla="*/ 3134 w 9336"/>
                <a:gd name="T77" fmla="*/ 1589 h 9379"/>
                <a:gd name="T78" fmla="*/ 2251 w 9336"/>
                <a:gd name="T79" fmla="*/ 1015 h 9379"/>
                <a:gd name="T80" fmla="*/ 1589 w 9336"/>
                <a:gd name="T81" fmla="*/ 2957 h 9379"/>
                <a:gd name="T82" fmla="*/ 1435 w 9336"/>
                <a:gd name="T83" fmla="*/ 3619 h 9379"/>
                <a:gd name="T84" fmla="*/ 398 w 9336"/>
                <a:gd name="T85" fmla="*/ 3840 h 9379"/>
                <a:gd name="T86" fmla="*/ 1258 w 9336"/>
                <a:gd name="T87" fmla="*/ 5671 h 9379"/>
                <a:gd name="T88" fmla="*/ 1589 w 9336"/>
                <a:gd name="T89" fmla="*/ 6245 h 9379"/>
                <a:gd name="T90" fmla="*/ 1016 w 9336"/>
                <a:gd name="T91" fmla="*/ 7128 h 9379"/>
                <a:gd name="T92" fmla="*/ 2914 w 9336"/>
                <a:gd name="T93" fmla="*/ 7812 h 9379"/>
                <a:gd name="T94" fmla="*/ 3576 w 9336"/>
                <a:gd name="T95" fmla="*/ 7966 h 9379"/>
                <a:gd name="T96" fmla="*/ 3796 w 9336"/>
                <a:gd name="T97" fmla="*/ 8982 h 9379"/>
                <a:gd name="T98" fmla="*/ 1987 w 9336"/>
                <a:gd name="T99" fmla="*/ 4700 h 9379"/>
                <a:gd name="T100" fmla="*/ 4701 w 9336"/>
                <a:gd name="T101" fmla="*/ 2008 h 9379"/>
                <a:gd name="T102" fmla="*/ 4679 w 9336"/>
                <a:gd name="T103" fmla="*/ 7415 h 9379"/>
                <a:gd name="T104" fmla="*/ 3046 w 9336"/>
                <a:gd name="T105" fmla="*/ 3089 h 9379"/>
                <a:gd name="T106" fmla="*/ 4679 w 9336"/>
                <a:gd name="T107" fmla="*/ 7040 h 9379"/>
                <a:gd name="T108" fmla="*/ 4679 w 9336"/>
                <a:gd name="T109" fmla="*/ 2405 h 9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36" h="9379">
                  <a:moveTo>
                    <a:pt x="5716" y="9379"/>
                  </a:moveTo>
                  <a:lnTo>
                    <a:pt x="3620" y="9379"/>
                  </a:lnTo>
                  <a:cubicBezTo>
                    <a:pt x="3509" y="9379"/>
                    <a:pt x="3443" y="9313"/>
                    <a:pt x="3421" y="9202"/>
                  </a:cubicBezTo>
                  <a:lnTo>
                    <a:pt x="3333" y="8275"/>
                  </a:lnTo>
                  <a:cubicBezTo>
                    <a:pt x="3245" y="8253"/>
                    <a:pt x="3156" y="8209"/>
                    <a:pt x="3068" y="8165"/>
                  </a:cubicBezTo>
                  <a:lnTo>
                    <a:pt x="2362" y="8761"/>
                  </a:lnTo>
                  <a:cubicBezTo>
                    <a:pt x="2296" y="8827"/>
                    <a:pt x="2163" y="8827"/>
                    <a:pt x="2097" y="8739"/>
                  </a:cubicBezTo>
                  <a:lnTo>
                    <a:pt x="618" y="7260"/>
                  </a:lnTo>
                  <a:cubicBezTo>
                    <a:pt x="552" y="7194"/>
                    <a:pt x="552" y="7084"/>
                    <a:pt x="596" y="6995"/>
                  </a:cubicBezTo>
                  <a:lnTo>
                    <a:pt x="1192" y="6289"/>
                  </a:lnTo>
                  <a:cubicBezTo>
                    <a:pt x="1148" y="6201"/>
                    <a:pt x="1126" y="6113"/>
                    <a:pt x="1082" y="6024"/>
                  </a:cubicBezTo>
                  <a:lnTo>
                    <a:pt x="177" y="5936"/>
                  </a:lnTo>
                  <a:cubicBezTo>
                    <a:pt x="67" y="5936"/>
                    <a:pt x="0" y="5848"/>
                    <a:pt x="0" y="5737"/>
                  </a:cubicBezTo>
                  <a:lnTo>
                    <a:pt x="0" y="3641"/>
                  </a:lnTo>
                  <a:cubicBezTo>
                    <a:pt x="0" y="3531"/>
                    <a:pt x="67" y="3464"/>
                    <a:pt x="177" y="3442"/>
                  </a:cubicBezTo>
                  <a:lnTo>
                    <a:pt x="1104" y="3354"/>
                  </a:lnTo>
                  <a:cubicBezTo>
                    <a:pt x="1148" y="3266"/>
                    <a:pt x="1170" y="3177"/>
                    <a:pt x="1214" y="3089"/>
                  </a:cubicBezTo>
                  <a:lnTo>
                    <a:pt x="618" y="2383"/>
                  </a:lnTo>
                  <a:cubicBezTo>
                    <a:pt x="552" y="2317"/>
                    <a:pt x="552" y="2184"/>
                    <a:pt x="640" y="2118"/>
                  </a:cubicBezTo>
                  <a:lnTo>
                    <a:pt x="2119" y="640"/>
                  </a:lnTo>
                  <a:cubicBezTo>
                    <a:pt x="2185" y="573"/>
                    <a:pt x="2296" y="573"/>
                    <a:pt x="2384" y="617"/>
                  </a:cubicBezTo>
                  <a:lnTo>
                    <a:pt x="3090" y="1213"/>
                  </a:lnTo>
                  <a:cubicBezTo>
                    <a:pt x="3178" y="1169"/>
                    <a:pt x="3267" y="1147"/>
                    <a:pt x="3355" y="1103"/>
                  </a:cubicBezTo>
                  <a:lnTo>
                    <a:pt x="3443" y="176"/>
                  </a:lnTo>
                  <a:cubicBezTo>
                    <a:pt x="3443" y="66"/>
                    <a:pt x="3554" y="0"/>
                    <a:pt x="3642" y="0"/>
                  </a:cubicBezTo>
                  <a:lnTo>
                    <a:pt x="5738" y="0"/>
                  </a:lnTo>
                  <a:cubicBezTo>
                    <a:pt x="5849" y="0"/>
                    <a:pt x="5915" y="66"/>
                    <a:pt x="5937" y="176"/>
                  </a:cubicBezTo>
                  <a:lnTo>
                    <a:pt x="6025" y="1103"/>
                  </a:lnTo>
                  <a:cubicBezTo>
                    <a:pt x="6114" y="1147"/>
                    <a:pt x="6202" y="1169"/>
                    <a:pt x="6290" y="1213"/>
                  </a:cubicBezTo>
                  <a:lnTo>
                    <a:pt x="6996" y="617"/>
                  </a:lnTo>
                  <a:cubicBezTo>
                    <a:pt x="7062" y="551"/>
                    <a:pt x="7195" y="551"/>
                    <a:pt x="7261" y="640"/>
                  </a:cubicBezTo>
                  <a:lnTo>
                    <a:pt x="8740" y="2118"/>
                  </a:lnTo>
                  <a:cubicBezTo>
                    <a:pt x="8806" y="2184"/>
                    <a:pt x="8806" y="2295"/>
                    <a:pt x="8762" y="2383"/>
                  </a:cubicBezTo>
                  <a:lnTo>
                    <a:pt x="8122" y="3133"/>
                  </a:lnTo>
                  <a:cubicBezTo>
                    <a:pt x="8166" y="3222"/>
                    <a:pt x="8188" y="3310"/>
                    <a:pt x="8232" y="3398"/>
                  </a:cubicBezTo>
                  <a:lnTo>
                    <a:pt x="9159" y="3486"/>
                  </a:lnTo>
                  <a:cubicBezTo>
                    <a:pt x="9269" y="3486"/>
                    <a:pt x="9336" y="3575"/>
                    <a:pt x="9336" y="3685"/>
                  </a:cubicBezTo>
                  <a:lnTo>
                    <a:pt x="9336" y="5782"/>
                  </a:lnTo>
                  <a:cubicBezTo>
                    <a:pt x="9336" y="5892"/>
                    <a:pt x="9269" y="5958"/>
                    <a:pt x="9159" y="5980"/>
                  </a:cubicBezTo>
                  <a:lnTo>
                    <a:pt x="8232" y="6046"/>
                  </a:lnTo>
                  <a:cubicBezTo>
                    <a:pt x="8210" y="6135"/>
                    <a:pt x="8166" y="6223"/>
                    <a:pt x="8122" y="6311"/>
                  </a:cubicBezTo>
                  <a:lnTo>
                    <a:pt x="8718" y="7017"/>
                  </a:lnTo>
                  <a:cubicBezTo>
                    <a:pt x="8784" y="7084"/>
                    <a:pt x="8784" y="7216"/>
                    <a:pt x="8696" y="7282"/>
                  </a:cubicBezTo>
                  <a:lnTo>
                    <a:pt x="7217" y="8761"/>
                  </a:lnTo>
                  <a:cubicBezTo>
                    <a:pt x="7151" y="8827"/>
                    <a:pt x="7040" y="8827"/>
                    <a:pt x="6952" y="8783"/>
                  </a:cubicBezTo>
                  <a:lnTo>
                    <a:pt x="6246" y="8187"/>
                  </a:lnTo>
                  <a:cubicBezTo>
                    <a:pt x="6158" y="8231"/>
                    <a:pt x="6069" y="8253"/>
                    <a:pt x="5981" y="8297"/>
                  </a:cubicBezTo>
                  <a:lnTo>
                    <a:pt x="5893" y="9224"/>
                  </a:lnTo>
                  <a:cubicBezTo>
                    <a:pt x="5893" y="9313"/>
                    <a:pt x="5805" y="9379"/>
                    <a:pt x="5716" y="9379"/>
                  </a:cubicBezTo>
                  <a:close/>
                  <a:moveTo>
                    <a:pt x="3796" y="8982"/>
                  </a:moveTo>
                  <a:lnTo>
                    <a:pt x="5540" y="8982"/>
                  </a:lnTo>
                  <a:lnTo>
                    <a:pt x="5628" y="8121"/>
                  </a:lnTo>
                  <a:cubicBezTo>
                    <a:pt x="5628" y="8055"/>
                    <a:pt x="5694" y="7989"/>
                    <a:pt x="5760" y="7966"/>
                  </a:cubicBezTo>
                  <a:cubicBezTo>
                    <a:pt x="5915" y="7922"/>
                    <a:pt x="6069" y="7856"/>
                    <a:pt x="6202" y="7790"/>
                  </a:cubicBezTo>
                  <a:cubicBezTo>
                    <a:pt x="6268" y="7746"/>
                    <a:pt x="6356" y="7768"/>
                    <a:pt x="6422" y="7812"/>
                  </a:cubicBezTo>
                  <a:lnTo>
                    <a:pt x="7085" y="8364"/>
                  </a:lnTo>
                  <a:lnTo>
                    <a:pt x="8320" y="7128"/>
                  </a:lnTo>
                  <a:lnTo>
                    <a:pt x="7769" y="6444"/>
                  </a:lnTo>
                  <a:cubicBezTo>
                    <a:pt x="7725" y="6377"/>
                    <a:pt x="7702" y="6311"/>
                    <a:pt x="7747" y="6223"/>
                  </a:cubicBezTo>
                  <a:cubicBezTo>
                    <a:pt x="7813" y="6069"/>
                    <a:pt x="7879" y="5936"/>
                    <a:pt x="7923" y="5782"/>
                  </a:cubicBezTo>
                  <a:cubicBezTo>
                    <a:pt x="7945" y="5715"/>
                    <a:pt x="8011" y="5649"/>
                    <a:pt x="8100" y="5649"/>
                  </a:cubicBezTo>
                  <a:lnTo>
                    <a:pt x="8960" y="5561"/>
                  </a:lnTo>
                  <a:lnTo>
                    <a:pt x="8960" y="3817"/>
                  </a:lnTo>
                  <a:lnTo>
                    <a:pt x="8100" y="3729"/>
                  </a:lnTo>
                  <a:cubicBezTo>
                    <a:pt x="8034" y="3729"/>
                    <a:pt x="7967" y="3663"/>
                    <a:pt x="7945" y="3597"/>
                  </a:cubicBezTo>
                  <a:cubicBezTo>
                    <a:pt x="7901" y="3442"/>
                    <a:pt x="7835" y="3288"/>
                    <a:pt x="7769" y="3155"/>
                  </a:cubicBezTo>
                  <a:cubicBezTo>
                    <a:pt x="7725" y="3089"/>
                    <a:pt x="7747" y="3001"/>
                    <a:pt x="7791" y="2935"/>
                  </a:cubicBezTo>
                  <a:lnTo>
                    <a:pt x="8342" y="2273"/>
                  </a:lnTo>
                  <a:lnTo>
                    <a:pt x="7107" y="1037"/>
                  </a:lnTo>
                  <a:lnTo>
                    <a:pt x="6422" y="1589"/>
                  </a:lnTo>
                  <a:cubicBezTo>
                    <a:pt x="6356" y="1633"/>
                    <a:pt x="6290" y="1655"/>
                    <a:pt x="6202" y="1611"/>
                  </a:cubicBezTo>
                  <a:cubicBezTo>
                    <a:pt x="6069" y="1544"/>
                    <a:pt x="5915" y="1478"/>
                    <a:pt x="5760" y="1434"/>
                  </a:cubicBezTo>
                  <a:cubicBezTo>
                    <a:pt x="5694" y="1412"/>
                    <a:pt x="5628" y="1346"/>
                    <a:pt x="5628" y="1257"/>
                  </a:cubicBezTo>
                  <a:lnTo>
                    <a:pt x="5540" y="397"/>
                  </a:lnTo>
                  <a:lnTo>
                    <a:pt x="3796" y="397"/>
                  </a:lnTo>
                  <a:lnTo>
                    <a:pt x="3708" y="1257"/>
                  </a:lnTo>
                  <a:cubicBezTo>
                    <a:pt x="3708" y="1324"/>
                    <a:pt x="3642" y="1390"/>
                    <a:pt x="3576" y="1412"/>
                  </a:cubicBezTo>
                  <a:cubicBezTo>
                    <a:pt x="3421" y="1456"/>
                    <a:pt x="3267" y="1522"/>
                    <a:pt x="3134" y="1589"/>
                  </a:cubicBezTo>
                  <a:cubicBezTo>
                    <a:pt x="3068" y="1633"/>
                    <a:pt x="2980" y="1611"/>
                    <a:pt x="2914" y="1566"/>
                  </a:cubicBezTo>
                  <a:lnTo>
                    <a:pt x="2251" y="1015"/>
                  </a:lnTo>
                  <a:lnTo>
                    <a:pt x="1038" y="2295"/>
                  </a:lnTo>
                  <a:lnTo>
                    <a:pt x="1589" y="2957"/>
                  </a:lnTo>
                  <a:cubicBezTo>
                    <a:pt x="1634" y="3023"/>
                    <a:pt x="1656" y="3089"/>
                    <a:pt x="1611" y="3177"/>
                  </a:cubicBezTo>
                  <a:cubicBezTo>
                    <a:pt x="1545" y="3332"/>
                    <a:pt x="1479" y="3464"/>
                    <a:pt x="1435" y="3619"/>
                  </a:cubicBezTo>
                  <a:cubicBezTo>
                    <a:pt x="1413" y="3685"/>
                    <a:pt x="1347" y="3751"/>
                    <a:pt x="1258" y="3751"/>
                  </a:cubicBezTo>
                  <a:lnTo>
                    <a:pt x="398" y="3840"/>
                  </a:lnTo>
                  <a:lnTo>
                    <a:pt x="398" y="5583"/>
                  </a:lnTo>
                  <a:lnTo>
                    <a:pt x="1258" y="5671"/>
                  </a:lnTo>
                  <a:cubicBezTo>
                    <a:pt x="1325" y="5671"/>
                    <a:pt x="1391" y="5737"/>
                    <a:pt x="1413" y="5804"/>
                  </a:cubicBezTo>
                  <a:cubicBezTo>
                    <a:pt x="1457" y="5958"/>
                    <a:pt x="1523" y="6113"/>
                    <a:pt x="1589" y="6245"/>
                  </a:cubicBezTo>
                  <a:cubicBezTo>
                    <a:pt x="1634" y="6311"/>
                    <a:pt x="1611" y="6400"/>
                    <a:pt x="1567" y="6466"/>
                  </a:cubicBezTo>
                  <a:lnTo>
                    <a:pt x="1016" y="7128"/>
                  </a:lnTo>
                  <a:lnTo>
                    <a:pt x="2251" y="8364"/>
                  </a:lnTo>
                  <a:lnTo>
                    <a:pt x="2914" y="7812"/>
                  </a:lnTo>
                  <a:cubicBezTo>
                    <a:pt x="2980" y="7768"/>
                    <a:pt x="3046" y="7746"/>
                    <a:pt x="3134" y="7790"/>
                  </a:cubicBezTo>
                  <a:cubicBezTo>
                    <a:pt x="3289" y="7856"/>
                    <a:pt x="3421" y="7922"/>
                    <a:pt x="3576" y="7966"/>
                  </a:cubicBezTo>
                  <a:cubicBezTo>
                    <a:pt x="3642" y="7989"/>
                    <a:pt x="3708" y="8055"/>
                    <a:pt x="3708" y="8143"/>
                  </a:cubicBezTo>
                  <a:lnTo>
                    <a:pt x="3796" y="8982"/>
                  </a:lnTo>
                  <a:close/>
                  <a:moveTo>
                    <a:pt x="4679" y="7415"/>
                  </a:moveTo>
                  <a:cubicBezTo>
                    <a:pt x="3178" y="7415"/>
                    <a:pt x="1965" y="6201"/>
                    <a:pt x="1987" y="4700"/>
                  </a:cubicBezTo>
                  <a:cubicBezTo>
                    <a:pt x="1987" y="3972"/>
                    <a:pt x="2274" y="3310"/>
                    <a:pt x="2781" y="2802"/>
                  </a:cubicBezTo>
                  <a:cubicBezTo>
                    <a:pt x="3289" y="2295"/>
                    <a:pt x="3973" y="2030"/>
                    <a:pt x="4701" y="2008"/>
                  </a:cubicBezTo>
                  <a:cubicBezTo>
                    <a:pt x="6180" y="2008"/>
                    <a:pt x="7394" y="3222"/>
                    <a:pt x="7394" y="4722"/>
                  </a:cubicBezTo>
                  <a:cubicBezTo>
                    <a:pt x="7371" y="6223"/>
                    <a:pt x="6158" y="7415"/>
                    <a:pt x="4679" y="7415"/>
                  </a:cubicBezTo>
                  <a:close/>
                  <a:moveTo>
                    <a:pt x="4679" y="2405"/>
                  </a:moveTo>
                  <a:cubicBezTo>
                    <a:pt x="4061" y="2405"/>
                    <a:pt x="3487" y="2648"/>
                    <a:pt x="3046" y="3089"/>
                  </a:cubicBezTo>
                  <a:cubicBezTo>
                    <a:pt x="2605" y="3531"/>
                    <a:pt x="2362" y="4104"/>
                    <a:pt x="2362" y="4722"/>
                  </a:cubicBezTo>
                  <a:cubicBezTo>
                    <a:pt x="2362" y="6002"/>
                    <a:pt x="3399" y="7040"/>
                    <a:pt x="4679" y="7040"/>
                  </a:cubicBezTo>
                  <a:cubicBezTo>
                    <a:pt x="5959" y="7040"/>
                    <a:pt x="6996" y="6002"/>
                    <a:pt x="6996" y="4722"/>
                  </a:cubicBezTo>
                  <a:cubicBezTo>
                    <a:pt x="6996" y="3442"/>
                    <a:pt x="5959" y="2405"/>
                    <a:pt x="4679" y="2405"/>
                  </a:cubicBezTo>
                  <a:close/>
                  <a:moveTo>
                    <a:pt x="2163" y="4722"/>
                  </a:move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5679" cap="flat">
              <a:noFill/>
              <a:prstDash val="solid"/>
              <a:miter/>
            </a:ln>
            <a:scene3d>
              <a:camera prst="isometricTopUp">
                <a:rot lat="20400000" lon="19800000" rev="3609745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F1C51"/>
                </a:solidFill>
                <a:effectLst/>
                <a:uLnTx/>
                <a:uFillTx/>
                <a:latin typeface="等线" panose="02010600030101010101" charset="-122"/>
                <a:ea typeface="阿里巴巴普惠体 R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3AEF45-75B1-ACF4-B3F2-722A8B8F46AD}"/>
              </a:ext>
            </a:extLst>
          </p:cNvPr>
          <p:cNvGrpSpPr/>
          <p:nvPr/>
        </p:nvGrpSpPr>
        <p:grpSpPr>
          <a:xfrm>
            <a:off x="1190036" y="300002"/>
            <a:ext cx="6303600" cy="488916"/>
            <a:chOff x="1190036" y="300002"/>
            <a:chExt cx="6303600" cy="488916"/>
          </a:xfrm>
        </p:grpSpPr>
        <p:grpSp>
          <p:nvGrpSpPr>
            <p:cNvPr id="7" name="组合 6"/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8" name="直接箭头连接符 7"/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文本框 1"/>
            <p:cNvSpPr txBox="1"/>
            <p:nvPr/>
          </p:nvSpPr>
          <p:spPr>
            <a:xfrm>
              <a:off x="1190036" y="300002"/>
              <a:ext cx="5087393" cy="4889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一、他山之石</a:t>
              </a:r>
              <a:r>
                <a:rPr lang="en-US" altLang="zh-CN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——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5DC4"/>
                  </a:solidFill>
                  <a:effectLst/>
                  <a:uLnTx/>
                  <a:uFillTx/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学习调研所悟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8513DC7-64E5-9D0C-5A9F-A97F864B4884}"/>
              </a:ext>
            </a:extLst>
          </p:cNvPr>
          <p:cNvGrpSpPr/>
          <p:nvPr/>
        </p:nvGrpSpPr>
        <p:grpSpPr>
          <a:xfrm>
            <a:off x="355600" y="1558352"/>
            <a:ext cx="3036918" cy="2570187"/>
            <a:chOff x="355600" y="1558352"/>
            <a:chExt cx="3036918" cy="2570187"/>
          </a:xfrm>
        </p:grpSpPr>
        <p:sp>
          <p:nvSpPr>
            <p:cNvPr id="22" name="文本框 21"/>
            <p:cNvSpPr txBox="1"/>
            <p:nvPr>
              <p:custDataLst>
                <p:tags r:id="rId8"/>
              </p:custDataLst>
            </p:nvPr>
          </p:nvSpPr>
          <p:spPr>
            <a:xfrm>
              <a:off x="1568530" y="3797986"/>
              <a:ext cx="611058" cy="330553"/>
            </a:xfrm>
            <a:prstGeom prst="rect">
              <a:avLst/>
            </a:prstGeom>
            <a:noFill/>
            <a:effectLst/>
            <a:scene3d>
              <a:camera prst="perspectiveRight">
                <a:rot lat="21299999" lon="20099998" rev="0"/>
              </a:camera>
              <a:lightRig rig="threePt" dir="t"/>
            </a:scene3d>
          </p:spPr>
          <p:txBody>
            <a:bodyPr wrap="square" lIns="53035" tIns="26518" rIns="53035" bIns="26518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阿里巴巴普惠体 R" panose="00020600040101010101" pitchFamily="18" charset="-122"/>
                </a:rPr>
                <a:t>邹城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R" panose="00020600040101010101" pitchFamily="18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5600" y="1709073"/>
              <a:ext cx="2897507" cy="2123764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7A8EB">
                    <a:alpha val="50000"/>
                  </a:srgbClr>
                </a:gs>
              </a:gsLst>
              <a:lin ang="16200000" scaled="1"/>
            </a:gradFill>
            <a:ln>
              <a:gradFill flip="none" rotWithShape="1">
                <a:gsLst>
                  <a:gs pos="0">
                    <a:srgbClr val="37A8EB">
                      <a:alpha val="0"/>
                    </a:srgbClr>
                  </a:gs>
                  <a:gs pos="100000">
                    <a:srgbClr val="37A8EB">
                      <a:alpha val="70000"/>
                    </a:srgbClr>
                  </a:gs>
                </a:gsLst>
                <a:lin ang="16200000" scaled="1"/>
                <a:tileRect/>
              </a:gradFill>
            </a:ln>
            <a:scene3d>
              <a:camera prst="perspectiveRight">
                <a:rot lat="21299999" lon="2009999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25" name="Picture 4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26" r="11626"/>
            <a:stretch>
              <a:fillRect/>
            </a:stretch>
          </p:blipFill>
          <p:spPr bwMode="auto">
            <a:xfrm>
              <a:off x="495011" y="1558352"/>
              <a:ext cx="2897507" cy="2123764"/>
            </a:xfrm>
            <a:prstGeom prst="rect">
              <a:avLst/>
            </a:prstGeom>
            <a:noFill/>
            <a:ln>
              <a:solidFill>
                <a:srgbClr val="37A8EB"/>
              </a:solidFill>
            </a:ln>
            <a:effectLst/>
            <a:scene3d>
              <a:camera prst="perspectiveRight">
                <a:rot lat="21299999" lon="20099998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ACFFFBA-122B-C653-3CEA-24E4ADEFE75A}"/>
              </a:ext>
            </a:extLst>
          </p:cNvPr>
          <p:cNvGrpSpPr/>
          <p:nvPr/>
        </p:nvGrpSpPr>
        <p:grpSpPr>
          <a:xfrm>
            <a:off x="6091000" y="1709072"/>
            <a:ext cx="2802457" cy="2418619"/>
            <a:chOff x="6091000" y="1709072"/>
            <a:chExt cx="2802457" cy="2418619"/>
          </a:xfrm>
        </p:grpSpPr>
        <p:sp>
          <p:nvSpPr>
            <p:cNvPr id="27" name="文本框 26"/>
            <p:cNvSpPr txBox="1"/>
            <p:nvPr>
              <p:custDataLst>
                <p:tags r:id="rId6"/>
              </p:custDataLst>
            </p:nvPr>
          </p:nvSpPr>
          <p:spPr>
            <a:xfrm>
              <a:off x="7186698" y="3797138"/>
              <a:ext cx="611058" cy="330553"/>
            </a:xfrm>
            <a:prstGeom prst="rect">
              <a:avLst/>
            </a:prstGeom>
            <a:noFill/>
            <a:effectLst/>
            <a:scene3d>
              <a:camera prst="perspectiveLeft">
                <a:rot lat="21480000" lon="1200000" rev="0"/>
              </a:camera>
              <a:lightRig rig="threePt" dir="t"/>
            </a:scene3d>
            <a:sp3d prstMaterial="matte"/>
          </p:spPr>
          <p:txBody>
            <a:bodyPr wrap="square" lIns="53035" tIns="26518" rIns="53035" bIns="26518" rtlCol="0" anchor="ctr">
              <a:spAutoFit/>
            </a:bodyPr>
            <a:lstStyle>
              <a:defPPr>
                <a:defRPr lang="zh-CN"/>
              </a:defPPr>
              <a:lvl1pPr algn="ctr">
                <a:defRPr sz="16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诸城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03157" y="1880012"/>
              <a:ext cx="2690300" cy="197189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7A8EB">
                    <a:alpha val="50000"/>
                  </a:srgbClr>
                </a:gs>
              </a:gsLst>
              <a:lin ang="16200000" scaled="1"/>
            </a:gradFill>
            <a:ln>
              <a:gradFill flip="none" rotWithShape="1">
                <a:gsLst>
                  <a:gs pos="0">
                    <a:srgbClr val="37A8EB">
                      <a:alpha val="0"/>
                    </a:srgbClr>
                  </a:gs>
                  <a:gs pos="100000">
                    <a:srgbClr val="37A8EB">
                      <a:alpha val="70000"/>
                    </a:srgbClr>
                  </a:gs>
                </a:gsLst>
                <a:lin ang="16200000" scaled="1"/>
                <a:tileRect/>
              </a:gradFill>
            </a:ln>
            <a:scene3d>
              <a:camera prst="perspectiveLeft">
                <a:rot lat="21480000" lon="1200000" rev="0"/>
              </a:camera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30" name="Picture 6"/>
            <p:cNvPicPr>
              <a:picLocks noChangeArrowheads="1"/>
            </p:cNvPicPr>
            <p:nvPr>
              <p:custDataLst>
                <p:tags r:id="rId7"/>
              </p:custDataLst>
            </p:nvPr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04" b="12604"/>
            <a:stretch>
              <a:fillRect/>
            </a:stretch>
          </p:blipFill>
          <p:spPr bwMode="auto">
            <a:xfrm>
              <a:off x="6091000" y="1709072"/>
              <a:ext cx="2691019" cy="1971329"/>
            </a:xfrm>
            <a:prstGeom prst="rect">
              <a:avLst/>
            </a:prstGeom>
            <a:noFill/>
            <a:ln>
              <a:solidFill>
                <a:srgbClr val="37A8EB"/>
              </a:solidFill>
            </a:ln>
            <a:effectLst/>
            <a:scene3d>
              <a:camera prst="perspectiveLeft">
                <a:rot lat="21480000" lon="1200000" rev="0"/>
              </a:camera>
              <a:lightRig rig="threePt" dir="t"/>
            </a:scene3d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5247ACB-CBAA-27B2-852D-D006723F4616}"/>
              </a:ext>
            </a:extLst>
          </p:cNvPr>
          <p:cNvGrpSpPr/>
          <p:nvPr/>
        </p:nvGrpSpPr>
        <p:grpSpPr>
          <a:xfrm>
            <a:off x="3297506" y="1710778"/>
            <a:ext cx="2819740" cy="2416913"/>
            <a:chOff x="3297506" y="1710778"/>
            <a:chExt cx="2819740" cy="2416913"/>
          </a:xfrm>
        </p:grpSpPr>
        <p:sp>
          <p:nvSpPr>
            <p:cNvPr id="32" name="文本框 31"/>
            <p:cNvSpPr txBox="1"/>
            <p:nvPr>
              <p:custDataLst>
                <p:tags r:id="rId4"/>
              </p:custDataLst>
            </p:nvPr>
          </p:nvSpPr>
          <p:spPr>
            <a:xfrm>
              <a:off x="4410682" y="3797138"/>
              <a:ext cx="611058" cy="330553"/>
            </a:xfrm>
            <a:prstGeom prst="rect">
              <a:avLst/>
            </a:prstGeom>
            <a:noFill/>
            <a:effectLst/>
            <a:scene3d>
              <a:camera prst="perspectiveRight">
                <a:rot lat="21480000" lon="20399999" rev="0"/>
              </a:camera>
              <a:lightRig rig="threePt" dir="t"/>
            </a:scene3d>
            <a:sp3d prstMaterial="matte"/>
          </p:spPr>
          <p:txBody>
            <a:bodyPr wrap="square" lIns="53035" tIns="26518" rIns="53035" bIns="26518" rtlCol="0" anchor="ctr">
              <a:spAutoFit/>
            </a:bodyPr>
            <a:lstStyle>
              <a:defPPr>
                <a:defRPr lang="zh-CN"/>
              </a:defPPr>
              <a:lvl1pPr algn="ctr">
                <a:defRPr sz="16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滕州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297506" y="1880012"/>
              <a:ext cx="2690299" cy="197189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7A8EB">
                    <a:alpha val="50000"/>
                  </a:srgbClr>
                </a:gs>
              </a:gsLst>
              <a:lin ang="16200000" scaled="1"/>
            </a:gradFill>
            <a:ln>
              <a:gradFill flip="none" rotWithShape="1">
                <a:gsLst>
                  <a:gs pos="0">
                    <a:srgbClr val="37A8EB">
                      <a:alpha val="0"/>
                    </a:srgbClr>
                  </a:gs>
                  <a:gs pos="100000">
                    <a:srgbClr val="37A8EB">
                      <a:alpha val="70000"/>
                    </a:srgbClr>
                  </a:gs>
                </a:gsLst>
                <a:lin ang="16200000" scaled="1"/>
                <a:tileRect/>
              </a:gradFill>
            </a:ln>
            <a:scene3d>
              <a:camera prst="perspectiveRight">
                <a:rot lat="21480000" lon="20399999" rev="0"/>
              </a:camera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35" name="Picture 10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49" r="29175" b="4304"/>
            <a:stretch>
              <a:fillRect/>
            </a:stretch>
          </p:blipFill>
          <p:spPr bwMode="auto">
            <a:xfrm>
              <a:off x="3426947" y="1710778"/>
              <a:ext cx="2690299" cy="1971333"/>
            </a:xfrm>
            <a:prstGeom prst="rect">
              <a:avLst/>
            </a:prstGeom>
            <a:noFill/>
            <a:ln>
              <a:solidFill>
                <a:srgbClr val="37A8EB"/>
              </a:solidFill>
            </a:ln>
            <a:effectLst/>
            <a:scene3d>
              <a:camera prst="perspectiveRight">
                <a:rot lat="21480000" lon="20399999" rev="0"/>
              </a:camera>
              <a:lightRig rig="threePt" dir="t"/>
            </a:scene3d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6E0CF36-E1A1-B2AA-15CE-401FCBCDB071}"/>
              </a:ext>
            </a:extLst>
          </p:cNvPr>
          <p:cNvGrpSpPr/>
          <p:nvPr/>
        </p:nvGrpSpPr>
        <p:grpSpPr>
          <a:xfrm>
            <a:off x="8827457" y="1558352"/>
            <a:ext cx="3008943" cy="2570442"/>
            <a:chOff x="8827457" y="1558352"/>
            <a:chExt cx="3008943" cy="2570442"/>
          </a:xfrm>
        </p:grpSpPr>
        <p:sp>
          <p:nvSpPr>
            <p:cNvPr id="37" name="文本框 36"/>
            <p:cNvSpPr txBox="1"/>
            <p:nvPr>
              <p:custDataLst>
                <p:tags r:id="rId2"/>
              </p:custDataLst>
            </p:nvPr>
          </p:nvSpPr>
          <p:spPr>
            <a:xfrm>
              <a:off x="10022108" y="3798241"/>
              <a:ext cx="611058" cy="330553"/>
            </a:xfrm>
            <a:prstGeom prst="rect">
              <a:avLst/>
            </a:prstGeom>
            <a:noFill/>
            <a:effectLst/>
            <a:scene3d>
              <a:camera prst="perspectiveLeft">
                <a:rot lat="21299999" lon="1500000" rev="0"/>
              </a:camera>
              <a:lightRig rig="threePt" dir="t"/>
            </a:scene3d>
            <a:sp3d prstMaterial="matte"/>
          </p:spPr>
          <p:txBody>
            <a:bodyPr wrap="square" lIns="53035" tIns="26518" rIns="53035" bIns="26518" rtlCol="0" anchor="ctr">
              <a:spAutoFit/>
            </a:bodyPr>
            <a:lstStyle>
              <a:defPPr>
                <a:defRPr lang="zh-CN"/>
              </a:defPPr>
              <a:lvl1pPr algn="ctr">
                <a:defRPr sz="160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寿光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938895" y="1709327"/>
              <a:ext cx="2897505" cy="2123765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7A8EB">
                    <a:alpha val="50000"/>
                  </a:srgbClr>
                </a:gs>
              </a:gsLst>
              <a:lin ang="16200000" scaled="1"/>
            </a:gradFill>
            <a:ln>
              <a:gradFill flip="none" rotWithShape="1">
                <a:gsLst>
                  <a:gs pos="0">
                    <a:srgbClr val="37A8EB">
                      <a:alpha val="0"/>
                    </a:srgbClr>
                  </a:gs>
                  <a:gs pos="100000">
                    <a:srgbClr val="37A8EB">
                      <a:alpha val="70000"/>
                    </a:srgbClr>
                  </a:gs>
                </a:gsLst>
                <a:lin ang="16200000" scaled="1"/>
                <a:tileRect/>
              </a:gradFill>
            </a:ln>
            <a:scene3d>
              <a:camera prst="perspectiveLeft">
                <a:rot lat="21299999" lon="1500000" rev="0"/>
              </a:camera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pic>
          <p:nvPicPr>
            <p:cNvPr id="40" name="Picture 18"/>
            <p:cNvPicPr>
              <a:picLocks noChangeArrowheads="1"/>
            </p:cNvPicPr>
            <p:nvPr>
              <p:custDataLst>
                <p:tags r:id="rId3"/>
              </p:custDataLst>
            </p:nvPr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81"/>
            <a:stretch>
              <a:fillRect/>
            </a:stretch>
          </p:blipFill>
          <p:spPr bwMode="auto">
            <a:xfrm>
              <a:off x="8827457" y="1558352"/>
              <a:ext cx="2889698" cy="2123764"/>
            </a:xfrm>
            <a:prstGeom prst="rect">
              <a:avLst/>
            </a:prstGeom>
            <a:noFill/>
            <a:ln>
              <a:solidFill>
                <a:srgbClr val="37A8EB"/>
              </a:solidFill>
            </a:ln>
            <a:effectLst/>
            <a:scene3d>
              <a:camera prst="perspectiveLeft">
                <a:rot lat="21299999" lon="1500000" rev="0"/>
              </a:camera>
              <a:lightRig rig="threePt" dir="t"/>
            </a:scene3d>
            <a:sp3d prstMaterial="matte"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3" name="组合 282"/>
          <p:cNvGrpSpPr/>
          <p:nvPr/>
        </p:nvGrpSpPr>
        <p:grpSpPr>
          <a:xfrm>
            <a:off x="396807" y="4666648"/>
            <a:ext cx="2748426" cy="1308169"/>
            <a:chOff x="1707968" y="4729348"/>
            <a:chExt cx="3416482" cy="1405136"/>
          </a:xfrm>
        </p:grpSpPr>
        <p:grpSp>
          <p:nvGrpSpPr>
            <p:cNvPr id="278" name="组合 277"/>
            <p:cNvGrpSpPr/>
            <p:nvPr/>
          </p:nvGrpSpPr>
          <p:grpSpPr>
            <a:xfrm>
              <a:off x="1707968" y="5232033"/>
              <a:ext cx="3416482" cy="902451"/>
              <a:chOff x="3291779" y="3876592"/>
              <a:chExt cx="5608443" cy="2766878"/>
            </a:xfrm>
          </p:grpSpPr>
          <p:sp>
            <p:nvSpPr>
              <p:cNvPr id="259" name="椭圆 258"/>
              <p:cNvSpPr/>
              <p:nvPr/>
            </p:nvSpPr>
            <p:spPr>
              <a:xfrm>
                <a:off x="3291779" y="4807316"/>
                <a:ext cx="5608443" cy="1836154"/>
              </a:xfrm>
              <a:prstGeom prst="ellipse">
                <a:avLst/>
              </a:prstGeom>
              <a:gradFill>
                <a:gsLst>
                  <a:gs pos="100000">
                    <a:srgbClr val="007EE6">
                      <a:alpha val="24000"/>
                    </a:srgbClr>
                  </a:gs>
                  <a:gs pos="27000">
                    <a:srgbClr val="007E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3918770" y="4735862"/>
                <a:ext cx="4354462" cy="1338474"/>
              </a:xfrm>
              <a:prstGeom prst="ellipse">
                <a:avLst/>
              </a:prstGeom>
              <a:gradFill>
                <a:gsLst>
                  <a:gs pos="100000">
                    <a:srgbClr val="007EE6">
                      <a:alpha val="44000"/>
                    </a:srgbClr>
                  </a:gs>
                  <a:gs pos="20000">
                    <a:srgbClr val="007E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3838007" y="4735862"/>
                <a:ext cx="4515989" cy="1440509"/>
              </a:xfrm>
              <a:prstGeom prst="ellipse">
                <a:avLst/>
              </a:prstGeom>
              <a:noFill/>
              <a:ln w="6350">
                <a:gradFill>
                  <a:gsLst>
                    <a:gs pos="29000">
                      <a:srgbClr val="007EE6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4467285" y="4660611"/>
                <a:ext cx="3198545" cy="893439"/>
              </a:xfrm>
              <a:custGeom>
                <a:avLst/>
                <a:gdLst>
                  <a:gd name="connsiteX0" fmla="*/ 2011893 w 4023785"/>
                  <a:gd name="connsiteY0" fmla="*/ 0 h 1123950"/>
                  <a:gd name="connsiteX1" fmla="*/ 3680186 w 4023785"/>
                  <a:gd name="connsiteY1" fmla="*/ 247770 h 1123950"/>
                  <a:gd name="connsiteX2" fmla="*/ 3795252 w 4023785"/>
                  <a:gd name="connsiteY2" fmla="*/ 306985 h 1123950"/>
                  <a:gd name="connsiteX3" fmla="*/ 4023783 w 4023785"/>
                  <a:gd name="connsiteY3" fmla="*/ 306985 h 1123950"/>
                  <a:gd name="connsiteX4" fmla="*/ 4023783 w 4023785"/>
                  <a:gd name="connsiteY4" fmla="*/ 560456 h 1123950"/>
                  <a:gd name="connsiteX5" fmla="*/ 4023237 w 4023785"/>
                  <a:gd name="connsiteY5" fmla="*/ 560456 h 1123950"/>
                  <a:gd name="connsiteX6" fmla="*/ 4023785 w 4023785"/>
                  <a:gd name="connsiteY6" fmla="*/ 561975 h 1123950"/>
                  <a:gd name="connsiteX7" fmla="*/ 2011893 w 4023785"/>
                  <a:gd name="connsiteY7" fmla="*/ 1123950 h 1123950"/>
                  <a:gd name="connsiteX8" fmla="*/ 1 w 4023785"/>
                  <a:gd name="connsiteY8" fmla="*/ 561975 h 1123950"/>
                  <a:gd name="connsiteX9" fmla="*/ 549 w 4023785"/>
                  <a:gd name="connsiteY9" fmla="*/ 560456 h 1123950"/>
                  <a:gd name="connsiteX10" fmla="*/ 0 w 4023785"/>
                  <a:gd name="connsiteY10" fmla="*/ 560456 h 1123950"/>
                  <a:gd name="connsiteX11" fmla="*/ 0 w 4023785"/>
                  <a:gd name="connsiteY11" fmla="*/ 306985 h 1123950"/>
                  <a:gd name="connsiteX12" fmla="*/ 228534 w 4023785"/>
                  <a:gd name="connsiteY12" fmla="*/ 306985 h 1123950"/>
                  <a:gd name="connsiteX13" fmla="*/ 343601 w 4023785"/>
                  <a:gd name="connsiteY13" fmla="*/ 247770 h 1123950"/>
                  <a:gd name="connsiteX14" fmla="*/ 2011893 w 4023785"/>
                  <a:gd name="connsiteY14" fmla="*/ 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23785" h="1123950">
                    <a:moveTo>
                      <a:pt x="2011893" y="0"/>
                    </a:moveTo>
                    <a:cubicBezTo>
                      <a:pt x="2706354" y="0"/>
                      <a:pt x="3318634" y="98283"/>
                      <a:pt x="3680186" y="247770"/>
                    </a:cubicBezTo>
                    <a:lnTo>
                      <a:pt x="3795252" y="306985"/>
                    </a:lnTo>
                    <a:lnTo>
                      <a:pt x="4023783" y="306985"/>
                    </a:lnTo>
                    <a:lnTo>
                      <a:pt x="4023783" y="560456"/>
                    </a:lnTo>
                    <a:lnTo>
                      <a:pt x="4023237" y="560456"/>
                    </a:lnTo>
                    <a:lnTo>
                      <a:pt x="4023785" y="561975"/>
                    </a:lnTo>
                    <a:cubicBezTo>
                      <a:pt x="4023785" y="872345"/>
                      <a:pt x="3123030" y="1123950"/>
                      <a:pt x="2011893" y="1123950"/>
                    </a:cubicBezTo>
                    <a:cubicBezTo>
                      <a:pt x="900756" y="1123950"/>
                      <a:pt x="1" y="872345"/>
                      <a:pt x="1" y="561975"/>
                    </a:cubicBezTo>
                    <a:lnTo>
                      <a:pt x="549" y="560456"/>
                    </a:lnTo>
                    <a:lnTo>
                      <a:pt x="0" y="560456"/>
                    </a:lnTo>
                    <a:lnTo>
                      <a:pt x="0" y="306985"/>
                    </a:lnTo>
                    <a:lnTo>
                      <a:pt x="228534" y="306985"/>
                    </a:lnTo>
                    <a:lnTo>
                      <a:pt x="343601" y="247770"/>
                    </a:lnTo>
                    <a:cubicBezTo>
                      <a:pt x="705152" y="98283"/>
                      <a:pt x="1317433" y="0"/>
                      <a:pt x="2011893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7EE6"/>
                  </a:gs>
                  <a:gs pos="33000">
                    <a:srgbClr val="007EE6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3" name="椭圆 262"/>
              <p:cNvSpPr/>
              <p:nvPr/>
            </p:nvSpPr>
            <p:spPr>
              <a:xfrm>
                <a:off x="4467285" y="4455393"/>
                <a:ext cx="3198542" cy="893436"/>
              </a:xfrm>
              <a:prstGeom prst="ellipse">
                <a:avLst/>
              </a:prstGeom>
              <a:gradFill>
                <a:gsLst>
                  <a:gs pos="86000">
                    <a:schemeClr val="accent5">
                      <a:lumMod val="60000"/>
                      <a:lumOff val="40000"/>
                    </a:schemeClr>
                  </a:gs>
                  <a:gs pos="2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4002898" y="3876592"/>
                <a:ext cx="4130576" cy="1270385"/>
              </a:xfrm>
              <a:prstGeom prst="ellipse">
                <a:avLst/>
              </a:prstGeom>
              <a:noFill/>
              <a:ln w="9525">
                <a:gradFill>
                  <a:gsLst>
                    <a:gs pos="18000">
                      <a:schemeClr val="accent5">
                        <a:lumMod val="20000"/>
                        <a:lumOff val="80000"/>
                        <a:alpha val="0"/>
                      </a:schemeClr>
                    </a:gs>
                    <a:gs pos="100000">
                      <a:srgbClr val="1EA9EF">
                        <a:alpha val="40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cxnSp>
            <p:nvCxnSpPr>
              <p:cNvPr id="267" name="直接连接符 266"/>
              <p:cNvCxnSpPr/>
              <p:nvPr/>
            </p:nvCxnSpPr>
            <p:spPr>
              <a:xfrm>
                <a:off x="8421930" y="3876592"/>
                <a:ext cx="0" cy="1193888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接连接符 278"/>
              <p:cNvCxnSpPr/>
              <p:nvPr/>
            </p:nvCxnSpPr>
            <p:spPr>
              <a:xfrm>
                <a:off x="3564431" y="4282890"/>
                <a:ext cx="0" cy="1193888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/>
              <p:cNvCxnSpPr/>
              <p:nvPr/>
            </p:nvCxnSpPr>
            <p:spPr>
              <a:xfrm>
                <a:off x="3440907" y="4100524"/>
                <a:ext cx="0" cy="593236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接连接符 281"/>
              <p:cNvCxnSpPr/>
              <p:nvPr/>
            </p:nvCxnSpPr>
            <p:spPr>
              <a:xfrm>
                <a:off x="8547132" y="4599334"/>
                <a:ext cx="0" cy="593236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3" name="文本框 242"/>
            <p:cNvSpPr txBox="1"/>
            <p:nvPr/>
          </p:nvSpPr>
          <p:spPr>
            <a:xfrm>
              <a:off x="2120288" y="4729348"/>
              <a:ext cx="2591845" cy="9807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reflection blurRad="25400" stA="12000" endPos="30000" dist="38100" dir="5400000" sy="-100000" algn="bl" rotWithShape="0"/>
                  </a:effectLst>
                  <a:latin typeface="方正特雅宋简体" panose="02000000000000000000" pitchFamily="2" charset="-122"/>
                  <a:ea typeface="方正特雅宋简体" panose="02000000000000000000" pitchFamily="2" charset="-122"/>
                  <a:cs typeface="Times New Roman" panose="02020603050405020304" pitchFamily="18" charset="0"/>
                </a:rPr>
                <a:t>建设速度</a:t>
              </a:r>
            </a:p>
            <a:p>
              <a:pPr marL="0" marR="0" algn="ctr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之快</a:t>
              </a: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3280127" y="4247548"/>
            <a:ext cx="2748426" cy="1308169"/>
            <a:chOff x="1707968" y="4729348"/>
            <a:chExt cx="3416482" cy="1405136"/>
          </a:xfrm>
        </p:grpSpPr>
        <p:grpSp>
          <p:nvGrpSpPr>
            <p:cNvPr id="350" name="组合 349"/>
            <p:cNvGrpSpPr/>
            <p:nvPr/>
          </p:nvGrpSpPr>
          <p:grpSpPr>
            <a:xfrm>
              <a:off x="1707968" y="5232033"/>
              <a:ext cx="3416482" cy="902451"/>
              <a:chOff x="3291779" y="3876592"/>
              <a:chExt cx="5608443" cy="2766878"/>
            </a:xfrm>
          </p:grpSpPr>
          <p:sp>
            <p:nvSpPr>
              <p:cNvPr id="352" name="椭圆 351"/>
              <p:cNvSpPr/>
              <p:nvPr/>
            </p:nvSpPr>
            <p:spPr>
              <a:xfrm>
                <a:off x="3291779" y="4807316"/>
                <a:ext cx="5608443" cy="1836154"/>
              </a:xfrm>
              <a:prstGeom prst="ellipse">
                <a:avLst/>
              </a:prstGeom>
              <a:gradFill>
                <a:gsLst>
                  <a:gs pos="100000">
                    <a:srgbClr val="007EE6">
                      <a:alpha val="24000"/>
                    </a:srgbClr>
                  </a:gs>
                  <a:gs pos="27000">
                    <a:srgbClr val="007E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3" name="椭圆 352"/>
              <p:cNvSpPr/>
              <p:nvPr/>
            </p:nvSpPr>
            <p:spPr>
              <a:xfrm>
                <a:off x="3918770" y="4735862"/>
                <a:ext cx="4354462" cy="1338474"/>
              </a:xfrm>
              <a:prstGeom prst="ellipse">
                <a:avLst/>
              </a:prstGeom>
              <a:gradFill>
                <a:gsLst>
                  <a:gs pos="100000">
                    <a:srgbClr val="007EE6">
                      <a:alpha val="44000"/>
                    </a:srgbClr>
                  </a:gs>
                  <a:gs pos="20000">
                    <a:srgbClr val="007E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4" name="椭圆 353"/>
              <p:cNvSpPr/>
              <p:nvPr/>
            </p:nvSpPr>
            <p:spPr>
              <a:xfrm>
                <a:off x="3838007" y="4735862"/>
                <a:ext cx="4515989" cy="1440509"/>
              </a:xfrm>
              <a:prstGeom prst="ellipse">
                <a:avLst/>
              </a:prstGeom>
              <a:noFill/>
              <a:ln w="6350">
                <a:gradFill>
                  <a:gsLst>
                    <a:gs pos="29000">
                      <a:srgbClr val="007EE6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5" name="任意多边形: 形状 354"/>
              <p:cNvSpPr/>
              <p:nvPr/>
            </p:nvSpPr>
            <p:spPr>
              <a:xfrm>
                <a:off x="4467285" y="4660611"/>
                <a:ext cx="3198545" cy="893439"/>
              </a:xfrm>
              <a:custGeom>
                <a:avLst/>
                <a:gdLst>
                  <a:gd name="connsiteX0" fmla="*/ 2011893 w 4023785"/>
                  <a:gd name="connsiteY0" fmla="*/ 0 h 1123950"/>
                  <a:gd name="connsiteX1" fmla="*/ 3680186 w 4023785"/>
                  <a:gd name="connsiteY1" fmla="*/ 247770 h 1123950"/>
                  <a:gd name="connsiteX2" fmla="*/ 3795252 w 4023785"/>
                  <a:gd name="connsiteY2" fmla="*/ 306985 h 1123950"/>
                  <a:gd name="connsiteX3" fmla="*/ 4023783 w 4023785"/>
                  <a:gd name="connsiteY3" fmla="*/ 306985 h 1123950"/>
                  <a:gd name="connsiteX4" fmla="*/ 4023783 w 4023785"/>
                  <a:gd name="connsiteY4" fmla="*/ 560456 h 1123950"/>
                  <a:gd name="connsiteX5" fmla="*/ 4023237 w 4023785"/>
                  <a:gd name="connsiteY5" fmla="*/ 560456 h 1123950"/>
                  <a:gd name="connsiteX6" fmla="*/ 4023785 w 4023785"/>
                  <a:gd name="connsiteY6" fmla="*/ 561975 h 1123950"/>
                  <a:gd name="connsiteX7" fmla="*/ 2011893 w 4023785"/>
                  <a:gd name="connsiteY7" fmla="*/ 1123950 h 1123950"/>
                  <a:gd name="connsiteX8" fmla="*/ 1 w 4023785"/>
                  <a:gd name="connsiteY8" fmla="*/ 561975 h 1123950"/>
                  <a:gd name="connsiteX9" fmla="*/ 549 w 4023785"/>
                  <a:gd name="connsiteY9" fmla="*/ 560456 h 1123950"/>
                  <a:gd name="connsiteX10" fmla="*/ 0 w 4023785"/>
                  <a:gd name="connsiteY10" fmla="*/ 560456 h 1123950"/>
                  <a:gd name="connsiteX11" fmla="*/ 0 w 4023785"/>
                  <a:gd name="connsiteY11" fmla="*/ 306985 h 1123950"/>
                  <a:gd name="connsiteX12" fmla="*/ 228534 w 4023785"/>
                  <a:gd name="connsiteY12" fmla="*/ 306985 h 1123950"/>
                  <a:gd name="connsiteX13" fmla="*/ 343601 w 4023785"/>
                  <a:gd name="connsiteY13" fmla="*/ 247770 h 1123950"/>
                  <a:gd name="connsiteX14" fmla="*/ 2011893 w 4023785"/>
                  <a:gd name="connsiteY14" fmla="*/ 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23785" h="1123950">
                    <a:moveTo>
                      <a:pt x="2011893" y="0"/>
                    </a:moveTo>
                    <a:cubicBezTo>
                      <a:pt x="2706354" y="0"/>
                      <a:pt x="3318634" y="98283"/>
                      <a:pt x="3680186" y="247770"/>
                    </a:cubicBezTo>
                    <a:lnTo>
                      <a:pt x="3795252" y="306985"/>
                    </a:lnTo>
                    <a:lnTo>
                      <a:pt x="4023783" y="306985"/>
                    </a:lnTo>
                    <a:lnTo>
                      <a:pt x="4023783" y="560456"/>
                    </a:lnTo>
                    <a:lnTo>
                      <a:pt x="4023237" y="560456"/>
                    </a:lnTo>
                    <a:lnTo>
                      <a:pt x="4023785" y="561975"/>
                    </a:lnTo>
                    <a:cubicBezTo>
                      <a:pt x="4023785" y="872345"/>
                      <a:pt x="3123030" y="1123950"/>
                      <a:pt x="2011893" y="1123950"/>
                    </a:cubicBezTo>
                    <a:cubicBezTo>
                      <a:pt x="900756" y="1123950"/>
                      <a:pt x="1" y="872345"/>
                      <a:pt x="1" y="561975"/>
                    </a:cubicBezTo>
                    <a:lnTo>
                      <a:pt x="549" y="560456"/>
                    </a:lnTo>
                    <a:lnTo>
                      <a:pt x="0" y="560456"/>
                    </a:lnTo>
                    <a:lnTo>
                      <a:pt x="0" y="306985"/>
                    </a:lnTo>
                    <a:lnTo>
                      <a:pt x="228534" y="306985"/>
                    </a:lnTo>
                    <a:lnTo>
                      <a:pt x="343601" y="247770"/>
                    </a:lnTo>
                    <a:cubicBezTo>
                      <a:pt x="705152" y="98283"/>
                      <a:pt x="1317433" y="0"/>
                      <a:pt x="2011893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7EE6"/>
                  </a:gs>
                  <a:gs pos="33000">
                    <a:srgbClr val="007EE6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6" name="椭圆 355"/>
              <p:cNvSpPr/>
              <p:nvPr/>
            </p:nvSpPr>
            <p:spPr>
              <a:xfrm>
                <a:off x="4467285" y="4455393"/>
                <a:ext cx="3198542" cy="893436"/>
              </a:xfrm>
              <a:prstGeom prst="ellipse">
                <a:avLst/>
              </a:prstGeom>
              <a:gradFill>
                <a:gsLst>
                  <a:gs pos="86000">
                    <a:schemeClr val="accent5">
                      <a:lumMod val="60000"/>
                      <a:lumOff val="40000"/>
                    </a:schemeClr>
                  </a:gs>
                  <a:gs pos="2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7" name="椭圆 356"/>
              <p:cNvSpPr/>
              <p:nvPr/>
            </p:nvSpPr>
            <p:spPr>
              <a:xfrm>
                <a:off x="4002898" y="3876592"/>
                <a:ext cx="4130576" cy="1270385"/>
              </a:xfrm>
              <a:prstGeom prst="ellipse">
                <a:avLst/>
              </a:prstGeom>
              <a:noFill/>
              <a:ln w="9525">
                <a:gradFill>
                  <a:gsLst>
                    <a:gs pos="18000">
                      <a:schemeClr val="accent5">
                        <a:lumMod val="20000"/>
                        <a:lumOff val="80000"/>
                        <a:alpha val="0"/>
                      </a:schemeClr>
                    </a:gs>
                    <a:gs pos="100000">
                      <a:srgbClr val="1EA9EF">
                        <a:alpha val="40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cxnSp>
            <p:nvCxnSpPr>
              <p:cNvPr id="358" name="直接连接符 357"/>
              <p:cNvCxnSpPr/>
              <p:nvPr/>
            </p:nvCxnSpPr>
            <p:spPr>
              <a:xfrm>
                <a:off x="8421930" y="3876592"/>
                <a:ext cx="0" cy="1193888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/>
              <p:cNvCxnSpPr/>
              <p:nvPr/>
            </p:nvCxnSpPr>
            <p:spPr>
              <a:xfrm>
                <a:off x="3564431" y="4282890"/>
                <a:ext cx="0" cy="1193888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/>
              <p:cNvCxnSpPr/>
              <p:nvPr/>
            </p:nvCxnSpPr>
            <p:spPr>
              <a:xfrm>
                <a:off x="3440907" y="4100524"/>
                <a:ext cx="0" cy="593236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/>
              <p:cNvCxnSpPr/>
              <p:nvPr/>
            </p:nvCxnSpPr>
            <p:spPr>
              <a:xfrm>
                <a:off x="8547132" y="4599334"/>
                <a:ext cx="0" cy="593236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1" name="文本框 350"/>
            <p:cNvSpPr txBox="1"/>
            <p:nvPr/>
          </p:nvSpPr>
          <p:spPr>
            <a:xfrm>
              <a:off x="2120288" y="4729348"/>
              <a:ext cx="2591845" cy="9807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reflection blurRad="25400" stA="12000" endPos="30000" dist="38100" dir="5400000" sy="-100000" algn="bl" rotWithShape="0"/>
                  </a:effectLst>
                  <a:latin typeface="方正特雅宋简体" panose="02000000000000000000" pitchFamily="2" charset="-122"/>
                  <a:ea typeface="方正特雅宋简体" panose="02000000000000000000" pitchFamily="2" charset="-122"/>
                  <a:cs typeface="Times New Roman" panose="02020603050405020304" pitchFamily="18" charset="0"/>
                </a:rPr>
                <a:t>投资规模</a:t>
              </a:r>
              <a:endPara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25400" stA="12000" endPos="30000" dist="38100" dir="5400000" sy="-100000" algn="bl" rotWithShape="0"/>
                </a:effectLst>
                <a:latin typeface="方正特雅宋简体" panose="02000000000000000000" pitchFamily="2" charset="-122"/>
                <a:ea typeface="方正特雅宋简体" panose="02000000000000000000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ts val="3200"/>
                </a:lnSpc>
              </a:pPr>
              <a:r>
                <a:rPr lang="zh-CN" altLang="en-US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之大</a:t>
              </a:r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6163447" y="4666648"/>
            <a:ext cx="2748426" cy="1308169"/>
            <a:chOff x="1707968" y="4729348"/>
            <a:chExt cx="3416482" cy="1405136"/>
          </a:xfrm>
        </p:grpSpPr>
        <p:grpSp>
          <p:nvGrpSpPr>
            <p:cNvPr id="363" name="组合 362"/>
            <p:cNvGrpSpPr/>
            <p:nvPr/>
          </p:nvGrpSpPr>
          <p:grpSpPr>
            <a:xfrm>
              <a:off x="1707968" y="5232033"/>
              <a:ext cx="3416482" cy="902451"/>
              <a:chOff x="3291779" y="3876592"/>
              <a:chExt cx="5608443" cy="2766878"/>
            </a:xfrm>
          </p:grpSpPr>
          <p:sp>
            <p:nvSpPr>
              <p:cNvPr id="365" name="椭圆 364"/>
              <p:cNvSpPr/>
              <p:nvPr/>
            </p:nvSpPr>
            <p:spPr>
              <a:xfrm>
                <a:off x="3291779" y="4807316"/>
                <a:ext cx="5608443" cy="1836154"/>
              </a:xfrm>
              <a:prstGeom prst="ellipse">
                <a:avLst/>
              </a:prstGeom>
              <a:gradFill>
                <a:gsLst>
                  <a:gs pos="100000">
                    <a:srgbClr val="007EE6">
                      <a:alpha val="24000"/>
                    </a:srgbClr>
                  </a:gs>
                  <a:gs pos="27000">
                    <a:srgbClr val="007E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6" name="椭圆 365"/>
              <p:cNvSpPr/>
              <p:nvPr/>
            </p:nvSpPr>
            <p:spPr>
              <a:xfrm>
                <a:off x="3918770" y="4735862"/>
                <a:ext cx="4354462" cy="1338474"/>
              </a:xfrm>
              <a:prstGeom prst="ellipse">
                <a:avLst/>
              </a:prstGeom>
              <a:gradFill>
                <a:gsLst>
                  <a:gs pos="100000">
                    <a:srgbClr val="007EE6">
                      <a:alpha val="44000"/>
                    </a:srgbClr>
                  </a:gs>
                  <a:gs pos="20000">
                    <a:srgbClr val="007E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7" name="椭圆 366"/>
              <p:cNvSpPr/>
              <p:nvPr/>
            </p:nvSpPr>
            <p:spPr>
              <a:xfrm>
                <a:off x="3838007" y="4735862"/>
                <a:ext cx="4515989" cy="1440509"/>
              </a:xfrm>
              <a:prstGeom prst="ellipse">
                <a:avLst/>
              </a:prstGeom>
              <a:noFill/>
              <a:ln w="6350">
                <a:gradFill>
                  <a:gsLst>
                    <a:gs pos="29000">
                      <a:srgbClr val="007EE6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8" name="任意多边形: 形状 367"/>
              <p:cNvSpPr/>
              <p:nvPr/>
            </p:nvSpPr>
            <p:spPr>
              <a:xfrm>
                <a:off x="4467285" y="4660611"/>
                <a:ext cx="3198545" cy="893439"/>
              </a:xfrm>
              <a:custGeom>
                <a:avLst/>
                <a:gdLst>
                  <a:gd name="connsiteX0" fmla="*/ 2011893 w 4023785"/>
                  <a:gd name="connsiteY0" fmla="*/ 0 h 1123950"/>
                  <a:gd name="connsiteX1" fmla="*/ 3680186 w 4023785"/>
                  <a:gd name="connsiteY1" fmla="*/ 247770 h 1123950"/>
                  <a:gd name="connsiteX2" fmla="*/ 3795252 w 4023785"/>
                  <a:gd name="connsiteY2" fmla="*/ 306985 h 1123950"/>
                  <a:gd name="connsiteX3" fmla="*/ 4023783 w 4023785"/>
                  <a:gd name="connsiteY3" fmla="*/ 306985 h 1123950"/>
                  <a:gd name="connsiteX4" fmla="*/ 4023783 w 4023785"/>
                  <a:gd name="connsiteY4" fmla="*/ 560456 h 1123950"/>
                  <a:gd name="connsiteX5" fmla="*/ 4023237 w 4023785"/>
                  <a:gd name="connsiteY5" fmla="*/ 560456 h 1123950"/>
                  <a:gd name="connsiteX6" fmla="*/ 4023785 w 4023785"/>
                  <a:gd name="connsiteY6" fmla="*/ 561975 h 1123950"/>
                  <a:gd name="connsiteX7" fmla="*/ 2011893 w 4023785"/>
                  <a:gd name="connsiteY7" fmla="*/ 1123950 h 1123950"/>
                  <a:gd name="connsiteX8" fmla="*/ 1 w 4023785"/>
                  <a:gd name="connsiteY8" fmla="*/ 561975 h 1123950"/>
                  <a:gd name="connsiteX9" fmla="*/ 549 w 4023785"/>
                  <a:gd name="connsiteY9" fmla="*/ 560456 h 1123950"/>
                  <a:gd name="connsiteX10" fmla="*/ 0 w 4023785"/>
                  <a:gd name="connsiteY10" fmla="*/ 560456 h 1123950"/>
                  <a:gd name="connsiteX11" fmla="*/ 0 w 4023785"/>
                  <a:gd name="connsiteY11" fmla="*/ 306985 h 1123950"/>
                  <a:gd name="connsiteX12" fmla="*/ 228534 w 4023785"/>
                  <a:gd name="connsiteY12" fmla="*/ 306985 h 1123950"/>
                  <a:gd name="connsiteX13" fmla="*/ 343601 w 4023785"/>
                  <a:gd name="connsiteY13" fmla="*/ 247770 h 1123950"/>
                  <a:gd name="connsiteX14" fmla="*/ 2011893 w 4023785"/>
                  <a:gd name="connsiteY14" fmla="*/ 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23785" h="1123950">
                    <a:moveTo>
                      <a:pt x="2011893" y="0"/>
                    </a:moveTo>
                    <a:cubicBezTo>
                      <a:pt x="2706354" y="0"/>
                      <a:pt x="3318634" y="98283"/>
                      <a:pt x="3680186" y="247770"/>
                    </a:cubicBezTo>
                    <a:lnTo>
                      <a:pt x="3795252" y="306985"/>
                    </a:lnTo>
                    <a:lnTo>
                      <a:pt x="4023783" y="306985"/>
                    </a:lnTo>
                    <a:lnTo>
                      <a:pt x="4023783" y="560456"/>
                    </a:lnTo>
                    <a:lnTo>
                      <a:pt x="4023237" y="560456"/>
                    </a:lnTo>
                    <a:lnTo>
                      <a:pt x="4023785" y="561975"/>
                    </a:lnTo>
                    <a:cubicBezTo>
                      <a:pt x="4023785" y="872345"/>
                      <a:pt x="3123030" y="1123950"/>
                      <a:pt x="2011893" y="1123950"/>
                    </a:cubicBezTo>
                    <a:cubicBezTo>
                      <a:pt x="900756" y="1123950"/>
                      <a:pt x="1" y="872345"/>
                      <a:pt x="1" y="561975"/>
                    </a:cubicBezTo>
                    <a:lnTo>
                      <a:pt x="549" y="560456"/>
                    </a:lnTo>
                    <a:lnTo>
                      <a:pt x="0" y="560456"/>
                    </a:lnTo>
                    <a:lnTo>
                      <a:pt x="0" y="306985"/>
                    </a:lnTo>
                    <a:lnTo>
                      <a:pt x="228534" y="306985"/>
                    </a:lnTo>
                    <a:lnTo>
                      <a:pt x="343601" y="247770"/>
                    </a:lnTo>
                    <a:cubicBezTo>
                      <a:pt x="705152" y="98283"/>
                      <a:pt x="1317433" y="0"/>
                      <a:pt x="2011893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7EE6"/>
                  </a:gs>
                  <a:gs pos="33000">
                    <a:srgbClr val="007EE6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9" name="椭圆 368"/>
              <p:cNvSpPr/>
              <p:nvPr/>
            </p:nvSpPr>
            <p:spPr>
              <a:xfrm>
                <a:off x="4467285" y="4455393"/>
                <a:ext cx="3198542" cy="893436"/>
              </a:xfrm>
              <a:prstGeom prst="ellipse">
                <a:avLst/>
              </a:prstGeom>
              <a:gradFill>
                <a:gsLst>
                  <a:gs pos="86000">
                    <a:schemeClr val="accent5">
                      <a:lumMod val="60000"/>
                      <a:lumOff val="40000"/>
                    </a:schemeClr>
                  </a:gs>
                  <a:gs pos="2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70" name="椭圆 369"/>
              <p:cNvSpPr/>
              <p:nvPr/>
            </p:nvSpPr>
            <p:spPr>
              <a:xfrm>
                <a:off x="4002898" y="3876592"/>
                <a:ext cx="4130576" cy="1270385"/>
              </a:xfrm>
              <a:prstGeom prst="ellipse">
                <a:avLst/>
              </a:prstGeom>
              <a:noFill/>
              <a:ln w="9525">
                <a:gradFill>
                  <a:gsLst>
                    <a:gs pos="18000">
                      <a:schemeClr val="accent5">
                        <a:lumMod val="20000"/>
                        <a:lumOff val="80000"/>
                        <a:alpha val="0"/>
                      </a:schemeClr>
                    </a:gs>
                    <a:gs pos="100000">
                      <a:srgbClr val="1EA9EF">
                        <a:alpha val="40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cxnSp>
            <p:nvCxnSpPr>
              <p:cNvPr id="371" name="直接连接符 370"/>
              <p:cNvCxnSpPr/>
              <p:nvPr/>
            </p:nvCxnSpPr>
            <p:spPr>
              <a:xfrm>
                <a:off x="8421930" y="3876592"/>
                <a:ext cx="0" cy="1193888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/>
              <p:cNvCxnSpPr/>
              <p:nvPr/>
            </p:nvCxnSpPr>
            <p:spPr>
              <a:xfrm>
                <a:off x="3564431" y="4282890"/>
                <a:ext cx="0" cy="1193888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/>
              <p:cNvCxnSpPr/>
              <p:nvPr/>
            </p:nvCxnSpPr>
            <p:spPr>
              <a:xfrm>
                <a:off x="3440907" y="4100524"/>
                <a:ext cx="0" cy="593236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/>
              <p:cNvCxnSpPr/>
              <p:nvPr/>
            </p:nvCxnSpPr>
            <p:spPr>
              <a:xfrm>
                <a:off x="8547132" y="4599334"/>
                <a:ext cx="0" cy="593236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4" name="文本框 363"/>
            <p:cNvSpPr txBox="1"/>
            <p:nvPr/>
          </p:nvSpPr>
          <p:spPr>
            <a:xfrm>
              <a:off x="2120288" y="4729348"/>
              <a:ext cx="2591845" cy="9807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reflection blurRad="25400" stA="12000" endPos="30000" dist="38100" dir="5400000" sy="-100000" algn="bl" rotWithShape="0"/>
                  </a:effectLst>
                  <a:latin typeface="方正特雅宋简体" panose="02000000000000000000" pitchFamily="2" charset="-122"/>
                  <a:ea typeface="方正特雅宋简体" panose="02000000000000000000" pitchFamily="2" charset="-122"/>
                  <a:cs typeface="Times New Roman" panose="02020603050405020304" pitchFamily="18" charset="0"/>
                </a:rPr>
                <a:t>科技含量</a:t>
              </a:r>
              <a:endPara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25400" stA="12000" endPos="30000" dist="38100" dir="5400000" sy="-100000" algn="bl" rotWithShape="0"/>
                </a:effectLst>
                <a:latin typeface="方正特雅宋简体" panose="02000000000000000000" pitchFamily="2" charset="-122"/>
                <a:ea typeface="方正特雅宋简体" panose="02000000000000000000" pitchFamily="2" charset="-122"/>
                <a:cs typeface="Times New Roman" panose="02020603050405020304" pitchFamily="18" charset="0"/>
              </a:endParaRPr>
            </a:p>
            <a:p>
              <a:pPr marR="0" algn="ctr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之高</a:t>
              </a:r>
            </a:p>
          </p:txBody>
        </p:sp>
      </p:grpSp>
      <p:grpSp>
        <p:nvGrpSpPr>
          <p:cNvPr id="375" name="组合 374"/>
          <p:cNvGrpSpPr/>
          <p:nvPr/>
        </p:nvGrpSpPr>
        <p:grpSpPr>
          <a:xfrm>
            <a:off x="9046767" y="4247548"/>
            <a:ext cx="2748426" cy="1308169"/>
            <a:chOff x="1707968" y="4729348"/>
            <a:chExt cx="3416482" cy="1405136"/>
          </a:xfrm>
        </p:grpSpPr>
        <p:grpSp>
          <p:nvGrpSpPr>
            <p:cNvPr id="376" name="组合 375"/>
            <p:cNvGrpSpPr/>
            <p:nvPr/>
          </p:nvGrpSpPr>
          <p:grpSpPr>
            <a:xfrm>
              <a:off x="1707968" y="5232033"/>
              <a:ext cx="3416482" cy="902451"/>
              <a:chOff x="3291779" y="3876592"/>
              <a:chExt cx="5608443" cy="2766878"/>
            </a:xfrm>
          </p:grpSpPr>
          <p:sp>
            <p:nvSpPr>
              <p:cNvPr id="378" name="椭圆 377"/>
              <p:cNvSpPr/>
              <p:nvPr/>
            </p:nvSpPr>
            <p:spPr>
              <a:xfrm>
                <a:off x="3291779" y="4807316"/>
                <a:ext cx="5608443" cy="1836154"/>
              </a:xfrm>
              <a:prstGeom prst="ellipse">
                <a:avLst/>
              </a:prstGeom>
              <a:gradFill>
                <a:gsLst>
                  <a:gs pos="100000">
                    <a:srgbClr val="007EE6">
                      <a:alpha val="24000"/>
                    </a:srgbClr>
                  </a:gs>
                  <a:gs pos="27000">
                    <a:srgbClr val="007E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79" name="椭圆 378"/>
              <p:cNvSpPr/>
              <p:nvPr/>
            </p:nvSpPr>
            <p:spPr>
              <a:xfrm>
                <a:off x="3918770" y="4735862"/>
                <a:ext cx="4354462" cy="1338474"/>
              </a:xfrm>
              <a:prstGeom prst="ellipse">
                <a:avLst/>
              </a:prstGeom>
              <a:gradFill>
                <a:gsLst>
                  <a:gs pos="100000">
                    <a:srgbClr val="007EE6">
                      <a:alpha val="44000"/>
                    </a:srgbClr>
                  </a:gs>
                  <a:gs pos="20000">
                    <a:srgbClr val="007E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3838007" y="4735862"/>
                <a:ext cx="4515989" cy="1440509"/>
              </a:xfrm>
              <a:prstGeom prst="ellipse">
                <a:avLst/>
              </a:prstGeom>
              <a:noFill/>
              <a:ln w="6350">
                <a:gradFill>
                  <a:gsLst>
                    <a:gs pos="29000">
                      <a:srgbClr val="007EE6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81" name="任意多边形: 形状 380"/>
              <p:cNvSpPr/>
              <p:nvPr/>
            </p:nvSpPr>
            <p:spPr>
              <a:xfrm>
                <a:off x="4467285" y="4660611"/>
                <a:ext cx="3198545" cy="893439"/>
              </a:xfrm>
              <a:custGeom>
                <a:avLst/>
                <a:gdLst>
                  <a:gd name="connsiteX0" fmla="*/ 2011893 w 4023785"/>
                  <a:gd name="connsiteY0" fmla="*/ 0 h 1123950"/>
                  <a:gd name="connsiteX1" fmla="*/ 3680186 w 4023785"/>
                  <a:gd name="connsiteY1" fmla="*/ 247770 h 1123950"/>
                  <a:gd name="connsiteX2" fmla="*/ 3795252 w 4023785"/>
                  <a:gd name="connsiteY2" fmla="*/ 306985 h 1123950"/>
                  <a:gd name="connsiteX3" fmla="*/ 4023783 w 4023785"/>
                  <a:gd name="connsiteY3" fmla="*/ 306985 h 1123950"/>
                  <a:gd name="connsiteX4" fmla="*/ 4023783 w 4023785"/>
                  <a:gd name="connsiteY4" fmla="*/ 560456 h 1123950"/>
                  <a:gd name="connsiteX5" fmla="*/ 4023237 w 4023785"/>
                  <a:gd name="connsiteY5" fmla="*/ 560456 h 1123950"/>
                  <a:gd name="connsiteX6" fmla="*/ 4023785 w 4023785"/>
                  <a:gd name="connsiteY6" fmla="*/ 561975 h 1123950"/>
                  <a:gd name="connsiteX7" fmla="*/ 2011893 w 4023785"/>
                  <a:gd name="connsiteY7" fmla="*/ 1123950 h 1123950"/>
                  <a:gd name="connsiteX8" fmla="*/ 1 w 4023785"/>
                  <a:gd name="connsiteY8" fmla="*/ 561975 h 1123950"/>
                  <a:gd name="connsiteX9" fmla="*/ 549 w 4023785"/>
                  <a:gd name="connsiteY9" fmla="*/ 560456 h 1123950"/>
                  <a:gd name="connsiteX10" fmla="*/ 0 w 4023785"/>
                  <a:gd name="connsiteY10" fmla="*/ 560456 h 1123950"/>
                  <a:gd name="connsiteX11" fmla="*/ 0 w 4023785"/>
                  <a:gd name="connsiteY11" fmla="*/ 306985 h 1123950"/>
                  <a:gd name="connsiteX12" fmla="*/ 228534 w 4023785"/>
                  <a:gd name="connsiteY12" fmla="*/ 306985 h 1123950"/>
                  <a:gd name="connsiteX13" fmla="*/ 343601 w 4023785"/>
                  <a:gd name="connsiteY13" fmla="*/ 247770 h 1123950"/>
                  <a:gd name="connsiteX14" fmla="*/ 2011893 w 4023785"/>
                  <a:gd name="connsiteY14" fmla="*/ 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23785" h="1123950">
                    <a:moveTo>
                      <a:pt x="2011893" y="0"/>
                    </a:moveTo>
                    <a:cubicBezTo>
                      <a:pt x="2706354" y="0"/>
                      <a:pt x="3318634" y="98283"/>
                      <a:pt x="3680186" y="247770"/>
                    </a:cubicBezTo>
                    <a:lnTo>
                      <a:pt x="3795252" y="306985"/>
                    </a:lnTo>
                    <a:lnTo>
                      <a:pt x="4023783" y="306985"/>
                    </a:lnTo>
                    <a:lnTo>
                      <a:pt x="4023783" y="560456"/>
                    </a:lnTo>
                    <a:lnTo>
                      <a:pt x="4023237" y="560456"/>
                    </a:lnTo>
                    <a:lnTo>
                      <a:pt x="4023785" y="561975"/>
                    </a:lnTo>
                    <a:cubicBezTo>
                      <a:pt x="4023785" y="872345"/>
                      <a:pt x="3123030" y="1123950"/>
                      <a:pt x="2011893" y="1123950"/>
                    </a:cubicBezTo>
                    <a:cubicBezTo>
                      <a:pt x="900756" y="1123950"/>
                      <a:pt x="1" y="872345"/>
                      <a:pt x="1" y="561975"/>
                    </a:cubicBezTo>
                    <a:lnTo>
                      <a:pt x="549" y="560456"/>
                    </a:lnTo>
                    <a:lnTo>
                      <a:pt x="0" y="560456"/>
                    </a:lnTo>
                    <a:lnTo>
                      <a:pt x="0" y="306985"/>
                    </a:lnTo>
                    <a:lnTo>
                      <a:pt x="228534" y="306985"/>
                    </a:lnTo>
                    <a:lnTo>
                      <a:pt x="343601" y="247770"/>
                    </a:lnTo>
                    <a:cubicBezTo>
                      <a:pt x="705152" y="98283"/>
                      <a:pt x="1317433" y="0"/>
                      <a:pt x="2011893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7EE6"/>
                  </a:gs>
                  <a:gs pos="33000">
                    <a:srgbClr val="007EE6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4467285" y="4455393"/>
                <a:ext cx="3198542" cy="893436"/>
              </a:xfrm>
              <a:prstGeom prst="ellipse">
                <a:avLst/>
              </a:prstGeom>
              <a:gradFill>
                <a:gsLst>
                  <a:gs pos="86000">
                    <a:schemeClr val="accent5">
                      <a:lumMod val="60000"/>
                      <a:lumOff val="40000"/>
                    </a:schemeClr>
                  </a:gs>
                  <a:gs pos="2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83" name="椭圆 382"/>
              <p:cNvSpPr/>
              <p:nvPr/>
            </p:nvSpPr>
            <p:spPr>
              <a:xfrm>
                <a:off x="4002898" y="3876592"/>
                <a:ext cx="4130576" cy="1270385"/>
              </a:xfrm>
              <a:prstGeom prst="ellipse">
                <a:avLst/>
              </a:prstGeom>
              <a:noFill/>
              <a:ln w="9525">
                <a:gradFill>
                  <a:gsLst>
                    <a:gs pos="18000">
                      <a:schemeClr val="accent5">
                        <a:lumMod val="20000"/>
                        <a:lumOff val="80000"/>
                        <a:alpha val="0"/>
                      </a:schemeClr>
                    </a:gs>
                    <a:gs pos="100000">
                      <a:srgbClr val="1EA9EF">
                        <a:alpha val="40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600"/>
                <a:endParaRPr lang="zh-CN" altLang="en-US" sz="955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cxnSp>
            <p:nvCxnSpPr>
              <p:cNvPr id="384" name="直接连接符 383"/>
              <p:cNvCxnSpPr/>
              <p:nvPr/>
            </p:nvCxnSpPr>
            <p:spPr>
              <a:xfrm>
                <a:off x="8421930" y="3876592"/>
                <a:ext cx="0" cy="1193888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接连接符 384"/>
              <p:cNvCxnSpPr/>
              <p:nvPr/>
            </p:nvCxnSpPr>
            <p:spPr>
              <a:xfrm>
                <a:off x="3564431" y="4282890"/>
                <a:ext cx="0" cy="1193888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接连接符 385"/>
              <p:cNvCxnSpPr/>
              <p:nvPr/>
            </p:nvCxnSpPr>
            <p:spPr>
              <a:xfrm>
                <a:off x="3440907" y="4100524"/>
                <a:ext cx="0" cy="593236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接连接符 386"/>
              <p:cNvCxnSpPr/>
              <p:nvPr/>
            </p:nvCxnSpPr>
            <p:spPr>
              <a:xfrm>
                <a:off x="8547132" y="4599334"/>
                <a:ext cx="0" cy="593236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007EE6">
                        <a:alpha val="24000"/>
                      </a:srgbClr>
                    </a:gs>
                    <a:gs pos="100000">
                      <a:srgbClr val="007EE6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7" name="文本框 376"/>
            <p:cNvSpPr txBox="1"/>
            <p:nvPr/>
          </p:nvSpPr>
          <p:spPr>
            <a:xfrm>
              <a:off x="2120288" y="4729348"/>
              <a:ext cx="2591845" cy="9807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reflection blurRad="25400" stA="12000" endPos="30000" dist="38100" dir="5400000" sy="-100000" algn="bl" rotWithShape="0"/>
                  </a:effectLst>
                  <a:latin typeface="方正特雅宋简体" panose="02000000000000000000" pitchFamily="2" charset="-122"/>
                  <a:ea typeface="方正特雅宋简体" panose="02000000000000000000" pitchFamily="2" charset="-122"/>
                  <a:cs typeface="Times New Roman" panose="02020603050405020304" pitchFamily="18" charset="0"/>
                </a:rPr>
                <a:t>市场化运作</a:t>
              </a:r>
              <a:endParaRPr lang="en-US" altLang="zh-CN" sz="2400" kern="1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25400" stA="12000" endPos="30000" dist="38100" dir="5400000" sy="-100000" algn="bl" rotWithShape="0"/>
                </a:effectLst>
                <a:latin typeface="方正特雅宋简体" panose="02000000000000000000" pitchFamily="2" charset="-122"/>
                <a:ea typeface="方正特雅宋简体" panose="02000000000000000000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ts val="3200"/>
                </a:lnSpc>
              </a:pPr>
              <a:r>
                <a:rPr lang="zh-CN" altLang="en-US" sz="2800" dirty="0">
                  <a:solidFill>
                    <a:srgbClr val="005DC4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之畅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15" name="Group 2"/>
            <p:cNvGrpSpPr/>
            <p:nvPr/>
          </p:nvGrpSpPr>
          <p:grpSpPr>
            <a:xfrm>
              <a:off x="458453" y="160379"/>
              <a:ext cx="731583" cy="768163"/>
              <a:chOff x="407653" y="122279"/>
              <a:chExt cx="731583" cy="76816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653" y="122279"/>
                <a:ext cx="731583" cy="768163"/>
              </a:xfrm>
              <a:prstGeom prst="rect">
                <a:avLst/>
              </a:prstGeom>
              <a:effectLst>
                <a:outerShdw blurRad="139700" dist="38100" dir="8100000" algn="tr" rotWithShape="0">
                  <a:schemeClr val="accent1">
                    <a:alpha val="38000"/>
                  </a:schemeClr>
                </a:outerShdw>
              </a:effectLst>
            </p:spPr>
          </p:pic>
          <p:sp>
            <p:nvSpPr>
              <p:cNvPr id="17" name="图形 3"/>
              <p:cNvSpPr/>
              <p:nvPr/>
            </p:nvSpPr>
            <p:spPr>
              <a:xfrm>
                <a:off x="665399" y="122279"/>
                <a:ext cx="306174" cy="309143"/>
              </a:xfrm>
              <a:custGeom>
                <a:avLst/>
                <a:gdLst>
                  <a:gd name="T0" fmla="*/ 12050 w 12677"/>
                  <a:gd name="T1" fmla="*/ 10726 h 12800"/>
                  <a:gd name="T2" fmla="*/ 11657 w 12677"/>
                  <a:gd name="T3" fmla="*/ 10726 h 12800"/>
                  <a:gd name="T4" fmla="*/ 11657 w 12677"/>
                  <a:gd name="T5" fmla="*/ 5012 h 12800"/>
                  <a:gd name="T6" fmla="*/ 11031 w 12677"/>
                  <a:gd name="T7" fmla="*/ 4386 h 12800"/>
                  <a:gd name="T8" fmla="*/ 8224 w 12677"/>
                  <a:gd name="T9" fmla="*/ 4386 h 12800"/>
                  <a:gd name="T10" fmla="*/ 8224 w 12677"/>
                  <a:gd name="T11" fmla="*/ 627 h 12800"/>
                  <a:gd name="T12" fmla="*/ 7598 w 12677"/>
                  <a:gd name="T13" fmla="*/ 0 h 12800"/>
                  <a:gd name="T14" fmla="*/ 1395 w 12677"/>
                  <a:gd name="T15" fmla="*/ 0 h 12800"/>
                  <a:gd name="T16" fmla="*/ 769 w 12677"/>
                  <a:gd name="T17" fmla="*/ 627 h 12800"/>
                  <a:gd name="T18" fmla="*/ 769 w 12677"/>
                  <a:gd name="T19" fmla="*/ 10726 h 12800"/>
                  <a:gd name="T20" fmla="*/ 627 w 12677"/>
                  <a:gd name="T21" fmla="*/ 10726 h 12800"/>
                  <a:gd name="T22" fmla="*/ 0 w 12677"/>
                  <a:gd name="T23" fmla="*/ 11352 h 12800"/>
                  <a:gd name="T24" fmla="*/ 0 w 12677"/>
                  <a:gd name="T25" fmla="*/ 12173 h 12800"/>
                  <a:gd name="T26" fmla="*/ 627 w 12677"/>
                  <a:gd name="T27" fmla="*/ 12800 h 12800"/>
                  <a:gd name="T28" fmla="*/ 12050 w 12677"/>
                  <a:gd name="T29" fmla="*/ 12800 h 12800"/>
                  <a:gd name="T30" fmla="*/ 12677 w 12677"/>
                  <a:gd name="T31" fmla="*/ 12173 h 12800"/>
                  <a:gd name="T32" fmla="*/ 12677 w 12677"/>
                  <a:gd name="T33" fmla="*/ 11352 h 12800"/>
                  <a:gd name="T34" fmla="*/ 12050 w 12677"/>
                  <a:gd name="T35" fmla="*/ 10726 h 12800"/>
                  <a:gd name="T36" fmla="*/ 6428 w 12677"/>
                  <a:gd name="T37" fmla="*/ 8437 h 12800"/>
                  <a:gd name="T38" fmla="*/ 5802 w 12677"/>
                  <a:gd name="T39" fmla="*/ 9064 h 12800"/>
                  <a:gd name="T40" fmla="*/ 3191 w 12677"/>
                  <a:gd name="T41" fmla="*/ 9064 h 12800"/>
                  <a:gd name="T42" fmla="*/ 2565 w 12677"/>
                  <a:gd name="T43" fmla="*/ 8437 h 12800"/>
                  <a:gd name="T44" fmla="*/ 2565 w 12677"/>
                  <a:gd name="T45" fmla="*/ 8249 h 12800"/>
                  <a:gd name="T46" fmla="*/ 3191 w 12677"/>
                  <a:gd name="T47" fmla="*/ 7623 h 12800"/>
                  <a:gd name="T48" fmla="*/ 5802 w 12677"/>
                  <a:gd name="T49" fmla="*/ 7623 h 12800"/>
                  <a:gd name="T50" fmla="*/ 6428 w 12677"/>
                  <a:gd name="T51" fmla="*/ 8249 h 12800"/>
                  <a:gd name="T52" fmla="*/ 6428 w 12677"/>
                  <a:gd name="T53" fmla="*/ 8437 h 12800"/>
                  <a:gd name="T54" fmla="*/ 6428 w 12677"/>
                  <a:gd name="T55" fmla="*/ 5701 h 12800"/>
                  <a:gd name="T56" fmla="*/ 5802 w 12677"/>
                  <a:gd name="T57" fmla="*/ 6328 h 12800"/>
                  <a:gd name="T58" fmla="*/ 3191 w 12677"/>
                  <a:gd name="T59" fmla="*/ 6328 h 12800"/>
                  <a:gd name="T60" fmla="*/ 2565 w 12677"/>
                  <a:gd name="T61" fmla="*/ 5701 h 12800"/>
                  <a:gd name="T62" fmla="*/ 2565 w 12677"/>
                  <a:gd name="T63" fmla="*/ 5514 h 12800"/>
                  <a:gd name="T64" fmla="*/ 3191 w 12677"/>
                  <a:gd name="T65" fmla="*/ 4887 h 12800"/>
                  <a:gd name="T66" fmla="*/ 5802 w 12677"/>
                  <a:gd name="T67" fmla="*/ 4887 h 12800"/>
                  <a:gd name="T68" fmla="*/ 6428 w 12677"/>
                  <a:gd name="T69" fmla="*/ 5514 h 12800"/>
                  <a:gd name="T70" fmla="*/ 6428 w 12677"/>
                  <a:gd name="T71" fmla="*/ 5701 h 12800"/>
                  <a:gd name="T72" fmla="*/ 6428 w 12677"/>
                  <a:gd name="T73" fmla="*/ 2757 h 12800"/>
                  <a:gd name="T74" fmla="*/ 5802 w 12677"/>
                  <a:gd name="T75" fmla="*/ 3383 h 12800"/>
                  <a:gd name="T76" fmla="*/ 3191 w 12677"/>
                  <a:gd name="T77" fmla="*/ 3383 h 12800"/>
                  <a:gd name="T78" fmla="*/ 2565 w 12677"/>
                  <a:gd name="T79" fmla="*/ 2757 h 12800"/>
                  <a:gd name="T80" fmla="*/ 2565 w 12677"/>
                  <a:gd name="T81" fmla="*/ 2569 h 12800"/>
                  <a:gd name="T82" fmla="*/ 3191 w 12677"/>
                  <a:gd name="T83" fmla="*/ 1942 h 12800"/>
                  <a:gd name="T84" fmla="*/ 5802 w 12677"/>
                  <a:gd name="T85" fmla="*/ 1942 h 12800"/>
                  <a:gd name="T86" fmla="*/ 6428 w 12677"/>
                  <a:gd name="T87" fmla="*/ 2569 h 12800"/>
                  <a:gd name="T88" fmla="*/ 6428 w 12677"/>
                  <a:gd name="T89" fmla="*/ 2757 h 12800"/>
                  <a:gd name="T90" fmla="*/ 10425 w 12677"/>
                  <a:gd name="T91" fmla="*/ 9555 h 12800"/>
                  <a:gd name="T92" fmla="*/ 8754 w 12677"/>
                  <a:gd name="T93" fmla="*/ 9555 h 12800"/>
                  <a:gd name="T94" fmla="*/ 8232 w 12677"/>
                  <a:gd name="T95" fmla="*/ 9032 h 12800"/>
                  <a:gd name="T96" fmla="*/ 8754 w 12677"/>
                  <a:gd name="T97" fmla="*/ 8510 h 12800"/>
                  <a:gd name="T98" fmla="*/ 10425 w 12677"/>
                  <a:gd name="T99" fmla="*/ 8510 h 12800"/>
                  <a:gd name="T100" fmla="*/ 10947 w 12677"/>
                  <a:gd name="T101" fmla="*/ 9032 h 12800"/>
                  <a:gd name="T102" fmla="*/ 10425 w 12677"/>
                  <a:gd name="T103" fmla="*/ 9555 h 12800"/>
                  <a:gd name="T104" fmla="*/ 10425 w 12677"/>
                  <a:gd name="T105" fmla="*/ 7445 h 12800"/>
                  <a:gd name="T106" fmla="*/ 8754 w 12677"/>
                  <a:gd name="T107" fmla="*/ 7445 h 12800"/>
                  <a:gd name="T108" fmla="*/ 8232 w 12677"/>
                  <a:gd name="T109" fmla="*/ 6923 h 12800"/>
                  <a:gd name="T110" fmla="*/ 8754 w 12677"/>
                  <a:gd name="T111" fmla="*/ 6401 h 12800"/>
                  <a:gd name="T112" fmla="*/ 10425 w 12677"/>
                  <a:gd name="T113" fmla="*/ 6401 h 12800"/>
                  <a:gd name="T114" fmla="*/ 10947 w 12677"/>
                  <a:gd name="T115" fmla="*/ 6923 h 12800"/>
                  <a:gd name="T116" fmla="*/ 10425 w 12677"/>
                  <a:gd name="T117" fmla="*/ 7445 h 12800"/>
                  <a:gd name="T118" fmla="*/ 10425 w 12677"/>
                  <a:gd name="T119" fmla="*/ 7445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77" h="12800">
                    <a:moveTo>
                      <a:pt x="12050" y="10726"/>
                    </a:moveTo>
                    <a:lnTo>
                      <a:pt x="11657" y="10726"/>
                    </a:lnTo>
                    <a:lnTo>
                      <a:pt x="11657" y="5012"/>
                    </a:lnTo>
                    <a:cubicBezTo>
                      <a:pt x="11657" y="4666"/>
                      <a:pt x="11377" y="4386"/>
                      <a:pt x="11031" y="4386"/>
                    </a:cubicBezTo>
                    <a:lnTo>
                      <a:pt x="8224" y="4386"/>
                    </a:lnTo>
                    <a:lnTo>
                      <a:pt x="8224" y="627"/>
                    </a:lnTo>
                    <a:cubicBezTo>
                      <a:pt x="8224" y="281"/>
                      <a:pt x="7944" y="0"/>
                      <a:pt x="7598" y="0"/>
                    </a:cubicBezTo>
                    <a:lnTo>
                      <a:pt x="1395" y="0"/>
                    </a:lnTo>
                    <a:cubicBezTo>
                      <a:pt x="1049" y="0"/>
                      <a:pt x="769" y="281"/>
                      <a:pt x="769" y="627"/>
                    </a:cubicBezTo>
                    <a:lnTo>
                      <a:pt x="769" y="10726"/>
                    </a:lnTo>
                    <a:lnTo>
                      <a:pt x="627" y="10726"/>
                    </a:lnTo>
                    <a:cubicBezTo>
                      <a:pt x="281" y="10726"/>
                      <a:pt x="0" y="11006"/>
                      <a:pt x="0" y="11352"/>
                    </a:cubicBezTo>
                    <a:lnTo>
                      <a:pt x="0" y="12173"/>
                    </a:lnTo>
                    <a:cubicBezTo>
                      <a:pt x="0" y="12519"/>
                      <a:pt x="281" y="12800"/>
                      <a:pt x="627" y="12800"/>
                    </a:cubicBezTo>
                    <a:lnTo>
                      <a:pt x="12050" y="12800"/>
                    </a:lnTo>
                    <a:cubicBezTo>
                      <a:pt x="12396" y="12800"/>
                      <a:pt x="12677" y="12519"/>
                      <a:pt x="12677" y="12173"/>
                    </a:cubicBezTo>
                    <a:lnTo>
                      <a:pt x="12677" y="11352"/>
                    </a:lnTo>
                    <a:cubicBezTo>
                      <a:pt x="12677" y="11006"/>
                      <a:pt x="12396" y="10726"/>
                      <a:pt x="12050" y="10726"/>
                    </a:cubicBezTo>
                    <a:close/>
                    <a:moveTo>
                      <a:pt x="6428" y="8437"/>
                    </a:moveTo>
                    <a:cubicBezTo>
                      <a:pt x="6428" y="8783"/>
                      <a:pt x="6148" y="9064"/>
                      <a:pt x="5802" y="9064"/>
                    </a:cubicBezTo>
                    <a:lnTo>
                      <a:pt x="3191" y="9064"/>
                    </a:lnTo>
                    <a:cubicBezTo>
                      <a:pt x="2845" y="9064"/>
                      <a:pt x="2565" y="8783"/>
                      <a:pt x="2565" y="8437"/>
                    </a:cubicBezTo>
                    <a:lnTo>
                      <a:pt x="2565" y="8249"/>
                    </a:lnTo>
                    <a:cubicBezTo>
                      <a:pt x="2565" y="7903"/>
                      <a:pt x="2845" y="7623"/>
                      <a:pt x="3191" y="7623"/>
                    </a:cubicBezTo>
                    <a:lnTo>
                      <a:pt x="5802" y="7623"/>
                    </a:lnTo>
                    <a:cubicBezTo>
                      <a:pt x="6148" y="7623"/>
                      <a:pt x="6428" y="7903"/>
                      <a:pt x="6428" y="8249"/>
                    </a:cubicBezTo>
                    <a:lnTo>
                      <a:pt x="6428" y="8437"/>
                    </a:lnTo>
                    <a:close/>
                    <a:moveTo>
                      <a:pt x="6428" y="5701"/>
                    </a:moveTo>
                    <a:cubicBezTo>
                      <a:pt x="6428" y="6047"/>
                      <a:pt x="6148" y="6328"/>
                      <a:pt x="5802" y="6328"/>
                    </a:cubicBezTo>
                    <a:lnTo>
                      <a:pt x="3191" y="6328"/>
                    </a:lnTo>
                    <a:cubicBezTo>
                      <a:pt x="2845" y="6328"/>
                      <a:pt x="2565" y="6047"/>
                      <a:pt x="2565" y="5701"/>
                    </a:cubicBezTo>
                    <a:lnTo>
                      <a:pt x="2565" y="5514"/>
                    </a:lnTo>
                    <a:cubicBezTo>
                      <a:pt x="2565" y="5168"/>
                      <a:pt x="2845" y="4887"/>
                      <a:pt x="3191" y="4887"/>
                    </a:cubicBezTo>
                    <a:lnTo>
                      <a:pt x="5802" y="4887"/>
                    </a:lnTo>
                    <a:cubicBezTo>
                      <a:pt x="6148" y="4887"/>
                      <a:pt x="6428" y="5168"/>
                      <a:pt x="6428" y="5514"/>
                    </a:cubicBezTo>
                    <a:lnTo>
                      <a:pt x="6428" y="5701"/>
                    </a:lnTo>
                    <a:close/>
                    <a:moveTo>
                      <a:pt x="6428" y="2757"/>
                    </a:moveTo>
                    <a:cubicBezTo>
                      <a:pt x="6428" y="3103"/>
                      <a:pt x="6148" y="3383"/>
                      <a:pt x="5802" y="3383"/>
                    </a:cubicBezTo>
                    <a:lnTo>
                      <a:pt x="3191" y="3383"/>
                    </a:lnTo>
                    <a:cubicBezTo>
                      <a:pt x="2845" y="3383"/>
                      <a:pt x="2565" y="3103"/>
                      <a:pt x="2565" y="2757"/>
                    </a:cubicBezTo>
                    <a:lnTo>
                      <a:pt x="2565" y="2569"/>
                    </a:lnTo>
                    <a:cubicBezTo>
                      <a:pt x="2565" y="2223"/>
                      <a:pt x="2845" y="1942"/>
                      <a:pt x="3191" y="1942"/>
                    </a:cubicBezTo>
                    <a:lnTo>
                      <a:pt x="5802" y="1942"/>
                    </a:lnTo>
                    <a:cubicBezTo>
                      <a:pt x="6148" y="1942"/>
                      <a:pt x="6428" y="2223"/>
                      <a:pt x="6428" y="2569"/>
                    </a:cubicBezTo>
                    <a:lnTo>
                      <a:pt x="6428" y="2757"/>
                    </a:lnTo>
                    <a:close/>
                    <a:moveTo>
                      <a:pt x="10425" y="9555"/>
                    </a:moveTo>
                    <a:lnTo>
                      <a:pt x="8754" y="9555"/>
                    </a:lnTo>
                    <a:cubicBezTo>
                      <a:pt x="8466" y="9555"/>
                      <a:pt x="8232" y="9321"/>
                      <a:pt x="8232" y="9032"/>
                    </a:cubicBezTo>
                    <a:cubicBezTo>
                      <a:pt x="8232" y="8744"/>
                      <a:pt x="8466" y="8510"/>
                      <a:pt x="8754" y="8510"/>
                    </a:cubicBezTo>
                    <a:lnTo>
                      <a:pt x="10425" y="8510"/>
                    </a:lnTo>
                    <a:cubicBezTo>
                      <a:pt x="10713" y="8510"/>
                      <a:pt x="10947" y="8744"/>
                      <a:pt x="10947" y="9032"/>
                    </a:cubicBezTo>
                    <a:cubicBezTo>
                      <a:pt x="10947" y="9321"/>
                      <a:pt x="10713" y="9555"/>
                      <a:pt x="10425" y="9555"/>
                    </a:cubicBezTo>
                    <a:close/>
                    <a:moveTo>
                      <a:pt x="10425" y="7445"/>
                    </a:moveTo>
                    <a:lnTo>
                      <a:pt x="8754" y="7445"/>
                    </a:lnTo>
                    <a:cubicBezTo>
                      <a:pt x="8466" y="7445"/>
                      <a:pt x="8232" y="7212"/>
                      <a:pt x="8232" y="6923"/>
                    </a:cubicBezTo>
                    <a:cubicBezTo>
                      <a:pt x="8232" y="6635"/>
                      <a:pt x="8466" y="6401"/>
                      <a:pt x="8754" y="6401"/>
                    </a:cubicBezTo>
                    <a:lnTo>
                      <a:pt x="10425" y="6401"/>
                    </a:lnTo>
                    <a:cubicBezTo>
                      <a:pt x="10713" y="6401"/>
                      <a:pt x="10947" y="6635"/>
                      <a:pt x="10947" y="6923"/>
                    </a:cubicBezTo>
                    <a:cubicBezTo>
                      <a:pt x="10947" y="7212"/>
                      <a:pt x="10713" y="7445"/>
                      <a:pt x="10425" y="7445"/>
                    </a:cubicBezTo>
                    <a:close/>
                    <a:moveTo>
                      <a:pt x="10425" y="7445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orthographicFront">
                  <a:rot lat="17999067" lon="1907607" rev="18922216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18" name="图形 3"/>
              <p:cNvSpPr/>
              <p:nvPr/>
            </p:nvSpPr>
            <p:spPr>
              <a:xfrm rot="4033627">
                <a:off x="545698" y="426273"/>
                <a:ext cx="307632" cy="309143"/>
              </a:xfrm>
              <a:custGeom>
                <a:avLst/>
                <a:gdLst>
                  <a:gd name="T0" fmla="*/ 3620 w 9336"/>
                  <a:gd name="T1" fmla="*/ 9379 h 9379"/>
                  <a:gd name="T2" fmla="*/ 3333 w 9336"/>
                  <a:gd name="T3" fmla="*/ 8275 h 9379"/>
                  <a:gd name="T4" fmla="*/ 2362 w 9336"/>
                  <a:gd name="T5" fmla="*/ 8761 h 9379"/>
                  <a:gd name="T6" fmla="*/ 618 w 9336"/>
                  <a:gd name="T7" fmla="*/ 7260 h 9379"/>
                  <a:gd name="T8" fmla="*/ 1192 w 9336"/>
                  <a:gd name="T9" fmla="*/ 6289 h 9379"/>
                  <a:gd name="T10" fmla="*/ 177 w 9336"/>
                  <a:gd name="T11" fmla="*/ 5936 h 9379"/>
                  <a:gd name="T12" fmla="*/ 0 w 9336"/>
                  <a:gd name="T13" fmla="*/ 3641 h 9379"/>
                  <a:gd name="T14" fmla="*/ 1104 w 9336"/>
                  <a:gd name="T15" fmla="*/ 3354 h 9379"/>
                  <a:gd name="T16" fmla="*/ 618 w 9336"/>
                  <a:gd name="T17" fmla="*/ 2383 h 9379"/>
                  <a:gd name="T18" fmla="*/ 2119 w 9336"/>
                  <a:gd name="T19" fmla="*/ 640 h 9379"/>
                  <a:gd name="T20" fmla="*/ 3090 w 9336"/>
                  <a:gd name="T21" fmla="*/ 1213 h 9379"/>
                  <a:gd name="T22" fmla="*/ 3443 w 9336"/>
                  <a:gd name="T23" fmla="*/ 176 h 9379"/>
                  <a:gd name="T24" fmla="*/ 5738 w 9336"/>
                  <a:gd name="T25" fmla="*/ 0 h 9379"/>
                  <a:gd name="T26" fmla="*/ 6025 w 9336"/>
                  <a:gd name="T27" fmla="*/ 1103 h 9379"/>
                  <a:gd name="T28" fmla="*/ 6996 w 9336"/>
                  <a:gd name="T29" fmla="*/ 617 h 9379"/>
                  <a:gd name="T30" fmla="*/ 8740 w 9336"/>
                  <a:gd name="T31" fmla="*/ 2118 h 9379"/>
                  <a:gd name="T32" fmla="*/ 8122 w 9336"/>
                  <a:gd name="T33" fmla="*/ 3133 h 9379"/>
                  <a:gd name="T34" fmla="*/ 9159 w 9336"/>
                  <a:gd name="T35" fmla="*/ 3486 h 9379"/>
                  <a:gd name="T36" fmla="*/ 9336 w 9336"/>
                  <a:gd name="T37" fmla="*/ 5782 h 9379"/>
                  <a:gd name="T38" fmla="*/ 8232 w 9336"/>
                  <a:gd name="T39" fmla="*/ 6046 h 9379"/>
                  <a:gd name="T40" fmla="*/ 8718 w 9336"/>
                  <a:gd name="T41" fmla="*/ 7017 h 9379"/>
                  <a:gd name="T42" fmla="*/ 7217 w 9336"/>
                  <a:gd name="T43" fmla="*/ 8761 h 9379"/>
                  <a:gd name="T44" fmla="*/ 6246 w 9336"/>
                  <a:gd name="T45" fmla="*/ 8187 h 9379"/>
                  <a:gd name="T46" fmla="*/ 5893 w 9336"/>
                  <a:gd name="T47" fmla="*/ 9224 h 9379"/>
                  <a:gd name="T48" fmla="*/ 3796 w 9336"/>
                  <a:gd name="T49" fmla="*/ 8982 h 9379"/>
                  <a:gd name="T50" fmla="*/ 5628 w 9336"/>
                  <a:gd name="T51" fmla="*/ 8121 h 9379"/>
                  <a:gd name="T52" fmla="*/ 6202 w 9336"/>
                  <a:gd name="T53" fmla="*/ 7790 h 9379"/>
                  <a:gd name="T54" fmla="*/ 7085 w 9336"/>
                  <a:gd name="T55" fmla="*/ 8364 h 9379"/>
                  <a:gd name="T56" fmla="*/ 7769 w 9336"/>
                  <a:gd name="T57" fmla="*/ 6444 h 9379"/>
                  <a:gd name="T58" fmla="*/ 7923 w 9336"/>
                  <a:gd name="T59" fmla="*/ 5782 h 9379"/>
                  <a:gd name="T60" fmla="*/ 8960 w 9336"/>
                  <a:gd name="T61" fmla="*/ 5561 h 9379"/>
                  <a:gd name="T62" fmla="*/ 8100 w 9336"/>
                  <a:gd name="T63" fmla="*/ 3729 h 9379"/>
                  <a:gd name="T64" fmla="*/ 7769 w 9336"/>
                  <a:gd name="T65" fmla="*/ 3155 h 9379"/>
                  <a:gd name="T66" fmla="*/ 8342 w 9336"/>
                  <a:gd name="T67" fmla="*/ 2273 h 9379"/>
                  <a:gd name="T68" fmla="*/ 6422 w 9336"/>
                  <a:gd name="T69" fmla="*/ 1589 h 9379"/>
                  <a:gd name="T70" fmla="*/ 5760 w 9336"/>
                  <a:gd name="T71" fmla="*/ 1434 h 9379"/>
                  <a:gd name="T72" fmla="*/ 5540 w 9336"/>
                  <a:gd name="T73" fmla="*/ 397 h 9379"/>
                  <a:gd name="T74" fmla="*/ 3708 w 9336"/>
                  <a:gd name="T75" fmla="*/ 1257 h 9379"/>
                  <a:gd name="T76" fmla="*/ 3134 w 9336"/>
                  <a:gd name="T77" fmla="*/ 1589 h 9379"/>
                  <a:gd name="T78" fmla="*/ 2251 w 9336"/>
                  <a:gd name="T79" fmla="*/ 1015 h 9379"/>
                  <a:gd name="T80" fmla="*/ 1589 w 9336"/>
                  <a:gd name="T81" fmla="*/ 2957 h 9379"/>
                  <a:gd name="T82" fmla="*/ 1435 w 9336"/>
                  <a:gd name="T83" fmla="*/ 3619 h 9379"/>
                  <a:gd name="T84" fmla="*/ 398 w 9336"/>
                  <a:gd name="T85" fmla="*/ 3840 h 9379"/>
                  <a:gd name="T86" fmla="*/ 1258 w 9336"/>
                  <a:gd name="T87" fmla="*/ 5671 h 9379"/>
                  <a:gd name="T88" fmla="*/ 1589 w 9336"/>
                  <a:gd name="T89" fmla="*/ 6245 h 9379"/>
                  <a:gd name="T90" fmla="*/ 1016 w 9336"/>
                  <a:gd name="T91" fmla="*/ 7128 h 9379"/>
                  <a:gd name="T92" fmla="*/ 2914 w 9336"/>
                  <a:gd name="T93" fmla="*/ 7812 h 9379"/>
                  <a:gd name="T94" fmla="*/ 3576 w 9336"/>
                  <a:gd name="T95" fmla="*/ 7966 h 9379"/>
                  <a:gd name="T96" fmla="*/ 3796 w 9336"/>
                  <a:gd name="T97" fmla="*/ 8982 h 9379"/>
                  <a:gd name="T98" fmla="*/ 1987 w 9336"/>
                  <a:gd name="T99" fmla="*/ 4700 h 9379"/>
                  <a:gd name="T100" fmla="*/ 4701 w 9336"/>
                  <a:gd name="T101" fmla="*/ 2008 h 9379"/>
                  <a:gd name="T102" fmla="*/ 4679 w 9336"/>
                  <a:gd name="T103" fmla="*/ 7415 h 9379"/>
                  <a:gd name="T104" fmla="*/ 3046 w 9336"/>
                  <a:gd name="T105" fmla="*/ 3089 h 9379"/>
                  <a:gd name="T106" fmla="*/ 4679 w 9336"/>
                  <a:gd name="T107" fmla="*/ 7040 h 9379"/>
                  <a:gd name="T108" fmla="*/ 4679 w 9336"/>
                  <a:gd name="T109" fmla="*/ 2405 h 9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36" h="9379">
                    <a:moveTo>
                      <a:pt x="5716" y="9379"/>
                    </a:moveTo>
                    <a:lnTo>
                      <a:pt x="3620" y="9379"/>
                    </a:lnTo>
                    <a:cubicBezTo>
                      <a:pt x="3509" y="9379"/>
                      <a:pt x="3443" y="9313"/>
                      <a:pt x="3421" y="9202"/>
                    </a:cubicBezTo>
                    <a:lnTo>
                      <a:pt x="3333" y="8275"/>
                    </a:lnTo>
                    <a:cubicBezTo>
                      <a:pt x="3245" y="8253"/>
                      <a:pt x="3156" y="8209"/>
                      <a:pt x="3068" y="8165"/>
                    </a:cubicBezTo>
                    <a:lnTo>
                      <a:pt x="2362" y="8761"/>
                    </a:lnTo>
                    <a:cubicBezTo>
                      <a:pt x="2296" y="8827"/>
                      <a:pt x="2163" y="8827"/>
                      <a:pt x="2097" y="8739"/>
                    </a:cubicBezTo>
                    <a:lnTo>
                      <a:pt x="618" y="7260"/>
                    </a:lnTo>
                    <a:cubicBezTo>
                      <a:pt x="552" y="7194"/>
                      <a:pt x="552" y="7084"/>
                      <a:pt x="596" y="6995"/>
                    </a:cubicBezTo>
                    <a:lnTo>
                      <a:pt x="1192" y="6289"/>
                    </a:lnTo>
                    <a:cubicBezTo>
                      <a:pt x="1148" y="6201"/>
                      <a:pt x="1126" y="6113"/>
                      <a:pt x="1082" y="6024"/>
                    </a:cubicBezTo>
                    <a:lnTo>
                      <a:pt x="177" y="5936"/>
                    </a:lnTo>
                    <a:cubicBezTo>
                      <a:pt x="67" y="5936"/>
                      <a:pt x="0" y="5848"/>
                      <a:pt x="0" y="5737"/>
                    </a:cubicBezTo>
                    <a:lnTo>
                      <a:pt x="0" y="3641"/>
                    </a:lnTo>
                    <a:cubicBezTo>
                      <a:pt x="0" y="3531"/>
                      <a:pt x="67" y="3464"/>
                      <a:pt x="177" y="3442"/>
                    </a:cubicBezTo>
                    <a:lnTo>
                      <a:pt x="1104" y="3354"/>
                    </a:lnTo>
                    <a:cubicBezTo>
                      <a:pt x="1148" y="3266"/>
                      <a:pt x="1170" y="3177"/>
                      <a:pt x="1214" y="3089"/>
                    </a:cubicBezTo>
                    <a:lnTo>
                      <a:pt x="618" y="2383"/>
                    </a:lnTo>
                    <a:cubicBezTo>
                      <a:pt x="552" y="2317"/>
                      <a:pt x="552" y="2184"/>
                      <a:pt x="640" y="2118"/>
                    </a:cubicBezTo>
                    <a:lnTo>
                      <a:pt x="2119" y="640"/>
                    </a:lnTo>
                    <a:cubicBezTo>
                      <a:pt x="2185" y="573"/>
                      <a:pt x="2296" y="573"/>
                      <a:pt x="2384" y="617"/>
                    </a:cubicBezTo>
                    <a:lnTo>
                      <a:pt x="3090" y="1213"/>
                    </a:lnTo>
                    <a:cubicBezTo>
                      <a:pt x="3178" y="1169"/>
                      <a:pt x="3267" y="1147"/>
                      <a:pt x="3355" y="1103"/>
                    </a:cubicBezTo>
                    <a:lnTo>
                      <a:pt x="3443" y="176"/>
                    </a:lnTo>
                    <a:cubicBezTo>
                      <a:pt x="3443" y="66"/>
                      <a:pt x="3554" y="0"/>
                      <a:pt x="3642" y="0"/>
                    </a:cubicBezTo>
                    <a:lnTo>
                      <a:pt x="5738" y="0"/>
                    </a:lnTo>
                    <a:cubicBezTo>
                      <a:pt x="5849" y="0"/>
                      <a:pt x="5915" y="66"/>
                      <a:pt x="5937" y="176"/>
                    </a:cubicBezTo>
                    <a:lnTo>
                      <a:pt x="6025" y="1103"/>
                    </a:lnTo>
                    <a:cubicBezTo>
                      <a:pt x="6114" y="1147"/>
                      <a:pt x="6202" y="1169"/>
                      <a:pt x="6290" y="1213"/>
                    </a:cubicBezTo>
                    <a:lnTo>
                      <a:pt x="6996" y="617"/>
                    </a:lnTo>
                    <a:cubicBezTo>
                      <a:pt x="7062" y="551"/>
                      <a:pt x="7195" y="551"/>
                      <a:pt x="7261" y="640"/>
                    </a:cubicBezTo>
                    <a:lnTo>
                      <a:pt x="8740" y="2118"/>
                    </a:lnTo>
                    <a:cubicBezTo>
                      <a:pt x="8806" y="2184"/>
                      <a:pt x="8806" y="2295"/>
                      <a:pt x="8762" y="2383"/>
                    </a:cubicBezTo>
                    <a:lnTo>
                      <a:pt x="8122" y="3133"/>
                    </a:lnTo>
                    <a:cubicBezTo>
                      <a:pt x="8166" y="3222"/>
                      <a:pt x="8188" y="3310"/>
                      <a:pt x="8232" y="3398"/>
                    </a:cubicBezTo>
                    <a:lnTo>
                      <a:pt x="9159" y="3486"/>
                    </a:lnTo>
                    <a:cubicBezTo>
                      <a:pt x="9269" y="3486"/>
                      <a:pt x="9336" y="3575"/>
                      <a:pt x="9336" y="3685"/>
                    </a:cubicBezTo>
                    <a:lnTo>
                      <a:pt x="9336" y="5782"/>
                    </a:lnTo>
                    <a:cubicBezTo>
                      <a:pt x="9336" y="5892"/>
                      <a:pt x="9269" y="5958"/>
                      <a:pt x="9159" y="5980"/>
                    </a:cubicBezTo>
                    <a:lnTo>
                      <a:pt x="8232" y="6046"/>
                    </a:lnTo>
                    <a:cubicBezTo>
                      <a:pt x="8210" y="6135"/>
                      <a:pt x="8166" y="6223"/>
                      <a:pt x="8122" y="6311"/>
                    </a:cubicBezTo>
                    <a:lnTo>
                      <a:pt x="8718" y="7017"/>
                    </a:lnTo>
                    <a:cubicBezTo>
                      <a:pt x="8784" y="7084"/>
                      <a:pt x="8784" y="7216"/>
                      <a:pt x="8696" y="7282"/>
                    </a:cubicBezTo>
                    <a:lnTo>
                      <a:pt x="7217" y="8761"/>
                    </a:lnTo>
                    <a:cubicBezTo>
                      <a:pt x="7151" y="8827"/>
                      <a:pt x="7040" y="8827"/>
                      <a:pt x="6952" y="8783"/>
                    </a:cubicBezTo>
                    <a:lnTo>
                      <a:pt x="6246" y="8187"/>
                    </a:lnTo>
                    <a:cubicBezTo>
                      <a:pt x="6158" y="8231"/>
                      <a:pt x="6069" y="8253"/>
                      <a:pt x="5981" y="8297"/>
                    </a:cubicBezTo>
                    <a:lnTo>
                      <a:pt x="5893" y="9224"/>
                    </a:lnTo>
                    <a:cubicBezTo>
                      <a:pt x="5893" y="9313"/>
                      <a:pt x="5805" y="9379"/>
                      <a:pt x="5716" y="9379"/>
                    </a:cubicBezTo>
                    <a:close/>
                    <a:moveTo>
                      <a:pt x="3796" y="8982"/>
                    </a:moveTo>
                    <a:lnTo>
                      <a:pt x="5540" y="8982"/>
                    </a:lnTo>
                    <a:lnTo>
                      <a:pt x="5628" y="8121"/>
                    </a:lnTo>
                    <a:cubicBezTo>
                      <a:pt x="5628" y="8055"/>
                      <a:pt x="5694" y="7989"/>
                      <a:pt x="5760" y="7966"/>
                    </a:cubicBezTo>
                    <a:cubicBezTo>
                      <a:pt x="5915" y="7922"/>
                      <a:pt x="6069" y="7856"/>
                      <a:pt x="6202" y="7790"/>
                    </a:cubicBezTo>
                    <a:cubicBezTo>
                      <a:pt x="6268" y="7746"/>
                      <a:pt x="6356" y="7768"/>
                      <a:pt x="6422" y="7812"/>
                    </a:cubicBezTo>
                    <a:lnTo>
                      <a:pt x="7085" y="8364"/>
                    </a:lnTo>
                    <a:lnTo>
                      <a:pt x="8320" y="7128"/>
                    </a:lnTo>
                    <a:lnTo>
                      <a:pt x="7769" y="6444"/>
                    </a:lnTo>
                    <a:cubicBezTo>
                      <a:pt x="7725" y="6377"/>
                      <a:pt x="7702" y="6311"/>
                      <a:pt x="7747" y="6223"/>
                    </a:cubicBezTo>
                    <a:cubicBezTo>
                      <a:pt x="7813" y="6069"/>
                      <a:pt x="7879" y="5936"/>
                      <a:pt x="7923" y="5782"/>
                    </a:cubicBezTo>
                    <a:cubicBezTo>
                      <a:pt x="7945" y="5715"/>
                      <a:pt x="8011" y="5649"/>
                      <a:pt x="8100" y="5649"/>
                    </a:cubicBezTo>
                    <a:lnTo>
                      <a:pt x="8960" y="5561"/>
                    </a:lnTo>
                    <a:lnTo>
                      <a:pt x="8960" y="3817"/>
                    </a:lnTo>
                    <a:lnTo>
                      <a:pt x="8100" y="3729"/>
                    </a:lnTo>
                    <a:cubicBezTo>
                      <a:pt x="8034" y="3729"/>
                      <a:pt x="7967" y="3663"/>
                      <a:pt x="7945" y="3597"/>
                    </a:cubicBezTo>
                    <a:cubicBezTo>
                      <a:pt x="7901" y="3442"/>
                      <a:pt x="7835" y="3288"/>
                      <a:pt x="7769" y="3155"/>
                    </a:cubicBezTo>
                    <a:cubicBezTo>
                      <a:pt x="7725" y="3089"/>
                      <a:pt x="7747" y="3001"/>
                      <a:pt x="7791" y="2935"/>
                    </a:cubicBezTo>
                    <a:lnTo>
                      <a:pt x="8342" y="2273"/>
                    </a:lnTo>
                    <a:lnTo>
                      <a:pt x="7107" y="1037"/>
                    </a:lnTo>
                    <a:lnTo>
                      <a:pt x="6422" y="1589"/>
                    </a:lnTo>
                    <a:cubicBezTo>
                      <a:pt x="6356" y="1633"/>
                      <a:pt x="6290" y="1655"/>
                      <a:pt x="6202" y="1611"/>
                    </a:cubicBezTo>
                    <a:cubicBezTo>
                      <a:pt x="6069" y="1544"/>
                      <a:pt x="5915" y="1478"/>
                      <a:pt x="5760" y="1434"/>
                    </a:cubicBezTo>
                    <a:cubicBezTo>
                      <a:pt x="5694" y="1412"/>
                      <a:pt x="5628" y="1346"/>
                      <a:pt x="5628" y="1257"/>
                    </a:cubicBezTo>
                    <a:lnTo>
                      <a:pt x="5540" y="397"/>
                    </a:lnTo>
                    <a:lnTo>
                      <a:pt x="3796" y="397"/>
                    </a:lnTo>
                    <a:lnTo>
                      <a:pt x="3708" y="1257"/>
                    </a:lnTo>
                    <a:cubicBezTo>
                      <a:pt x="3708" y="1324"/>
                      <a:pt x="3642" y="1390"/>
                      <a:pt x="3576" y="1412"/>
                    </a:cubicBezTo>
                    <a:cubicBezTo>
                      <a:pt x="3421" y="1456"/>
                      <a:pt x="3267" y="1522"/>
                      <a:pt x="3134" y="1589"/>
                    </a:cubicBezTo>
                    <a:cubicBezTo>
                      <a:pt x="3068" y="1633"/>
                      <a:pt x="2980" y="1611"/>
                      <a:pt x="2914" y="1566"/>
                    </a:cubicBezTo>
                    <a:lnTo>
                      <a:pt x="2251" y="1015"/>
                    </a:lnTo>
                    <a:lnTo>
                      <a:pt x="1038" y="2295"/>
                    </a:lnTo>
                    <a:lnTo>
                      <a:pt x="1589" y="2957"/>
                    </a:lnTo>
                    <a:cubicBezTo>
                      <a:pt x="1634" y="3023"/>
                      <a:pt x="1656" y="3089"/>
                      <a:pt x="1611" y="3177"/>
                    </a:cubicBezTo>
                    <a:cubicBezTo>
                      <a:pt x="1545" y="3332"/>
                      <a:pt x="1479" y="3464"/>
                      <a:pt x="1435" y="3619"/>
                    </a:cubicBezTo>
                    <a:cubicBezTo>
                      <a:pt x="1413" y="3685"/>
                      <a:pt x="1347" y="3751"/>
                      <a:pt x="1258" y="3751"/>
                    </a:cubicBezTo>
                    <a:lnTo>
                      <a:pt x="398" y="3840"/>
                    </a:lnTo>
                    <a:lnTo>
                      <a:pt x="398" y="5583"/>
                    </a:lnTo>
                    <a:lnTo>
                      <a:pt x="1258" y="5671"/>
                    </a:lnTo>
                    <a:cubicBezTo>
                      <a:pt x="1325" y="5671"/>
                      <a:pt x="1391" y="5737"/>
                      <a:pt x="1413" y="5804"/>
                    </a:cubicBezTo>
                    <a:cubicBezTo>
                      <a:pt x="1457" y="5958"/>
                      <a:pt x="1523" y="6113"/>
                      <a:pt x="1589" y="6245"/>
                    </a:cubicBezTo>
                    <a:cubicBezTo>
                      <a:pt x="1634" y="6311"/>
                      <a:pt x="1611" y="6400"/>
                      <a:pt x="1567" y="6466"/>
                    </a:cubicBezTo>
                    <a:lnTo>
                      <a:pt x="1016" y="7128"/>
                    </a:lnTo>
                    <a:lnTo>
                      <a:pt x="2251" y="8364"/>
                    </a:lnTo>
                    <a:lnTo>
                      <a:pt x="2914" y="7812"/>
                    </a:lnTo>
                    <a:cubicBezTo>
                      <a:pt x="2980" y="7768"/>
                      <a:pt x="3046" y="7746"/>
                      <a:pt x="3134" y="7790"/>
                    </a:cubicBezTo>
                    <a:cubicBezTo>
                      <a:pt x="3289" y="7856"/>
                      <a:pt x="3421" y="7922"/>
                      <a:pt x="3576" y="7966"/>
                    </a:cubicBezTo>
                    <a:cubicBezTo>
                      <a:pt x="3642" y="7989"/>
                      <a:pt x="3708" y="8055"/>
                      <a:pt x="3708" y="8143"/>
                    </a:cubicBezTo>
                    <a:lnTo>
                      <a:pt x="3796" y="8982"/>
                    </a:lnTo>
                    <a:close/>
                    <a:moveTo>
                      <a:pt x="4679" y="7415"/>
                    </a:moveTo>
                    <a:cubicBezTo>
                      <a:pt x="3178" y="7415"/>
                      <a:pt x="1965" y="6201"/>
                      <a:pt x="1987" y="4700"/>
                    </a:cubicBezTo>
                    <a:cubicBezTo>
                      <a:pt x="1987" y="3972"/>
                      <a:pt x="2274" y="3310"/>
                      <a:pt x="2781" y="2802"/>
                    </a:cubicBezTo>
                    <a:cubicBezTo>
                      <a:pt x="3289" y="2295"/>
                      <a:pt x="3973" y="2030"/>
                      <a:pt x="4701" y="2008"/>
                    </a:cubicBezTo>
                    <a:cubicBezTo>
                      <a:pt x="6180" y="2008"/>
                      <a:pt x="7394" y="3222"/>
                      <a:pt x="7394" y="4722"/>
                    </a:cubicBezTo>
                    <a:cubicBezTo>
                      <a:pt x="7371" y="6223"/>
                      <a:pt x="6158" y="7415"/>
                      <a:pt x="4679" y="7415"/>
                    </a:cubicBezTo>
                    <a:close/>
                    <a:moveTo>
                      <a:pt x="4679" y="2405"/>
                    </a:moveTo>
                    <a:cubicBezTo>
                      <a:pt x="4061" y="2405"/>
                      <a:pt x="3487" y="2648"/>
                      <a:pt x="3046" y="3089"/>
                    </a:cubicBezTo>
                    <a:cubicBezTo>
                      <a:pt x="2605" y="3531"/>
                      <a:pt x="2362" y="4104"/>
                      <a:pt x="2362" y="4722"/>
                    </a:cubicBezTo>
                    <a:cubicBezTo>
                      <a:pt x="2362" y="6002"/>
                      <a:pt x="3399" y="7040"/>
                      <a:pt x="4679" y="7040"/>
                    </a:cubicBezTo>
                    <a:cubicBezTo>
                      <a:pt x="5959" y="7040"/>
                      <a:pt x="6996" y="6002"/>
                      <a:pt x="6996" y="4722"/>
                    </a:cubicBezTo>
                    <a:cubicBezTo>
                      <a:pt x="6996" y="3442"/>
                      <a:pt x="5959" y="2405"/>
                      <a:pt x="4679" y="2405"/>
                    </a:cubicBezTo>
                    <a:close/>
                    <a:moveTo>
                      <a:pt x="2163" y="4722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isometricTopUp">
                  <a:rot lat="20400000" lon="19800000" rev="3609745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8" name="直接箭头连接符 7"/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190036" y="300002"/>
            <a:ext cx="5087393" cy="488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一、他山之石</a:t>
            </a:r>
            <a:r>
              <a:rPr lang="en-US" altLang="zh-CN" sz="2800" dirty="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学习调研所悟</a:t>
            </a:r>
          </a:p>
        </p:txBody>
      </p:sp>
      <p:grpSp>
        <p:nvGrpSpPr>
          <p:cNvPr id="244" name="组合 243"/>
          <p:cNvGrpSpPr/>
          <p:nvPr/>
        </p:nvGrpSpPr>
        <p:grpSpPr>
          <a:xfrm>
            <a:off x="548252" y="1235231"/>
            <a:ext cx="3928416" cy="546020"/>
            <a:chOff x="734564" y="1698724"/>
            <a:chExt cx="3928416" cy="546020"/>
          </a:xfrm>
        </p:grpSpPr>
        <p:grpSp>
          <p:nvGrpSpPr>
            <p:cNvPr id="245" name="组合 244"/>
            <p:cNvGrpSpPr/>
            <p:nvPr/>
          </p:nvGrpSpPr>
          <p:grpSpPr>
            <a:xfrm>
              <a:off x="833633" y="1698724"/>
              <a:ext cx="3829347" cy="546020"/>
              <a:chOff x="1144185" y="1349813"/>
              <a:chExt cx="4552600" cy="830175"/>
            </a:xfrm>
          </p:grpSpPr>
          <p:sp>
            <p:nvSpPr>
              <p:cNvPr id="249" name="矩形: 圆顶角 248"/>
              <p:cNvSpPr/>
              <p:nvPr/>
            </p:nvSpPr>
            <p:spPr>
              <a:xfrm rot="16200000" flipH="1">
                <a:off x="3011569" y="-511397"/>
                <a:ext cx="817832" cy="4552599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0" name="矩形: 圆角 249"/>
              <p:cNvSpPr/>
              <p:nvPr/>
            </p:nvSpPr>
            <p:spPr>
              <a:xfrm>
                <a:off x="5578675" y="1349813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6" name="文本框 245"/>
            <p:cNvSpPr txBox="1"/>
            <p:nvPr/>
          </p:nvSpPr>
          <p:spPr>
            <a:xfrm>
              <a:off x="1563868" y="1750177"/>
              <a:ext cx="2979460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强在产业集聚程度高</a:t>
              </a:r>
            </a:p>
          </p:txBody>
        </p:sp>
        <p:sp>
          <p:nvSpPr>
            <p:cNvPr id="247" name="任意多边形: 形状 246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（一）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0002" y="2092548"/>
            <a:ext cx="1631739" cy="492443"/>
            <a:chOff x="931746" y="3075584"/>
            <a:chExt cx="1631739" cy="492443"/>
          </a:xfrm>
        </p:grpSpPr>
        <p:sp>
          <p:nvSpPr>
            <p:cNvPr id="271" name="文本框 270"/>
            <p:cNvSpPr txBox="1"/>
            <p:nvPr/>
          </p:nvSpPr>
          <p:spPr>
            <a:xfrm>
              <a:off x="1377557" y="3075584"/>
              <a:ext cx="1185928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600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邹城市</a:t>
              </a:r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931746" y="3097489"/>
              <a:ext cx="363654" cy="417854"/>
              <a:chOff x="931746" y="3097489"/>
              <a:chExt cx="363654" cy="417854"/>
            </a:xfrm>
          </p:grpSpPr>
          <p:sp>
            <p:nvSpPr>
              <p:cNvPr id="272" name="六边形 5"/>
              <p:cNvSpPr/>
              <p:nvPr/>
            </p:nvSpPr>
            <p:spPr>
              <a:xfrm rot="16200000">
                <a:off x="904646" y="3124589"/>
                <a:ext cx="417854" cy="363654"/>
              </a:xfrm>
              <a:custGeom>
                <a:avLst/>
                <a:gdLst>
                  <a:gd name="connsiteX0" fmla="*/ 15214 w 3562669"/>
                  <a:gd name="connsiteY0" fmla="*/ 1485876 h 3100550"/>
                  <a:gd name="connsiteX1" fmla="*/ 718352 w 3562669"/>
                  <a:gd name="connsiteY1" fmla="*/ 79601 h 3100550"/>
                  <a:gd name="connsiteX2" fmla="*/ 847150 w 3562669"/>
                  <a:gd name="connsiteY2" fmla="*/ 0 h 3100550"/>
                  <a:gd name="connsiteX3" fmla="*/ 2715520 w 3562669"/>
                  <a:gd name="connsiteY3" fmla="*/ 0 h 3100550"/>
                  <a:gd name="connsiteX4" fmla="*/ 2844318 w 3562669"/>
                  <a:gd name="connsiteY4" fmla="*/ 79601 h 3100550"/>
                  <a:gd name="connsiteX5" fmla="*/ 3547455 w 3562669"/>
                  <a:gd name="connsiteY5" fmla="*/ 1485876 h 3100550"/>
                  <a:gd name="connsiteX6" fmla="*/ 3547455 w 3562669"/>
                  <a:gd name="connsiteY6" fmla="*/ 1614674 h 3100550"/>
                  <a:gd name="connsiteX7" fmla="*/ 2844318 w 3562669"/>
                  <a:gd name="connsiteY7" fmla="*/ 3020949 h 3100550"/>
                  <a:gd name="connsiteX8" fmla="*/ 2715520 w 3562669"/>
                  <a:gd name="connsiteY8" fmla="*/ 3100550 h 3100550"/>
                  <a:gd name="connsiteX9" fmla="*/ 847150 w 3562669"/>
                  <a:gd name="connsiteY9" fmla="*/ 3100550 h 3100550"/>
                  <a:gd name="connsiteX10" fmla="*/ 718352 w 3562669"/>
                  <a:gd name="connsiteY10" fmla="*/ 3020949 h 3100550"/>
                  <a:gd name="connsiteX11" fmla="*/ 15214 w 3562669"/>
                  <a:gd name="connsiteY11" fmla="*/ 1614674 h 3100550"/>
                  <a:gd name="connsiteX12" fmla="*/ 15214 w 3562669"/>
                  <a:gd name="connsiteY12" fmla="*/ 1485876 h 310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62669" h="3100550">
                    <a:moveTo>
                      <a:pt x="15214" y="1485876"/>
                    </a:moveTo>
                    <a:lnTo>
                      <a:pt x="718352" y="79601"/>
                    </a:lnTo>
                    <a:cubicBezTo>
                      <a:pt x="742750" y="30806"/>
                      <a:pt x="792595" y="0"/>
                      <a:pt x="847150" y="0"/>
                    </a:cubicBezTo>
                    <a:lnTo>
                      <a:pt x="2715520" y="0"/>
                    </a:lnTo>
                    <a:cubicBezTo>
                      <a:pt x="2770075" y="0"/>
                      <a:pt x="2819920" y="30806"/>
                      <a:pt x="2844318" y="79601"/>
                    </a:cubicBezTo>
                    <a:lnTo>
                      <a:pt x="3547455" y="1485876"/>
                    </a:lnTo>
                    <a:cubicBezTo>
                      <a:pt x="3567741" y="1526447"/>
                      <a:pt x="3567741" y="1574103"/>
                      <a:pt x="3547455" y="1614674"/>
                    </a:cubicBezTo>
                    <a:lnTo>
                      <a:pt x="2844318" y="3020949"/>
                    </a:lnTo>
                    <a:cubicBezTo>
                      <a:pt x="2819920" y="3069744"/>
                      <a:pt x="2770075" y="3100550"/>
                      <a:pt x="2715520" y="3100550"/>
                    </a:cubicBezTo>
                    <a:lnTo>
                      <a:pt x="847150" y="3100550"/>
                    </a:lnTo>
                    <a:cubicBezTo>
                      <a:pt x="792595" y="3100550"/>
                      <a:pt x="742750" y="3069744"/>
                      <a:pt x="718352" y="3020949"/>
                    </a:cubicBezTo>
                    <a:lnTo>
                      <a:pt x="15214" y="1614674"/>
                    </a:lnTo>
                    <a:cubicBezTo>
                      <a:pt x="-5071" y="1574103"/>
                      <a:pt x="-5071" y="1526447"/>
                      <a:pt x="15214" y="1485876"/>
                    </a:cubicBezTo>
                  </a:path>
                </a:pathLst>
              </a:custGeom>
              <a:solidFill>
                <a:schemeClr val="bg1"/>
              </a:solidFill>
              <a:ln w="3175">
                <a:solidFill>
                  <a:srgbClr val="1EA9EF"/>
                </a:solidFill>
              </a:ln>
              <a:effectLst>
                <a:outerShdw blurRad="292100" dist="127000" dir="5400000" algn="t" rotWithShape="0">
                  <a:srgbClr val="007EE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273" name="iconfont-11417-5421003"/>
              <p:cNvSpPr/>
              <p:nvPr/>
            </p:nvSpPr>
            <p:spPr>
              <a:xfrm>
                <a:off x="992046" y="3181711"/>
                <a:ext cx="243053" cy="249411"/>
              </a:xfrm>
              <a:custGeom>
                <a:avLst/>
                <a:gdLst>
                  <a:gd name="T0" fmla="*/ 386 w 10910"/>
                  <a:gd name="T1" fmla="*/ 10615 h 11196"/>
                  <a:gd name="T2" fmla="*/ 10484 w 10910"/>
                  <a:gd name="T3" fmla="*/ 10593 h 11196"/>
                  <a:gd name="T4" fmla="*/ 5768 w 10910"/>
                  <a:gd name="T5" fmla="*/ 10687 h 11196"/>
                  <a:gd name="T6" fmla="*/ 10903 w 10910"/>
                  <a:gd name="T7" fmla="*/ 1353 h 11196"/>
                  <a:gd name="T8" fmla="*/ 5994 w 10910"/>
                  <a:gd name="T9" fmla="*/ 11196 h 11196"/>
                  <a:gd name="T10" fmla="*/ 10903 w 10910"/>
                  <a:gd name="T11" fmla="*/ 1353 h 11196"/>
                  <a:gd name="T12" fmla="*/ 6656 w 10910"/>
                  <a:gd name="T13" fmla="*/ 10071 h 11196"/>
                  <a:gd name="T14" fmla="*/ 9936 w 10910"/>
                  <a:gd name="T15" fmla="*/ 9397 h 11196"/>
                  <a:gd name="T16" fmla="*/ 9936 w 10910"/>
                  <a:gd name="T17" fmla="*/ 8379 h 11196"/>
                  <a:gd name="T18" fmla="*/ 6655 w 10910"/>
                  <a:gd name="T19" fmla="*/ 7148 h 11196"/>
                  <a:gd name="T20" fmla="*/ 9935 w 10910"/>
                  <a:gd name="T21" fmla="*/ 8379 h 11196"/>
                  <a:gd name="T22" fmla="*/ 9936 w 10910"/>
                  <a:gd name="T23" fmla="*/ 6587 h 11196"/>
                  <a:gd name="T24" fmla="*/ 6655 w 10910"/>
                  <a:gd name="T25" fmla="*/ 5262 h 11196"/>
                  <a:gd name="T26" fmla="*/ 9935 w 10910"/>
                  <a:gd name="T27" fmla="*/ 6587 h 11196"/>
                  <a:gd name="T28" fmla="*/ 9936 w 10910"/>
                  <a:gd name="T29" fmla="*/ 4748 h 11196"/>
                  <a:gd name="T30" fmla="*/ 6655 w 10910"/>
                  <a:gd name="T31" fmla="*/ 3266 h 11196"/>
                  <a:gd name="T32" fmla="*/ 9935 w 10910"/>
                  <a:gd name="T33" fmla="*/ 4748 h 11196"/>
                  <a:gd name="T34" fmla="*/ 9936 w 10910"/>
                  <a:gd name="T35" fmla="*/ 2906 h 11196"/>
                  <a:gd name="T36" fmla="*/ 6655 w 10910"/>
                  <a:gd name="T37" fmla="*/ 1228 h 11196"/>
                  <a:gd name="T38" fmla="*/ 9935 w 10910"/>
                  <a:gd name="T39" fmla="*/ 2906 h 11196"/>
                  <a:gd name="T40" fmla="*/ 3253 w 10910"/>
                  <a:gd name="T41" fmla="*/ 3806 h 11196"/>
                  <a:gd name="T42" fmla="*/ 2143 w 10910"/>
                  <a:gd name="T43" fmla="*/ 1962 h 11196"/>
                  <a:gd name="T44" fmla="*/ 0 w 10910"/>
                  <a:gd name="T45" fmla="*/ 4776 h 11196"/>
                  <a:gd name="T46" fmla="*/ 1534 w 10910"/>
                  <a:gd name="T47" fmla="*/ 5260 h 11196"/>
                  <a:gd name="T48" fmla="*/ 0 w 10910"/>
                  <a:gd name="T49" fmla="*/ 5971 h 11196"/>
                  <a:gd name="T50" fmla="*/ 1534 w 10910"/>
                  <a:gd name="T51" fmla="*/ 6455 h 11196"/>
                  <a:gd name="T52" fmla="*/ 0 w 10910"/>
                  <a:gd name="T53" fmla="*/ 7166 h 11196"/>
                  <a:gd name="T54" fmla="*/ 1534 w 10910"/>
                  <a:gd name="T55" fmla="*/ 7650 h 11196"/>
                  <a:gd name="T56" fmla="*/ 0 w 10910"/>
                  <a:gd name="T57" fmla="*/ 8360 h 11196"/>
                  <a:gd name="T58" fmla="*/ 1534 w 10910"/>
                  <a:gd name="T59" fmla="*/ 8843 h 11196"/>
                  <a:gd name="T60" fmla="*/ 0 w 10910"/>
                  <a:gd name="T61" fmla="*/ 9555 h 11196"/>
                  <a:gd name="T62" fmla="*/ 1534 w 10910"/>
                  <a:gd name="T63" fmla="*/ 10038 h 11196"/>
                  <a:gd name="T64" fmla="*/ 0 w 10910"/>
                  <a:gd name="T65" fmla="*/ 10652 h 11196"/>
                  <a:gd name="T66" fmla="*/ 5683 w 10910"/>
                  <a:gd name="T67" fmla="*/ 0 h 11196"/>
                  <a:gd name="T68" fmla="*/ 3253 w 10910"/>
                  <a:gd name="T69" fmla="*/ 3806 h 11196"/>
                  <a:gd name="T70" fmla="*/ 4141 w 10910"/>
                  <a:gd name="T71" fmla="*/ 10108 h 11196"/>
                  <a:gd name="T72" fmla="*/ 4768 w 10910"/>
                  <a:gd name="T73" fmla="*/ 9137 h 11196"/>
                  <a:gd name="T74" fmla="*/ 4761 w 10910"/>
                  <a:gd name="T75" fmla="*/ 8095 h 11196"/>
                  <a:gd name="T76" fmla="*/ 4126 w 10910"/>
                  <a:gd name="T77" fmla="*/ 7402 h 11196"/>
                  <a:gd name="T78" fmla="*/ 4761 w 10910"/>
                  <a:gd name="T79" fmla="*/ 8095 h 11196"/>
                  <a:gd name="T80" fmla="*/ 4121 w 10910"/>
                  <a:gd name="T81" fmla="*/ 6360 h 11196"/>
                  <a:gd name="T82" fmla="*/ 4749 w 10910"/>
                  <a:gd name="T83" fmla="*/ 5391 h 11196"/>
                  <a:gd name="T84" fmla="*/ 4743 w 10910"/>
                  <a:gd name="T85" fmla="*/ 4346 h 11196"/>
                  <a:gd name="T86" fmla="*/ 4108 w 10910"/>
                  <a:gd name="T87" fmla="*/ 3652 h 11196"/>
                  <a:gd name="T88" fmla="*/ 4743 w 10910"/>
                  <a:gd name="T89" fmla="*/ 4346 h 11196"/>
                  <a:gd name="T90" fmla="*/ 4733 w 10910"/>
                  <a:gd name="T91" fmla="*/ 2470 h 11196"/>
                  <a:gd name="T92" fmla="*/ 4098 w 10910"/>
                  <a:gd name="T93" fmla="*/ 1778 h 1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10" h="11196">
                    <a:moveTo>
                      <a:pt x="404" y="10175"/>
                    </a:moveTo>
                    <a:lnTo>
                      <a:pt x="386" y="10615"/>
                    </a:lnTo>
                    <a:lnTo>
                      <a:pt x="5761" y="11195"/>
                    </a:lnTo>
                    <a:lnTo>
                      <a:pt x="10484" y="10593"/>
                    </a:lnTo>
                    <a:lnTo>
                      <a:pt x="10494" y="10117"/>
                    </a:lnTo>
                    <a:lnTo>
                      <a:pt x="5768" y="10687"/>
                    </a:lnTo>
                    <a:lnTo>
                      <a:pt x="404" y="10175"/>
                    </a:lnTo>
                    <a:close/>
                    <a:moveTo>
                      <a:pt x="10903" y="1353"/>
                    </a:moveTo>
                    <a:lnTo>
                      <a:pt x="5994" y="0"/>
                    </a:lnTo>
                    <a:lnTo>
                      <a:pt x="5994" y="11196"/>
                    </a:lnTo>
                    <a:lnTo>
                      <a:pt x="10910" y="10656"/>
                    </a:lnTo>
                    <a:lnTo>
                      <a:pt x="10903" y="1353"/>
                    </a:lnTo>
                    <a:close/>
                    <a:moveTo>
                      <a:pt x="9936" y="10233"/>
                    </a:moveTo>
                    <a:lnTo>
                      <a:pt x="6656" y="10071"/>
                    </a:lnTo>
                    <a:lnTo>
                      <a:pt x="6656" y="9215"/>
                    </a:lnTo>
                    <a:lnTo>
                      <a:pt x="9936" y="9397"/>
                    </a:lnTo>
                    <a:lnTo>
                      <a:pt x="9936" y="10233"/>
                    </a:lnTo>
                    <a:close/>
                    <a:moveTo>
                      <a:pt x="9936" y="8379"/>
                    </a:moveTo>
                    <a:lnTo>
                      <a:pt x="6655" y="8004"/>
                    </a:lnTo>
                    <a:lnTo>
                      <a:pt x="6655" y="7148"/>
                    </a:lnTo>
                    <a:lnTo>
                      <a:pt x="9935" y="7543"/>
                    </a:lnTo>
                    <a:lnTo>
                      <a:pt x="9935" y="8379"/>
                    </a:lnTo>
                    <a:lnTo>
                      <a:pt x="9936" y="8379"/>
                    </a:lnTo>
                    <a:close/>
                    <a:moveTo>
                      <a:pt x="9936" y="6587"/>
                    </a:moveTo>
                    <a:lnTo>
                      <a:pt x="6655" y="6118"/>
                    </a:lnTo>
                    <a:lnTo>
                      <a:pt x="6655" y="5262"/>
                    </a:lnTo>
                    <a:lnTo>
                      <a:pt x="9935" y="5751"/>
                    </a:lnTo>
                    <a:lnTo>
                      <a:pt x="9935" y="6587"/>
                    </a:lnTo>
                    <a:lnTo>
                      <a:pt x="9936" y="6587"/>
                    </a:lnTo>
                    <a:close/>
                    <a:moveTo>
                      <a:pt x="9936" y="4748"/>
                    </a:moveTo>
                    <a:lnTo>
                      <a:pt x="6655" y="4122"/>
                    </a:lnTo>
                    <a:lnTo>
                      <a:pt x="6655" y="3266"/>
                    </a:lnTo>
                    <a:lnTo>
                      <a:pt x="9935" y="3912"/>
                    </a:lnTo>
                    <a:lnTo>
                      <a:pt x="9935" y="4748"/>
                    </a:lnTo>
                    <a:lnTo>
                      <a:pt x="9936" y="4748"/>
                    </a:lnTo>
                    <a:close/>
                    <a:moveTo>
                      <a:pt x="9936" y="2906"/>
                    </a:moveTo>
                    <a:lnTo>
                      <a:pt x="6655" y="2086"/>
                    </a:lnTo>
                    <a:lnTo>
                      <a:pt x="6655" y="1228"/>
                    </a:lnTo>
                    <a:lnTo>
                      <a:pt x="9935" y="2070"/>
                    </a:lnTo>
                    <a:lnTo>
                      <a:pt x="9935" y="2906"/>
                    </a:lnTo>
                    <a:lnTo>
                      <a:pt x="9936" y="2906"/>
                    </a:lnTo>
                    <a:close/>
                    <a:moveTo>
                      <a:pt x="3253" y="3806"/>
                    </a:moveTo>
                    <a:lnTo>
                      <a:pt x="2143" y="4200"/>
                    </a:lnTo>
                    <a:lnTo>
                      <a:pt x="2143" y="1962"/>
                    </a:lnTo>
                    <a:lnTo>
                      <a:pt x="0" y="4288"/>
                    </a:lnTo>
                    <a:lnTo>
                      <a:pt x="0" y="4776"/>
                    </a:lnTo>
                    <a:lnTo>
                      <a:pt x="1534" y="4776"/>
                    </a:lnTo>
                    <a:lnTo>
                      <a:pt x="1534" y="5260"/>
                    </a:lnTo>
                    <a:lnTo>
                      <a:pt x="0" y="5260"/>
                    </a:lnTo>
                    <a:lnTo>
                      <a:pt x="0" y="5971"/>
                    </a:lnTo>
                    <a:lnTo>
                      <a:pt x="1534" y="5971"/>
                    </a:lnTo>
                    <a:lnTo>
                      <a:pt x="1534" y="6455"/>
                    </a:lnTo>
                    <a:lnTo>
                      <a:pt x="0" y="6455"/>
                    </a:lnTo>
                    <a:lnTo>
                      <a:pt x="0" y="7166"/>
                    </a:lnTo>
                    <a:lnTo>
                      <a:pt x="1534" y="7166"/>
                    </a:lnTo>
                    <a:lnTo>
                      <a:pt x="1534" y="7650"/>
                    </a:lnTo>
                    <a:lnTo>
                      <a:pt x="0" y="7650"/>
                    </a:lnTo>
                    <a:lnTo>
                      <a:pt x="0" y="8360"/>
                    </a:lnTo>
                    <a:lnTo>
                      <a:pt x="1534" y="8360"/>
                    </a:lnTo>
                    <a:lnTo>
                      <a:pt x="1534" y="8843"/>
                    </a:lnTo>
                    <a:lnTo>
                      <a:pt x="0" y="8843"/>
                    </a:lnTo>
                    <a:lnTo>
                      <a:pt x="0" y="9555"/>
                    </a:lnTo>
                    <a:lnTo>
                      <a:pt x="1534" y="9555"/>
                    </a:lnTo>
                    <a:lnTo>
                      <a:pt x="1534" y="10038"/>
                    </a:lnTo>
                    <a:lnTo>
                      <a:pt x="0" y="10038"/>
                    </a:lnTo>
                    <a:lnTo>
                      <a:pt x="0" y="10652"/>
                    </a:lnTo>
                    <a:lnTo>
                      <a:pt x="5683" y="11196"/>
                    </a:lnTo>
                    <a:lnTo>
                      <a:pt x="5683" y="0"/>
                    </a:lnTo>
                    <a:lnTo>
                      <a:pt x="3253" y="895"/>
                    </a:lnTo>
                    <a:lnTo>
                      <a:pt x="3253" y="3806"/>
                    </a:lnTo>
                    <a:close/>
                    <a:moveTo>
                      <a:pt x="4771" y="9968"/>
                    </a:moveTo>
                    <a:lnTo>
                      <a:pt x="4141" y="10108"/>
                    </a:lnTo>
                    <a:lnTo>
                      <a:pt x="4138" y="9277"/>
                    </a:lnTo>
                    <a:lnTo>
                      <a:pt x="4768" y="9137"/>
                    </a:lnTo>
                    <a:lnTo>
                      <a:pt x="4771" y="9968"/>
                    </a:lnTo>
                    <a:close/>
                    <a:moveTo>
                      <a:pt x="4761" y="8095"/>
                    </a:moveTo>
                    <a:lnTo>
                      <a:pt x="4130" y="8235"/>
                    </a:lnTo>
                    <a:lnTo>
                      <a:pt x="4126" y="7402"/>
                    </a:lnTo>
                    <a:lnTo>
                      <a:pt x="4758" y="7262"/>
                    </a:lnTo>
                    <a:lnTo>
                      <a:pt x="4761" y="8095"/>
                    </a:lnTo>
                    <a:close/>
                    <a:moveTo>
                      <a:pt x="4751" y="6220"/>
                    </a:moveTo>
                    <a:lnTo>
                      <a:pt x="4121" y="6360"/>
                    </a:lnTo>
                    <a:lnTo>
                      <a:pt x="4118" y="5530"/>
                    </a:lnTo>
                    <a:lnTo>
                      <a:pt x="4749" y="5391"/>
                    </a:lnTo>
                    <a:lnTo>
                      <a:pt x="4751" y="6220"/>
                    </a:lnTo>
                    <a:close/>
                    <a:moveTo>
                      <a:pt x="4743" y="4346"/>
                    </a:moveTo>
                    <a:lnTo>
                      <a:pt x="4111" y="4485"/>
                    </a:lnTo>
                    <a:lnTo>
                      <a:pt x="4108" y="3652"/>
                    </a:lnTo>
                    <a:lnTo>
                      <a:pt x="4738" y="3512"/>
                    </a:lnTo>
                    <a:lnTo>
                      <a:pt x="4743" y="4346"/>
                    </a:lnTo>
                    <a:close/>
                    <a:moveTo>
                      <a:pt x="4729" y="1640"/>
                    </a:moveTo>
                    <a:lnTo>
                      <a:pt x="4733" y="2470"/>
                    </a:lnTo>
                    <a:lnTo>
                      <a:pt x="4101" y="2610"/>
                    </a:lnTo>
                    <a:lnTo>
                      <a:pt x="4098" y="1778"/>
                    </a:lnTo>
                    <a:lnTo>
                      <a:pt x="4729" y="1640"/>
                    </a:lnTo>
                    <a:close/>
                  </a:path>
                </a:pathLst>
              </a:custGeom>
              <a:solidFill>
                <a:srgbClr val="007E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526FBE9-663F-ED0A-F7E0-7D0C1FAF0D09}"/>
              </a:ext>
            </a:extLst>
          </p:cNvPr>
          <p:cNvGrpSpPr/>
          <p:nvPr/>
        </p:nvGrpSpPr>
        <p:grpSpPr>
          <a:xfrm>
            <a:off x="760368" y="2619375"/>
            <a:ext cx="10896600" cy="3276600"/>
            <a:chOff x="760368" y="2619375"/>
            <a:chExt cx="10896600" cy="3276600"/>
          </a:xfrm>
        </p:grpSpPr>
        <p:sp>
          <p:nvSpPr>
            <p:cNvPr id="19" name="矩形 18"/>
            <p:cNvSpPr/>
            <p:nvPr/>
          </p:nvSpPr>
          <p:spPr>
            <a:xfrm>
              <a:off x="760368" y="2619375"/>
              <a:ext cx="10896600" cy="3276600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32303" y="2713282"/>
              <a:ext cx="4696714" cy="2999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相继打造了</a:t>
              </a:r>
              <a:r>
                <a:rPr lang="zh-CN" altLang="en-US" sz="18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余个特色园区，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在产业转型升级中发挥了重要作用。在产业发展上，坚持把机器人产业作为引领经济转型的支柱产业来培植，整合园区、政策、资金、人才等各类优势资源，形成了涵盖多个领域的机器人产业发展格局，集聚了</a:t>
              </a:r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30</a:t>
              </a:r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余家相关企业，成为全省规模最大的工业机器人生产基地。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8500191" y="0"/>
            <a:ext cx="3696523" cy="6858000"/>
          </a:xfrm>
          <a:prstGeom prst="rect">
            <a:avLst/>
          </a:prstGeom>
          <a:solidFill>
            <a:srgbClr val="007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DF4C148-1999-1775-C1C6-850E51C979F2}"/>
              </a:ext>
            </a:extLst>
          </p:cNvPr>
          <p:cNvGrpSpPr/>
          <p:nvPr/>
        </p:nvGrpSpPr>
        <p:grpSpPr>
          <a:xfrm>
            <a:off x="5888737" y="1736432"/>
            <a:ext cx="3000147" cy="1822175"/>
            <a:chOff x="5888737" y="1736432"/>
            <a:chExt cx="3000147" cy="18221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36" b="9868"/>
            <a:stretch>
              <a:fillRect/>
            </a:stretch>
          </p:blipFill>
          <p:spPr>
            <a:xfrm>
              <a:off x="5912462" y="1736432"/>
              <a:ext cx="2932204" cy="1822175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5888737" y="3184651"/>
              <a:ext cx="3000147" cy="308590"/>
              <a:chOff x="5884949" y="3009340"/>
              <a:chExt cx="3000147" cy="30859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5884949" y="3009340"/>
                <a:ext cx="2959717" cy="301866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953686" y="3011225"/>
                <a:ext cx="2931410" cy="3067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/>
                  <a:t>邹城机器人产业园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F6CBB78-BFE1-8CFD-8811-C15F0CB51261}"/>
              </a:ext>
            </a:extLst>
          </p:cNvPr>
          <p:cNvGrpSpPr/>
          <p:nvPr/>
        </p:nvGrpSpPr>
        <p:grpSpPr>
          <a:xfrm>
            <a:off x="8933086" y="1736432"/>
            <a:ext cx="3055347" cy="1822175"/>
            <a:chOff x="8933086" y="1736432"/>
            <a:chExt cx="3055347" cy="1822175"/>
          </a:xfrm>
        </p:grpSpPr>
        <p:pic>
          <p:nvPicPr>
            <p:cNvPr id="266" name="图片 26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17" t="15709" r="2013"/>
            <a:stretch>
              <a:fillRect/>
            </a:stretch>
          </p:blipFill>
          <p:spPr>
            <a:xfrm>
              <a:off x="8933086" y="1736432"/>
              <a:ext cx="3055347" cy="1822175"/>
            </a:xfrm>
            <a:prstGeom prst="rect">
              <a:avLst/>
            </a:prstGeom>
            <a:ln w="25400">
              <a:noFill/>
              <a:miter lim="800000"/>
              <a:headEnd/>
              <a:tailEnd/>
            </a:ln>
            <a:effectLst>
              <a:reflection blurRad="6350" stA="17000" endPos="19000" dir="5400000" sy="-100000" algn="bl" rotWithShape="0"/>
            </a:effectLst>
          </p:spPr>
        </p:pic>
        <p:grpSp>
          <p:nvGrpSpPr>
            <p:cNvPr id="43" name="组合 42"/>
            <p:cNvGrpSpPr/>
            <p:nvPr/>
          </p:nvGrpSpPr>
          <p:grpSpPr>
            <a:xfrm>
              <a:off x="8946685" y="3193062"/>
              <a:ext cx="3041748" cy="307777"/>
              <a:chOff x="5884949" y="3006384"/>
              <a:chExt cx="3041748" cy="30777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5884949" y="3009340"/>
                <a:ext cx="3041748" cy="301866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373536" y="3006384"/>
                <a:ext cx="24603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/>
                  <a:t>山东省智能机器人研究院</a:t>
                </a: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ED07DB5-CF3D-77C3-CD16-E3DE84FC5125}"/>
              </a:ext>
            </a:extLst>
          </p:cNvPr>
          <p:cNvGrpSpPr/>
          <p:nvPr/>
        </p:nvGrpSpPr>
        <p:grpSpPr>
          <a:xfrm>
            <a:off x="5825904" y="3635477"/>
            <a:ext cx="3018763" cy="2191812"/>
            <a:chOff x="5825904" y="3635477"/>
            <a:chExt cx="3018763" cy="2191812"/>
          </a:xfrm>
        </p:grpSpPr>
        <p:pic>
          <p:nvPicPr>
            <p:cNvPr id="268" name="图片 26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0" r="5200"/>
            <a:stretch>
              <a:fillRect/>
            </a:stretch>
          </p:blipFill>
          <p:spPr>
            <a:xfrm>
              <a:off x="5913257" y="3635477"/>
              <a:ext cx="2931410" cy="2191812"/>
            </a:xfrm>
            <a:prstGeom prst="rect">
              <a:avLst/>
            </a:prstGeom>
            <a:ln w="25400">
              <a:noFill/>
              <a:miter lim="800000"/>
              <a:headEnd/>
              <a:tailEnd/>
            </a:ln>
            <a:effectLst>
              <a:reflection blurRad="6350" stA="17000" endPos="19000" dir="5400000" sy="-100000" algn="bl" rotWithShape="0"/>
            </a:effectLst>
          </p:spPr>
        </p:pic>
        <p:grpSp>
          <p:nvGrpSpPr>
            <p:cNvPr id="48" name="组合 47"/>
            <p:cNvGrpSpPr/>
            <p:nvPr/>
          </p:nvGrpSpPr>
          <p:grpSpPr>
            <a:xfrm>
              <a:off x="5825904" y="5464626"/>
              <a:ext cx="3018762" cy="307777"/>
              <a:chOff x="5884949" y="3006384"/>
              <a:chExt cx="2955190" cy="30777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5884949" y="3009340"/>
                <a:ext cx="2955190" cy="301866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810901" y="3006384"/>
                <a:ext cx="14881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/>
                  <a:t>珞石机器人展厅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E8B2563-FBDF-E370-DC83-5879F698A82F}"/>
              </a:ext>
            </a:extLst>
          </p:cNvPr>
          <p:cNvGrpSpPr/>
          <p:nvPr/>
        </p:nvGrpSpPr>
        <p:grpSpPr>
          <a:xfrm>
            <a:off x="8927841" y="3635477"/>
            <a:ext cx="3063268" cy="2191812"/>
            <a:chOff x="8927841" y="3635477"/>
            <a:chExt cx="3063268" cy="219181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5"/>
            <a:stretch>
              <a:fillRect/>
            </a:stretch>
          </p:blipFill>
          <p:spPr>
            <a:xfrm>
              <a:off x="8933086" y="3635477"/>
              <a:ext cx="3055347" cy="2191812"/>
            </a:xfrm>
            <a:prstGeom prst="rect">
              <a:avLst/>
            </a:prstGeom>
          </p:spPr>
        </p:pic>
        <p:grpSp>
          <p:nvGrpSpPr>
            <p:cNvPr id="51" name="组合 50"/>
            <p:cNvGrpSpPr/>
            <p:nvPr/>
          </p:nvGrpSpPr>
          <p:grpSpPr>
            <a:xfrm>
              <a:off x="8927841" y="5464626"/>
              <a:ext cx="3063268" cy="307777"/>
              <a:chOff x="5884949" y="3006384"/>
              <a:chExt cx="2998759" cy="307777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884949" y="3009340"/>
                <a:ext cx="2998759" cy="301866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6912623" y="3006384"/>
                <a:ext cx="116432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/>
                  <a:t>珞石机器人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15" name="Group 2"/>
            <p:cNvGrpSpPr/>
            <p:nvPr/>
          </p:nvGrpSpPr>
          <p:grpSpPr>
            <a:xfrm>
              <a:off x="458453" y="160379"/>
              <a:ext cx="731583" cy="768163"/>
              <a:chOff x="407653" y="122279"/>
              <a:chExt cx="731583" cy="76816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653" y="122279"/>
                <a:ext cx="731583" cy="768163"/>
              </a:xfrm>
              <a:prstGeom prst="rect">
                <a:avLst/>
              </a:prstGeom>
              <a:effectLst>
                <a:outerShdw blurRad="139700" dist="38100" dir="8100000" algn="tr" rotWithShape="0">
                  <a:schemeClr val="accent1">
                    <a:alpha val="38000"/>
                  </a:schemeClr>
                </a:outerShdw>
              </a:effectLst>
            </p:spPr>
          </p:pic>
          <p:sp>
            <p:nvSpPr>
              <p:cNvPr id="17" name="图形 3"/>
              <p:cNvSpPr/>
              <p:nvPr/>
            </p:nvSpPr>
            <p:spPr>
              <a:xfrm>
                <a:off x="665399" y="122279"/>
                <a:ext cx="306174" cy="309143"/>
              </a:xfrm>
              <a:custGeom>
                <a:avLst/>
                <a:gdLst>
                  <a:gd name="T0" fmla="*/ 12050 w 12677"/>
                  <a:gd name="T1" fmla="*/ 10726 h 12800"/>
                  <a:gd name="T2" fmla="*/ 11657 w 12677"/>
                  <a:gd name="T3" fmla="*/ 10726 h 12800"/>
                  <a:gd name="T4" fmla="*/ 11657 w 12677"/>
                  <a:gd name="T5" fmla="*/ 5012 h 12800"/>
                  <a:gd name="T6" fmla="*/ 11031 w 12677"/>
                  <a:gd name="T7" fmla="*/ 4386 h 12800"/>
                  <a:gd name="T8" fmla="*/ 8224 w 12677"/>
                  <a:gd name="T9" fmla="*/ 4386 h 12800"/>
                  <a:gd name="T10" fmla="*/ 8224 w 12677"/>
                  <a:gd name="T11" fmla="*/ 627 h 12800"/>
                  <a:gd name="T12" fmla="*/ 7598 w 12677"/>
                  <a:gd name="T13" fmla="*/ 0 h 12800"/>
                  <a:gd name="T14" fmla="*/ 1395 w 12677"/>
                  <a:gd name="T15" fmla="*/ 0 h 12800"/>
                  <a:gd name="T16" fmla="*/ 769 w 12677"/>
                  <a:gd name="T17" fmla="*/ 627 h 12800"/>
                  <a:gd name="T18" fmla="*/ 769 w 12677"/>
                  <a:gd name="T19" fmla="*/ 10726 h 12800"/>
                  <a:gd name="T20" fmla="*/ 627 w 12677"/>
                  <a:gd name="T21" fmla="*/ 10726 h 12800"/>
                  <a:gd name="T22" fmla="*/ 0 w 12677"/>
                  <a:gd name="T23" fmla="*/ 11352 h 12800"/>
                  <a:gd name="T24" fmla="*/ 0 w 12677"/>
                  <a:gd name="T25" fmla="*/ 12173 h 12800"/>
                  <a:gd name="T26" fmla="*/ 627 w 12677"/>
                  <a:gd name="T27" fmla="*/ 12800 h 12800"/>
                  <a:gd name="T28" fmla="*/ 12050 w 12677"/>
                  <a:gd name="T29" fmla="*/ 12800 h 12800"/>
                  <a:gd name="T30" fmla="*/ 12677 w 12677"/>
                  <a:gd name="T31" fmla="*/ 12173 h 12800"/>
                  <a:gd name="T32" fmla="*/ 12677 w 12677"/>
                  <a:gd name="T33" fmla="*/ 11352 h 12800"/>
                  <a:gd name="T34" fmla="*/ 12050 w 12677"/>
                  <a:gd name="T35" fmla="*/ 10726 h 12800"/>
                  <a:gd name="T36" fmla="*/ 6428 w 12677"/>
                  <a:gd name="T37" fmla="*/ 8437 h 12800"/>
                  <a:gd name="T38" fmla="*/ 5802 w 12677"/>
                  <a:gd name="T39" fmla="*/ 9064 h 12800"/>
                  <a:gd name="T40" fmla="*/ 3191 w 12677"/>
                  <a:gd name="T41" fmla="*/ 9064 h 12800"/>
                  <a:gd name="T42" fmla="*/ 2565 w 12677"/>
                  <a:gd name="T43" fmla="*/ 8437 h 12800"/>
                  <a:gd name="T44" fmla="*/ 2565 w 12677"/>
                  <a:gd name="T45" fmla="*/ 8249 h 12800"/>
                  <a:gd name="T46" fmla="*/ 3191 w 12677"/>
                  <a:gd name="T47" fmla="*/ 7623 h 12800"/>
                  <a:gd name="T48" fmla="*/ 5802 w 12677"/>
                  <a:gd name="T49" fmla="*/ 7623 h 12800"/>
                  <a:gd name="T50" fmla="*/ 6428 w 12677"/>
                  <a:gd name="T51" fmla="*/ 8249 h 12800"/>
                  <a:gd name="T52" fmla="*/ 6428 w 12677"/>
                  <a:gd name="T53" fmla="*/ 8437 h 12800"/>
                  <a:gd name="T54" fmla="*/ 6428 w 12677"/>
                  <a:gd name="T55" fmla="*/ 5701 h 12800"/>
                  <a:gd name="T56" fmla="*/ 5802 w 12677"/>
                  <a:gd name="T57" fmla="*/ 6328 h 12800"/>
                  <a:gd name="T58" fmla="*/ 3191 w 12677"/>
                  <a:gd name="T59" fmla="*/ 6328 h 12800"/>
                  <a:gd name="T60" fmla="*/ 2565 w 12677"/>
                  <a:gd name="T61" fmla="*/ 5701 h 12800"/>
                  <a:gd name="T62" fmla="*/ 2565 w 12677"/>
                  <a:gd name="T63" fmla="*/ 5514 h 12800"/>
                  <a:gd name="T64" fmla="*/ 3191 w 12677"/>
                  <a:gd name="T65" fmla="*/ 4887 h 12800"/>
                  <a:gd name="T66" fmla="*/ 5802 w 12677"/>
                  <a:gd name="T67" fmla="*/ 4887 h 12800"/>
                  <a:gd name="T68" fmla="*/ 6428 w 12677"/>
                  <a:gd name="T69" fmla="*/ 5514 h 12800"/>
                  <a:gd name="T70" fmla="*/ 6428 w 12677"/>
                  <a:gd name="T71" fmla="*/ 5701 h 12800"/>
                  <a:gd name="T72" fmla="*/ 6428 w 12677"/>
                  <a:gd name="T73" fmla="*/ 2757 h 12800"/>
                  <a:gd name="T74" fmla="*/ 5802 w 12677"/>
                  <a:gd name="T75" fmla="*/ 3383 h 12800"/>
                  <a:gd name="T76" fmla="*/ 3191 w 12677"/>
                  <a:gd name="T77" fmla="*/ 3383 h 12800"/>
                  <a:gd name="T78" fmla="*/ 2565 w 12677"/>
                  <a:gd name="T79" fmla="*/ 2757 h 12800"/>
                  <a:gd name="T80" fmla="*/ 2565 w 12677"/>
                  <a:gd name="T81" fmla="*/ 2569 h 12800"/>
                  <a:gd name="T82" fmla="*/ 3191 w 12677"/>
                  <a:gd name="T83" fmla="*/ 1942 h 12800"/>
                  <a:gd name="T84" fmla="*/ 5802 w 12677"/>
                  <a:gd name="T85" fmla="*/ 1942 h 12800"/>
                  <a:gd name="T86" fmla="*/ 6428 w 12677"/>
                  <a:gd name="T87" fmla="*/ 2569 h 12800"/>
                  <a:gd name="T88" fmla="*/ 6428 w 12677"/>
                  <a:gd name="T89" fmla="*/ 2757 h 12800"/>
                  <a:gd name="T90" fmla="*/ 10425 w 12677"/>
                  <a:gd name="T91" fmla="*/ 9555 h 12800"/>
                  <a:gd name="T92" fmla="*/ 8754 w 12677"/>
                  <a:gd name="T93" fmla="*/ 9555 h 12800"/>
                  <a:gd name="T94" fmla="*/ 8232 w 12677"/>
                  <a:gd name="T95" fmla="*/ 9032 h 12800"/>
                  <a:gd name="T96" fmla="*/ 8754 w 12677"/>
                  <a:gd name="T97" fmla="*/ 8510 h 12800"/>
                  <a:gd name="T98" fmla="*/ 10425 w 12677"/>
                  <a:gd name="T99" fmla="*/ 8510 h 12800"/>
                  <a:gd name="T100" fmla="*/ 10947 w 12677"/>
                  <a:gd name="T101" fmla="*/ 9032 h 12800"/>
                  <a:gd name="T102" fmla="*/ 10425 w 12677"/>
                  <a:gd name="T103" fmla="*/ 9555 h 12800"/>
                  <a:gd name="T104" fmla="*/ 10425 w 12677"/>
                  <a:gd name="T105" fmla="*/ 7445 h 12800"/>
                  <a:gd name="T106" fmla="*/ 8754 w 12677"/>
                  <a:gd name="T107" fmla="*/ 7445 h 12800"/>
                  <a:gd name="T108" fmla="*/ 8232 w 12677"/>
                  <a:gd name="T109" fmla="*/ 6923 h 12800"/>
                  <a:gd name="T110" fmla="*/ 8754 w 12677"/>
                  <a:gd name="T111" fmla="*/ 6401 h 12800"/>
                  <a:gd name="T112" fmla="*/ 10425 w 12677"/>
                  <a:gd name="T113" fmla="*/ 6401 h 12800"/>
                  <a:gd name="T114" fmla="*/ 10947 w 12677"/>
                  <a:gd name="T115" fmla="*/ 6923 h 12800"/>
                  <a:gd name="T116" fmla="*/ 10425 w 12677"/>
                  <a:gd name="T117" fmla="*/ 7445 h 12800"/>
                  <a:gd name="T118" fmla="*/ 10425 w 12677"/>
                  <a:gd name="T119" fmla="*/ 7445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77" h="12800">
                    <a:moveTo>
                      <a:pt x="12050" y="10726"/>
                    </a:moveTo>
                    <a:lnTo>
                      <a:pt x="11657" y="10726"/>
                    </a:lnTo>
                    <a:lnTo>
                      <a:pt x="11657" y="5012"/>
                    </a:lnTo>
                    <a:cubicBezTo>
                      <a:pt x="11657" y="4666"/>
                      <a:pt x="11377" y="4386"/>
                      <a:pt x="11031" y="4386"/>
                    </a:cubicBezTo>
                    <a:lnTo>
                      <a:pt x="8224" y="4386"/>
                    </a:lnTo>
                    <a:lnTo>
                      <a:pt x="8224" y="627"/>
                    </a:lnTo>
                    <a:cubicBezTo>
                      <a:pt x="8224" y="281"/>
                      <a:pt x="7944" y="0"/>
                      <a:pt x="7598" y="0"/>
                    </a:cubicBezTo>
                    <a:lnTo>
                      <a:pt x="1395" y="0"/>
                    </a:lnTo>
                    <a:cubicBezTo>
                      <a:pt x="1049" y="0"/>
                      <a:pt x="769" y="281"/>
                      <a:pt x="769" y="627"/>
                    </a:cubicBezTo>
                    <a:lnTo>
                      <a:pt x="769" y="10726"/>
                    </a:lnTo>
                    <a:lnTo>
                      <a:pt x="627" y="10726"/>
                    </a:lnTo>
                    <a:cubicBezTo>
                      <a:pt x="281" y="10726"/>
                      <a:pt x="0" y="11006"/>
                      <a:pt x="0" y="11352"/>
                    </a:cubicBezTo>
                    <a:lnTo>
                      <a:pt x="0" y="12173"/>
                    </a:lnTo>
                    <a:cubicBezTo>
                      <a:pt x="0" y="12519"/>
                      <a:pt x="281" y="12800"/>
                      <a:pt x="627" y="12800"/>
                    </a:cubicBezTo>
                    <a:lnTo>
                      <a:pt x="12050" y="12800"/>
                    </a:lnTo>
                    <a:cubicBezTo>
                      <a:pt x="12396" y="12800"/>
                      <a:pt x="12677" y="12519"/>
                      <a:pt x="12677" y="12173"/>
                    </a:cubicBezTo>
                    <a:lnTo>
                      <a:pt x="12677" y="11352"/>
                    </a:lnTo>
                    <a:cubicBezTo>
                      <a:pt x="12677" y="11006"/>
                      <a:pt x="12396" y="10726"/>
                      <a:pt x="12050" y="10726"/>
                    </a:cubicBezTo>
                    <a:close/>
                    <a:moveTo>
                      <a:pt x="6428" y="8437"/>
                    </a:moveTo>
                    <a:cubicBezTo>
                      <a:pt x="6428" y="8783"/>
                      <a:pt x="6148" y="9064"/>
                      <a:pt x="5802" y="9064"/>
                    </a:cubicBezTo>
                    <a:lnTo>
                      <a:pt x="3191" y="9064"/>
                    </a:lnTo>
                    <a:cubicBezTo>
                      <a:pt x="2845" y="9064"/>
                      <a:pt x="2565" y="8783"/>
                      <a:pt x="2565" y="8437"/>
                    </a:cubicBezTo>
                    <a:lnTo>
                      <a:pt x="2565" y="8249"/>
                    </a:lnTo>
                    <a:cubicBezTo>
                      <a:pt x="2565" y="7903"/>
                      <a:pt x="2845" y="7623"/>
                      <a:pt x="3191" y="7623"/>
                    </a:cubicBezTo>
                    <a:lnTo>
                      <a:pt x="5802" y="7623"/>
                    </a:lnTo>
                    <a:cubicBezTo>
                      <a:pt x="6148" y="7623"/>
                      <a:pt x="6428" y="7903"/>
                      <a:pt x="6428" y="8249"/>
                    </a:cubicBezTo>
                    <a:lnTo>
                      <a:pt x="6428" y="8437"/>
                    </a:lnTo>
                    <a:close/>
                    <a:moveTo>
                      <a:pt x="6428" y="5701"/>
                    </a:moveTo>
                    <a:cubicBezTo>
                      <a:pt x="6428" y="6047"/>
                      <a:pt x="6148" y="6328"/>
                      <a:pt x="5802" y="6328"/>
                    </a:cubicBezTo>
                    <a:lnTo>
                      <a:pt x="3191" y="6328"/>
                    </a:lnTo>
                    <a:cubicBezTo>
                      <a:pt x="2845" y="6328"/>
                      <a:pt x="2565" y="6047"/>
                      <a:pt x="2565" y="5701"/>
                    </a:cubicBezTo>
                    <a:lnTo>
                      <a:pt x="2565" y="5514"/>
                    </a:lnTo>
                    <a:cubicBezTo>
                      <a:pt x="2565" y="5168"/>
                      <a:pt x="2845" y="4887"/>
                      <a:pt x="3191" y="4887"/>
                    </a:cubicBezTo>
                    <a:lnTo>
                      <a:pt x="5802" y="4887"/>
                    </a:lnTo>
                    <a:cubicBezTo>
                      <a:pt x="6148" y="4887"/>
                      <a:pt x="6428" y="5168"/>
                      <a:pt x="6428" y="5514"/>
                    </a:cubicBezTo>
                    <a:lnTo>
                      <a:pt x="6428" y="5701"/>
                    </a:lnTo>
                    <a:close/>
                    <a:moveTo>
                      <a:pt x="6428" y="2757"/>
                    </a:moveTo>
                    <a:cubicBezTo>
                      <a:pt x="6428" y="3103"/>
                      <a:pt x="6148" y="3383"/>
                      <a:pt x="5802" y="3383"/>
                    </a:cubicBezTo>
                    <a:lnTo>
                      <a:pt x="3191" y="3383"/>
                    </a:lnTo>
                    <a:cubicBezTo>
                      <a:pt x="2845" y="3383"/>
                      <a:pt x="2565" y="3103"/>
                      <a:pt x="2565" y="2757"/>
                    </a:cubicBezTo>
                    <a:lnTo>
                      <a:pt x="2565" y="2569"/>
                    </a:lnTo>
                    <a:cubicBezTo>
                      <a:pt x="2565" y="2223"/>
                      <a:pt x="2845" y="1942"/>
                      <a:pt x="3191" y="1942"/>
                    </a:cubicBezTo>
                    <a:lnTo>
                      <a:pt x="5802" y="1942"/>
                    </a:lnTo>
                    <a:cubicBezTo>
                      <a:pt x="6148" y="1942"/>
                      <a:pt x="6428" y="2223"/>
                      <a:pt x="6428" y="2569"/>
                    </a:cubicBezTo>
                    <a:lnTo>
                      <a:pt x="6428" y="2757"/>
                    </a:lnTo>
                    <a:close/>
                    <a:moveTo>
                      <a:pt x="10425" y="9555"/>
                    </a:moveTo>
                    <a:lnTo>
                      <a:pt x="8754" y="9555"/>
                    </a:lnTo>
                    <a:cubicBezTo>
                      <a:pt x="8466" y="9555"/>
                      <a:pt x="8232" y="9321"/>
                      <a:pt x="8232" y="9032"/>
                    </a:cubicBezTo>
                    <a:cubicBezTo>
                      <a:pt x="8232" y="8744"/>
                      <a:pt x="8466" y="8510"/>
                      <a:pt x="8754" y="8510"/>
                    </a:cubicBezTo>
                    <a:lnTo>
                      <a:pt x="10425" y="8510"/>
                    </a:lnTo>
                    <a:cubicBezTo>
                      <a:pt x="10713" y="8510"/>
                      <a:pt x="10947" y="8744"/>
                      <a:pt x="10947" y="9032"/>
                    </a:cubicBezTo>
                    <a:cubicBezTo>
                      <a:pt x="10947" y="9321"/>
                      <a:pt x="10713" y="9555"/>
                      <a:pt x="10425" y="9555"/>
                    </a:cubicBezTo>
                    <a:close/>
                    <a:moveTo>
                      <a:pt x="10425" y="7445"/>
                    </a:moveTo>
                    <a:lnTo>
                      <a:pt x="8754" y="7445"/>
                    </a:lnTo>
                    <a:cubicBezTo>
                      <a:pt x="8466" y="7445"/>
                      <a:pt x="8232" y="7212"/>
                      <a:pt x="8232" y="6923"/>
                    </a:cubicBezTo>
                    <a:cubicBezTo>
                      <a:pt x="8232" y="6635"/>
                      <a:pt x="8466" y="6401"/>
                      <a:pt x="8754" y="6401"/>
                    </a:cubicBezTo>
                    <a:lnTo>
                      <a:pt x="10425" y="6401"/>
                    </a:lnTo>
                    <a:cubicBezTo>
                      <a:pt x="10713" y="6401"/>
                      <a:pt x="10947" y="6635"/>
                      <a:pt x="10947" y="6923"/>
                    </a:cubicBezTo>
                    <a:cubicBezTo>
                      <a:pt x="10947" y="7212"/>
                      <a:pt x="10713" y="7445"/>
                      <a:pt x="10425" y="7445"/>
                    </a:cubicBezTo>
                    <a:close/>
                    <a:moveTo>
                      <a:pt x="10425" y="7445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orthographicFront">
                  <a:rot lat="17999067" lon="1907607" rev="18922216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18" name="图形 3"/>
              <p:cNvSpPr/>
              <p:nvPr/>
            </p:nvSpPr>
            <p:spPr>
              <a:xfrm rot="4033627">
                <a:off x="545698" y="426273"/>
                <a:ext cx="307632" cy="309143"/>
              </a:xfrm>
              <a:custGeom>
                <a:avLst/>
                <a:gdLst>
                  <a:gd name="T0" fmla="*/ 3620 w 9336"/>
                  <a:gd name="T1" fmla="*/ 9379 h 9379"/>
                  <a:gd name="T2" fmla="*/ 3333 w 9336"/>
                  <a:gd name="T3" fmla="*/ 8275 h 9379"/>
                  <a:gd name="T4" fmla="*/ 2362 w 9336"/>
                  <a:gd name="T5" fmla="*/ 8761 h 9379"/>
                  <a:gd name="T6" fmla="*/ 618 w 9336"/>
                  <a:gd name="T7" fmla="*/ 7260 h 9379"/>
                  <a:gd name="T8" fmla="*/ 1192 w 9336"/>
                  <a:gd name="T9" fmla="*/ 6289 h 9379"/>
                  <a:gd name="T10" fmla="*/ 177 w 9336"/>
                  <a:gd name="T11" fmla="*/ 5936 h 9379"/>
                  <a:gd name="T12" fmla="*/ 0 w 9336"/>
                  <a:gd name="T13" fmla="*/ 3641 h 9379"/>
                  <a:gd name="T14" fmla="*/ 1104 w 9336"/>
                  <a:gd name="T15" fmla="*/ 3354 h 9379"/>
                  <a:gd name="T16" fmla="*/ 618 w 9336"/>
                  <a:gd name="T17" fmla="*/ 2383 h 9379"/>
                  <a:gd name="T18" fmla="*/ 2119 w 9336"/>
                  <a:gd name="T19" fmla="*/ 640 h 9379"/>
                  <a:gd name="T20" fmla="*/ 3090 w 9336"/>
                  <a:gd name="T21" fmla="*/ 1213 h 9379"/>
                  <a:gd name="T22" fmla="*/ 3443 w 9336"/>
                  <a:gd name="T23" fmla="*/ 176 h 9379"/>
                  <a:gd name="T24" fmla="*/ 5738 w 9336"/>
                  <a:gd name="T25" fmla="*/ 0 h 9379"/>
                  <a:gd name="T26" fmla="*/ 6025 w 9336"/>
                  <a:gd name="T27" fmla="*/ 1103 h 9379"/>
                  <a:gd name="T28" fmla="*/ 6996 w 9336"/>
                  <a:gd name="T29" fmla="*/ 617 h 9379"/>
                  <a:gd name="T30" fmla="*/ 8740 w 9336"/>
                  <a:gd name="T31" fmla="*/ 2118 h 9379"/>
                  <a:gd name="T32" fmla="*/ 8122 w 9336"/>
                  <a:gd name="T33" fmla="*/ 3133 h 9379"/>
                  <a:gd name="T34" fmla="*/ 9159 w 9336"/>
                  <a:gd name="T35" fmla="*/ 3486 h 9379"/>
                  <a:gd name="T36" fmla="*/ 9336 w 9336"/>
                  <a:gd name="T37" fmla="*/ 5782 h 9379"/>
                  <a:gd name="T38" fmla="*/ 8232 w 9336"/>
                  <a:gd name="T39" fmla="*/ 6046 h 9379"/>
                  <a:gd name="T40" fmla="*/ 8718 w 9336"/>
                  <a:gd name="T41" fmla="*/ 7017 h 9379"/>
                  <a:gd name="T42" fmla="*/ 7217 w 9336"/>
                  <a:gd name="T43" fmla="*/ 8761 h 9379"/>
                  <a:gd name="T44" fmla="*/ 6246 w 9336"/>
                  <a:gd name="T45" fmla="*/ 8187 h 9379"/>
                  <a:gd name="T46" fmla="*/ 5893 w 9336"/>
                  <a:gd name="T47" fmla="*/ 9224 h 9379"/>
                  <a:gd name="T48" fmla="*/ 3796 w 9336"/>
                  <a:gd name="T49" fmla="*/ 8982 h 9379"/>
                  <a:gd name="T50" fmla="*/ 5628 w 9336"/>
                  <a:gd name="T51" fmla="*/ 8121 h 9379"/>
                  <a:gd name="T52" fmla="*/ 6202 w 9336"/>
                  <a:gd name="T53" fmla="*/ 7790 h 9379"/>
                  <a:gd name="T54" fmla="*/ 7085 w 9336"/>
                  <a:gd name="T55" fmla="*/ 8364 h 9379"/>
                  <a:gd name="T56" fmla="*/ 7769 w 9336"/>
                  <a:gd name="T57" fmla="*/ 6444 h 9379"/>
                  <a:gd name="T58" fmla="*/ 7923 w 9336"/>
                  <a:gd name="T59" fmla="*/ 5782 h 9379"/>
                  <a:gd name="T60" fmla="*/ 8960 w 9336"/>
                  <a:gd name="T61" fmla="*/ 5561 h 9379"/>
                  <a:gd name="T62" fmla="*/ 8100 w 9336"/>
                  <a:gd name="T63" fmla="*/ 3729 h 9379"/>
                  <a:gd name="T64" fmla="*/ 7769 w 9336"/>
                  <a:gd name="T65" fmla="*/ 3155 h 9379"/>
                  <a:gd name="T66" fmla="*/ 8342 w 9336"/>
                  <a:gd name="T67" fmla="*/ 2273 h 9379"/>
                  <a:gd name="T68" fmla="*/ 6422 w 9336"/>
                  <a:gd name="T69" fmla="*/ 1589 h 9379"/>
                  <a:gd name="T70" fmla="*/ 5760 w 9336"/>
                  <a:gd name="T71" fmla="*/ 1434 h 9379"/>
                  <a:gd name="T72" fmla="*/ 5540 w 9336"/>
                  <a:gd name="T73" fmla="*/ 397 h 9379"/>
                  <a:gd name="T74" fmla="*/ 3708 w 9336"/>
                  <a:gd name="T75" fmla="*/ 1257 h 9379"/>
                  <a:gd name="T76" fmla="*/ 3134 w 9336"/>
                  <a:gd name="T77" fmla="*/ 1589 h 9379"/>
                  <a:gd name="T78" fmla="*/ 2251 w 9336"/>
                  <a:gd name="T79" fmla="*/ 1015 h 9379"/>
                  <a:gd name="T80" fmla="*/ 1589 w 9336"/>
                  <a:gd name="T81" fmla="*/ 2957 h 9379"/>
                  <a:gd name="T82" fmla="*/ 1435 w 9336"/>
                  <a:gd name="T83" fmla="*/ 3619 h 9379"/>
                  <a:gd name="T84" fmla="*/ 398 w 9336"/>
                  <a:gd name="T85" fmla="*/ 3840 h 9379"/>
                  <a:gd name="T86" fmla="*/ 1258 w 9336"/>
                  <a:gd name="T87" fmla="*/ 5671 h 9379"/>
                  <a:gd name="T88" fmla="*/ 1589 w 9336"/>
                  <a:gd name="T89" fmla="*/ 6245 h 9379"/>
                  <a:gd name="T90" fmla="*/ 1016 w 9336"/>
                  <a:gd name="T91" fmla="*/ 7128 h 9379"/>
                  <a:gd name="T92" fmla="*/ 2914 w 9336"/>
                  <a:gd name="T93" fmla="*/ 7812 h 9379"/>
                  <a:gd name="T94" fmla="*/ 3576 w 9336"/>
                  <a:gd name="T95" fmla="*/ 7966 h 9379"/>
                  <a:gd name="T96" fmla="*/ 3796 w 9336"/>
                  <a:gd name="T97" fmla="*/ 8982 h 9379"/>
                  <a:gd name="T98" fmla="*/ 1987 w 9336"/>
                  <a:gd name="T99" fmla="*/ 4700 h 9379"/>
                  <a:gd name="T100" fmla="*/ 4701 w 9336"/>
                  <a:gd name="T101" fmla="*/ 2008 h 9379"/>
                  <a:gd name="T102" fmla="*/ 4679 w 9336"/>
                  <a:gd name="T103" fmla="*/ 7415 h 9379"/>
                  <a:gd name="T104" fmla="*/ 3046 w 9336"/>
                  <a:gd name="T105" fmla="*/ 3089 h 9379"/>
                  <a:gd name="T106" fmla="*/ 4679 w 9336"/>
                  <a:gd name="T107" fmla="*/ 7040 h 9379"/>
                  <a:gd name="T108" fmla="*/ 4679 w 9336"/>
                  <a:gd name="T109" fmla="*/ 2405 h 9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36" h="9379">
                    <a:moveTo>
                      <a:pt x="5716" y="9379"/>
                    </a:moveTo>
                    <a:lnTo>
                      <a:pt x="3620" y="9379"/>
                    </a:lnTo>
                    <a:cubicBezTo>
                      <a:pt x="3509" y="9379"/>
                      <a:pt x="3443" y="9313"/>
                      <a:pt x="3421" y="9202"/>
                    </a:cubicBezTo>
                    <a:lnTo>
                      <a:pt x="3333" y="8275"/>
                    </a:lnTo>
                    <a:cubicBezTo>
                      <a:pt x="3245" y="8253"/>
                      <a:pt x="3156" y="8209"/>
                      <a:pt x="3068" y="8165"/>
                    </a:cubicBezTo>
                    <a:lnTo>
                      <a:pt x="2362" y="8761"/>
                    </a:lnTo>
                    <a:cubicBezTo>
                      <a:pt x="2296" y="8827"/>
                      <a:pt x="2163" y="8827"/>
                      <a:pt x="2097" y="8739"/>
                    </a:cubicBezTo>
                    <a:lnTo>
                      <a:pt x="618" y="7260"/>
                    </a:lnTo>
                    <a:cubicBezTo>
                      <a:pt x="552" y="7194"/>
                      <a:pt x="552" y="7084"/>
                      <a:pt x="596" y="6995"/>
                    </a:cubicBezTo>
                    <a:lnTo>
                      <a:pt x="1192" y="6289"/>
                    </a:lnTo>
                    <a:cubicBezTo>
                      <a:pt x="1148" y="6201"/>
                      <a:pt x="1126" y="6113"/>
                      <a:pt x="1082" y="6024"/>
                    </a:cubicBezTo>
                    <a:lnTo>
                      <a:pt x="177" y="5936"/>
                    </a:lnTo>
                    <a:cubicBezTo>
                      <a:pt x="67" y="5936"/>
                      <a:pt x="0" y="5848"/>
                      <a:pt x="0" y="5737"/>
                    </a:cubicBezTo>
                    <a:lnTo>
                      <a:pt x="0" y="3641"/>
                    </a:lnTo>
                    <a:cubicBezTo>
                      <a:pt x="0" y="3531"/>
                      <a:pt x="67" y="3464"/>
                      <a:pt x="177" y="3442"/>
                    </a:cubicBezTo>
                    <a:lnTo>
                      <a:pt x="1104" y="3354"/>
                    </a:lnTo>
                    <a:cubicBezTo>
                      <a:pt x="1148" y="3266"/>
                      <a:pt x="1170" y="3177"/>
                      <a:pt x="1214" y="3089"/>
                    </a:cubicBezTo>
                    <a:lnTo>
                      <a:pt x="618" y="2383"/>
                    </a:lnTo>
                    <a:cubicBezTo>
                      <a:pt x="552" y="2317"/>
                      <a:pt x="552" y="2184"/>
                      <a:pt x="640" y="2118"/>
                    </a:cubicBezTo>
                    <a:lnTo>
                      <a:pt x="2119" y="640"/>
                    </a:lnTo>
                    <a:cubicBezTo>
                      <a:pt x="2185" y="573"/>
                      <a:pt x="2296" y="573"/>
                      <a:pt x="2384" y="617"/>
                    </a:cubicBezTo>
                    <a:lnTo>
                      <a:pt x="3090" y="1213"/>
                    </a:lnTo>
                    <a:cubicBezTo>
                      <a:pt x="3178" y="1169"/>
                      <a:pt x="3267" y="1147"/>
                      <a:pt x="3355" y="1103"/>
                    </a:cubicBezTo>
                    <a:lnTo>
                      <a:pt x="3443" y="176"/>
                    </a:lnTo>
                    <a:cubicBezTo>
                      <a:pt x="3443" y="66"/>
                      <a:pt x="3554" y="0"/>
                      <a:pt x="3642" y="0"/>
                    </a:cubicBezTo>
                    <a:lnTo>
                      <a:pt x="5738" y="0"/>
                    </a:lnTo>
                    <a:cubicBezTo>
                      <a:pt x="5849" y="0"/>
                      <a:pt x="5915" y="66"/>
                      <a:pt x="5937" y="176"/>
                    </a:cubicBezTo>
                    <a:lnTo>
                      <a:pt x="6025" y="1103"/>
                    </a:lnTo>
                    <a:cubicBezTo>
                      <a:pt x="6114" y="1147"/>
                      <a:pt x="6202" y="1169"/>
                      <a:pt x="6290" y="1213"/>
                    </a:cubicBezTo>
                    <a:lnTo>
                      <a:pt x="6996" y="617"/>
                    </a:lnTo>
                    <a:cubicBezTo>
                      <a:pt x="7062" y="551"/>
                      <a:pt x="7195" y="551"/>
                      <a:pt x="7261" y="640"/>
                    </a:cubicBezTo>
                    <a:lnTo>
                      <a:pt x="8740" y="2118"/>
                    </a:lnTo>
                    <a:cubicBezTo>
                      <a:pt x="8806" y="2184"/>
                      <a:pt x="8806" y="2295"/>
                      <a:pt x="8762" y="2383"/>
                    </a:cubicBezTo>
                    <a:lnTo>
                      <a:pt x="8122" y="3133"/>
                    </a:lnTo>
                    <a:cubicBezTo>
                      <a:pt x="8166" y="3222"/>
                      <a:pt x="8188" y="3310"/>
                      <a:pt x="8232" y="3398"/>
                    </a:cubicBezTo>
                    <a:lnTo>
                      <a:pt x="9159" y="3486"/>
                    </a:lnTo>
                    <a:cubicBezTo>
                      <a:pt x="9269" y="3486"/>
                      <a:pt x="9336" y="3575"/>
                      <a:pt x="9336" y="3685"/>
                    </a:cubicBezTo>
                    <a:lnTo>
                      <a:pt x="9336" y="5782"/>
                    </a:lnTo>
                    <a:cubicBezTo>
                      <a:pt x="9336" y="5892"/>
                      <a:pt x="9269" y="5958"/>
                      <a:pt x="9159" y="5980"/>
                    </a:cubicBezTo>
                    <a:lnTo>
                      <a:pt x="8232" y="6046"/>
                    </a:lnTo>
                    <a:cubicBezTo>
                      <a:pt x="8210" y="6135"/>
                      <a:pt x="8166" y="6223"/>
                      <a:pt x="8122" y="6311"/>
                    </a:cubicBezTo>
                    <a:lnTo>
                      <a:pt x="8718" y="7017"/>
                    </a:lnTo>
                    <a:cubicBezTo>
                      <a:pt x="8784" y="7084"/>
                      <a:pt x="8784" y="7216"/>
                      <a:pt x="8696" y="7282"/>
                    </a:cubicBezTo>
                    <a:lnTo>
                      <a:pt x="7217" y="8761"/>
                    </a:lnTo>
                    <a:cubicBezTo>
                      <a:pt x="7151" y="8827"/>
                      <a:pt x="7040" y="8827"/>
                      <a:pt x="6952" y="8783"/>
                    </a:cubicBezTo>
                    <a:lnTo>
                      <a:pt x="6246" y="8187"/>
                    </a:lnTo>
                    <a:cubicBezTo>
                      <a:pt x="6158" y="8231"/>
                      <a:pt x="6069" y="8253"/>
                      <a:pt x="5981" y="8297"/>
                    </a:cubicBezTo>
                    <a:lnTo>
                      <a:pt x="5893" y="9224"/>
                    </a:lnTo>
                    <a:cubicBezTo>
                      <a:pt x="5893" y="9313"/>
                      <a:pt x="5805" y="9379"/>
                      <a:pt x="5716" y="9379"/>
                    </a:cubicBezTo>
                    <a:close/>
                    <a:moveTo>
                      <a:pt x="3796" y="8982"/>
                    </a:moveTo>
                    <a:lnTo>
                      <a:pt x="5540" y="8982"/>
                    </a:lnTo>
                    <a:lnTo>
                      <a:pt x="5628" y="8121"/>
                    </a:lnTo>
                    <a:cubicBezTo>
                      <a:pt x="5628" y="8055"/>
                      <a:pt x="5694" y="7989"/>
                      <a:pt x="5760" y="7966"/>
                    </a:cubicBezTo>
                    <a:cubicBezTo>
                      <a:pt x="5915" y="7922"/>
                      <a:pt x="6069" y="7856"/>
                      <a:pt x="6202" y="7790"/>
                    </a:cubicBezTo>
                    <a:cubicBezTo>
                      <a:pt x="6268" y="7746"/>
                      <a:pt x="6356" y="7768"/>
                      <a:pt x="6422" y="7812"/>
                    </a:cubicBezTo>
                    <a:lnTo>
                      <a:pt x="7085" y="8364"/>
                    </a:lnTo>
                    <a:lnTo>
                      <a:pt x="8320" y="7128"/>
                    </a:lnTo>
                    <a:lnTo>
                      <a:pt x="7769" y="6444"/>
                    </a:lnTo>
                    <a:cubicBezTo>
                      <a:pt x="7725" y="6377"/>
                      <a:pt x="7702" y="6311"/>
                      <a:pt x="7747" y="6223"/>
                    </a:cubicBezTo>
                    <a:cubicBezTo>
                      <a:pt x="7813" y="6069"/>
                      <a:pt x="7879" y="5936"/>
                      <a:pt x="7923" y="5782"/>
                    </a:cubicBezTo>
                    <a:cubicBezTo>
                      <a:pt x="7945" y="5715"/>
                      <a:pt x="8011" y="5649"/>
                      <a:pt x="8100" y="5649"/>
                    </a:cubicBezTo>
                    <a:lnTo>
                      <a:pt x="8960" y="5561"/>
                    </a:lnTo>
                    <a:lnTo>
                      <a:pt x="8960" y="3817"/>
                    </a:lnTo>
                    <a:lnTo>
                      <a:pt x="8100" y="3729"/>
                    </a:lnTo>
                    <a:cubicBezTo>
                      <a:pt x="8034" y="3729"/>
                      <a:pt x="7967" y="3663"/>
                      <a:pt x="7945" y="3597"/>
                    </a:cubicBezTo>
                    <a:cubicBezTo>
                      <a:pt x="7901" y="3442"/>
                      <a:pt x="7835" y="3288"/>
                      <a:pt x="7769" y="3155"/>
                    </a:cubicBezTo>
                    <a:cubicBezTo>
                      <a:pt x="7725" y="3089"/>
                      <a:pt x="7747" y="3001"/>
                      <a:pt x="7791" y="2935"/>
                    </a:cubicBezTo>
                    <a:lnTo>
                      <a:pt x="8342" y="2273"/>
                    </a:lnTo>
                    <a:lnTo>
                      <a:pt x="7107" y="1037"/>
                    </a:lnTo>
                    <a:lnTo>
                      <a:pt x="6422" y="1589"/>
                    </a:lnTo>
                    <a:cubicBezTo>
                      <a:pt x="6356" y="1633"/>
                      <a:pt x="6290" y="1655"/>
                      <a:pt x="6202" y="1611"/>
                    </a:cubicBezTo>
                    <a:cubicBezTo>
                      <a:pt x="6069" y="1544"/>
                      <a:pt x="5915" y="1478"/>
                      <a:pt x="5760" y="1434"/>
                    </a:cubicBezTo>
                    <a:cubicBezTo>
                      <a:pt x="5694" y="1412"/>
                      <a:pt x="5628" y="1346"/>
                      <a:pt x="5628" y="1257"/>
                    </a:cubicBezTo>
                    <a:lnTo>
                      <a:pt x="5540" y="397"/>
                    </a:lnTo>
                    <a:lnTo>
                      <a:pt x="3796" y="397"/>
                    </a:lnTo>
                    <a:lnTo>
                      <a:pt x="3708" y="1257"/>
                    </a:lnTo>
                    <a:cubicBezTo>
                      <a:pt x="3708" y="1324"/>
                      <a:pt x="3642" y="1390"/>
                      <a:pt x="3576" y="1412"/>
                    </a:cubicBezTo>
                    <a:cubicBezTo>
                      <a:pt x="3421" y="1456"/>
                      <a:pt x="3267" y="1522"/>
                      <a:pt x="3134" y="1589"/>
                    </a:cubicBezTo>
                    <a:cubicBezTo>
                      <a:pt x="3068" y="1633"/>
                      <a:pt x="2980" y="1611"/>
                      <a:pt x="2914" y="1566"/>
                    </a:cubicBezTo>
                    <a:lnTo>
                      <a:pt x="2251" y="1015"/>
                    </a:lnTo>
                    <a:lnTo>
                      <a:pt x="1038" y="2295"/>
                    </a:lnTo>
                    <a:lnTo>
                      <a:pt x="1589" y="2957"/>
                    </a:lnTo>
                    <a:cubicBezTo>
                      <a:pt x="1634" y="3023"/>
                      <a:pt x="1656" y="3089"/>
                      <a:pt x="1611" y="3177"/>
                    </a:cubicBezTo>
                    <a:cubicBezTo>
                      <a:pt x="1545" y="3332"/>
                      <a:pt x="1479" y="3464"/>
                      <a:pt x="1435" y="3619"/>
                    </a:cubicBezTo>
                    <a:cubicBezTo>
                      <a:pt x="1413" y="3685"/>
                      <a:pt x="1347" y="3751"/>
                      <a:pt x="1258" y="3751"/>
                    </a:cubicBezTo>
                    <a:lnTo>
                      <a:pt x="398" y="3840"/>
                    </a:lnTo>
                    <a:lnTo>
                      <a:pt x="398" y="5583"/>
                    </a:lnTo>
                    <a:lnTo>
                      <a:pt x="1258" y="5671"/>
                    </a:lnTo>
                    <a:cubicBezTo>
                      <a:pt x="1325" y="5671"/>
                      <a:pt x="1391" y="5737"/>
                      <a:pt x="1413" y="5804"/>
                    </a:cubicBezTo>
                    <a:cubicBezTo>
                      <a:pt x="1457" y="5958"/>
                      <a:pt x="1523" y="6113"/>
                      <a:pt x="1589" y="6245"/>
                    </a:cubicBezTo>
                    <a:cubicBezTo>
                      <a:pt x="1634" y="6311"/>
                      <a:pt x="1611" y="6400"/>
                      <a:pt x="1567" y="6466"/>
                    </a:cubicBezTo>
                    <a:lnTo>
                      <a:pt x="1016" y="7128"/>
                    </a:lnTo>
                    <a:lnTo>
                      <a:pt x="2251" y="8364"/>
                    </a:lnTo>
                    <a:lnTo>
                      <a:pt x="2914" y="7812"/>
                    </a:lnTo>
                    <a:cubicBezTo>
                      <a:pt x="2980" y="7768"/>
                      <a:pt x="3046" y="7746"/>
                      <a:pt x="3134" y="7790"/>
                    </a:cubicBezTo>
                    <a:cubicBezTo>
                      <a:pt x="3289" y="7856"/>
                      <a:pt x="3421" y="7922"/>
                      <a:pt x="3576" y="7966"/>
                    </a:cubicBezTo>
                    <a:cubicBezTo>
                      <a:pt x="3642" y="7989"/>
                      <a:pt x="3708" y="8055"/>
                      <a:pt x="3708" y="8143"/>
                    </a:cubicBezTo>
                    <a:lnTo>
                      <a:pt x="3796" y="8982"/>
                    </a:lnTo>
                    <a:close/>
                    <a:moveTo>
                      <a:pt x="4679" y="7415"/>
                    </a:moveTo>
                    <a:cubicBezTo>
                      <a:pt x="3178" y="7415"/>
                      <a:pt x="1965" y="6201"/>
                      <a:pt x="1987" y="4700"/>
                    </a:cubicBezTo>
                    <a:cubicBezTo>
                      <a:pt x="1987" y="3972"/>
                      <a:pt x="2274" y="3310"/>
                      <a:pt x="2781" y="2802"/>
                    </a:cubicBezTo>
                    <a:cubicBezTo>
                      <a:pt x="3289" y="2295"/>
                      <a:pt x="3973" y="2030"/>
                      <a:pt x="4701" y="2008"/>
                    </a:cubicBezTo>
                    <a:cubicBezTo>
                      <a:pt x="6180" y="2008"/>
                      <a:pt x="7394" y="3222"/>
                      <a:pt x="7394" y="4722"/>
                    </a:cubicBezTo>
                    <a:cubicBezTo>
                      <a:pt x="7371" y="6223"/>
                      <a:pt x="6158" y="7415"/>
                      <a:pt x="4679" y="7415"/>
                    </a:cubicBezTo>
                    <a:close/>
                    <a:moveTo>
                      <a:pt x="4679" y="2405"/>
                    </a:moveTo>
                    <a:cubicBezTo>
                      <a:pt x="4061" y="2405"/>
                      <a:pt x="3487" y="2648"/>
                      <a:pt x="3046" y="3089"/>
                    </a:cubicBezTo>
                    <a:cubicBezTo>
                      <a:pt x="2605" y="3531"/>
                      <a:pt x="2362" y="4104"/>
                      <a:pt x="2362" y="4722"/>
                    </a:cubicBezTo>
                    <a:cubicBezTo>
                      <a:pt x="2362" y="6002"/>
                      <a:pt x="3399" y="7040"/>
                      <a:pt x="4679" y="7040"/>
                    </a:cubicBezTo>
                    <a:cubicBezTo>
                      <a:pt x="5959" y="7040"/>
                      <a:pt x="6996" y="6002"/>
                      <a:pt x="6996" y="4722"/>
                    </a:cubicBezTo>
                    <a:cubicBezTo>
                      <a:pt x="6996" y="3442"/>
                      <a:pt x="5959" y="2405"/>
                      <a:pt x="4679" y="2405"/>
                    </a:cubicBezTo>
                    <a:close/>
                    <a:moveTo>
                      <a:pt x="2163" y="4722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isometricTopUp">
                  <a:rot lat="20400000" lon="19800000" rev="3609745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8" name="直接箭头连接符 7"/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190036" y="300002"/>
            <a:ext cx="5087393" cy="488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一、他山之石</a:t>
            </a:r>
            <a:r>
              <a:rPr lang="en-US" altLang="zh-CN" sz="280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学习调研所悟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5DC4"/>
              </a:solidFill>
              <a:effectLst/>
              <a:uLnTx/>
              <a:uFillTx/>
              <a:latin typeface="汉仪菱心体简" panose="02010400000101010101" pitchFamily="49" charset="-122"/>
              <a:ea typeface="汉仪菱心体简" panose="02010400000101010101" pitchFamily="49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24" name="矩形: 剪去单角 23"/>
          <p:cNvSpPr/>
          <p:nvPr/>
        </p:nvSpPr>
        <p:spPr>
          <a:xfrm flipH="1" flipV="1">
            <a:off x="8330101" y="1369578"/>
            <a:ext cx="2822254" cy="1574376"/>
          </a:xfrm>
          <a:prstGeom prst="snip1Rect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EE6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矩形: 剪去单角 25"/>
          <p:cNvSpPr/>
          <p:nvPr/>
        </p:nvSpPr>
        <p:spPr>
          <a:xfrm>
            <a:off x="7101071" y="2983043"/>
            <a:ext cx="2733383" cy="1524800"/>
          </a:xfrm>
          <a:prstGeom prst="snip1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54" name="组合 153"/>
          <p:cNvGrpSpPr/>
          <p:nvPr/>
        </p:nvGrpSpPr>
        <p:grpSpPr>
          <a:xfrm>
            <a:off x="0" y="1738813"/>
            <a:ext cx="5454287" cy="815996"/>
            <a:chOff x="-23871" y="2407014"/>
            <a:chExt cx="5454287" cy="815996"/>
          </a:xfrm>
        </p:grpSpPr>
        <p:grpSp>
          <p:nvGrpSpPr>
            <p:cNvPr id="3" name="组合 2"/>
            <p:cNvGrpSpPr/>
            <p:nvPr/>
          </p:nvGrpSpPr>
          <p:grpSpPr>
            <a:xfrm>
              <a:off x="-23871" y="2407014"/>
              <a:ext cx="5454287" cy="815996"/>
              <a:chOff x="-23871" y="2227564"/>
              <a:chExt cx="5876674" cy="995446"/>
            </a:xfrm>
          </p:grpSpPr>
          <p:sp>
            <p:nvSpPr>
              <p:cNvPr id="35" name="矩形: 剪去单角 34"/>
              <p:cNvSpPr/>
              <p:nvPr/>
            </p:nvSpPr>
            <p:spPr>
              <a:xfrm>
                <a:off x="0" y="2233660"/>
                <a:ext cx="5852803" cy="989350"/>
              </a:xfrm>
              <a:prstGeom prst="snip1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01600" dir="2700000" sx="102000" sy="102000" algn="ctr" rotWithShape="0">
                  <a:schemeClr val="accent1"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3480995">
                <a:off x="5605214" y="2294301"/>
                <a:ext cx="238090" cy="151569"/>
              </a:xfrm>
              <a:prstGeom prst="triangle">
                <a:avLst/>
              </a:prstGeom>
              <a:ln>
                <a:noFill/>
              </a:ln>
              <a:effectLst>
                <a:outerShdw blurRad="88900" dist="38100" dir="10800000" algn="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-23871" y="2227564"/>
                <a:ext cx="2211205" cy="991137"/>
                <a:chOff x="-616212" y="1833473"/>
                <a:chExt cx="287312" cy="128783"/>
              </a:xfrm>
              <a:noFill/>
            </p:grpSpPr>
            <p:sp>
              <p:nvSpPr>
                <p:cNvPr id="40" name="箭头: V 形 39"/>
                <p:cNvSpPr/>
                <p:nvPr/>
              </p:nvSpPr>
              <p:spPr>
                <a:xfrm>
                  <a:off x="-616212" y="1833473"/>
                  <a:ext cx="120630" cy="128783"/>
                </a:xfrm>
                <a:prstGeom prst="chevron">
                  <a:avLst>
                    <a:gd name="adj" fmla="val 59665"/>
                  </a:avLst>
                </a:prstGeom>
                <a:grpFill/>
                <a:ln>
                  <a:solidFill>
                    <a:schemeClr val="accent1">
                      <a:alpha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箭头: V 形 40"/>
                <p:cNvSpPr/>
                <p:nvPr/>
              </p:nvSpPr>
              <p:spPr>
                <a:xfrm>
                  <a:off x="-532871" y="1833473"/>
                  <a:ext cx="120630" cy="128783"/>
                </a:xfrm>
                <a:prstGeom prst="chevron">
                  <a:avLst>
                    <a:gd name="adj" fmla="val 59665"/>
                  </a:avLst>
                </a:prstGeom>
                <a:grpFill/>
                <a:ln>
                  <a:solidFill>
                    <a:schemeClr val="accent1">
                      <a:alpha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箭头: V 形 41"/>
                <p:cNvSpPr/>
                <p:nvPr/>
              </p:nvSpPr>
              <p:spPr>
                <a:xfrm>
                  <a:off x="-449530" y="1833473"/>
                  <a:ext cx="120630" cy="128783"/>
                </a:xfrm>
                <a:prstGeom prst="chevron">
                  <a:avLst>
                    <a:gd name="adj" fmla="val 59665"/>
                  </a:avLst>
                </a:prstGeom>
                <a:grpFill/>
                <a:ln>
                  <a:solidFill>
                    <a:schemeClr val="accent1">
                      <a:alpha val="1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832133" y="2534304"/>
              <a:ext cx="40831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800" dirty="0">
                  <a:solidFill>
                    <a:srgbClr val="007EE6"/>
                  </a:solidFill>
                  <a:latin typeface="+mn-ea"/>
                </a:rPr>
                <a:t>邹城市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大力支持食用菌产业发展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56584" y="3143633"/>
            <a:ext cx="1679454" cy="722472"/>
            <a:chOff x="426930" y="2994680"/>
            <a:chExt cx="1909357" cy="1425421"/>
          </a:xfrm>
        </p:grpSpPr>
        <p:grpSp>
          <p:nvGrpSpPr>
            <p:cNvPr id="5" name="组合 4"/>
            <p:cNvGrpSpPr/>
            <p:nvPr/>
          </p:nvGrpSpPr>
          <p:grpSpPr>
            <a:xfrm>
              <a:off x="426930" y="2994680"/>
              <a:ext cx="1909357" cy="789408"/>
              <a:chOff x="426930" y="2994680"/>
              <a:chExt cx="1909357" cy="789408"/>
            </a:xfrm>
          </p:grpSpPr>
          <p:sp>
            <p:nvSpPr>
              <p:cNvPr id="105" name="矩形: 剪去单角 104"/>
              <p:cNvSpPr/>
              <p:nvPr/>
            </p:nvSpPr>
            <p:spPr>
              <a:xfrm flipH="1">
                <a:off x="426930" y="3046287"/>
                <a:ext cx="1898861" cy="694513"/>
              </a:xfrm>
              <a:prstGeom prst="snip1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28600" dist="101600" dir="2700000" sx="102000" sy="102000" algn="ctr" rotWithShape="0">
                  <a:srgbClr val="2290FC">
                    <a:alpha val="18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cxnSp>
            <p:nvCxnSpPr>
              <p:cNvPr id="106" name="直接连接符 105"/>
              <p:cNvCxnSpPr/>
              <p:nvPr/>
            </p:nvCxnSpPr>
            <p:spPr>
              <a:xfrm flipH="1">
                <a:off x="2336287" y="3046287"/>
                <a:ext cx="0" cy="694513"/>
              </a:xfrm>
              <a:prstGeom prst="line">
                <a:avLst/>
              </a:prstGeom>
              <a:noFill/>
              <a:ln w="28575" cap="flat" cmpd="sng" algn="ctr">
                <a:solidFill>
                  <a:srgbClr val="2290FC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7" name="等腰三角形 106"/>
              <p:cNvSpPr/>
              <p:nvPr/>
            </p:nvSpPr>
            <p:spPr>
              <a:xfrm rot="8072707" flipH="1">
                <a:off x="436368" y="3086793"/>
                <a:ext cx="169321" cy="107791"/>
              </a:xfrm>
              <a:prstGeom prst="triangle">
                <a:avLst/>
              </a:prstGeom>
              <a:solidFill>
                <a:srgbClr val="2290F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88900" dist="38100" dir="10800000" algn="r" rotWithShape="0">
                  <a:srgbClr val="2290FC">
                    <a:alpha val="3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979797" y="2994680"/>
                <a:ext cx="793126" cy="7894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2290FC"/>
                    </a:solidFill>
                    <a:latin typeface="锐字云字库锐宋粗GB"/>
                    <a:ea typeface="+mj-ea"/>
                  </a:rPr>
                  <a:t>友泓</a:t>
                </a: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5400000">
              <a:off x="1057414" y="4011592"/>
              <a:ext cx="579770" cy="237248"/>
              <a:chOff x="9436511" y="2911728"/>
              <a:chExt cx="1051293" cy="430201"/>
            </a:xfrm>
            <a:noFill/>
          </p:grpSpPr>
          <p:sp>
            <p:nvSpPr>
              <p:cNvPr id="111" name="箭头: V 形 110"/>
              <p:cNvSpPr/>
              <p:nvPr/>
            </p:nvSpPr>
            <p:spPr>
              <a:xfrm>
                <a:off x="9436511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12" name="箭头: V 形 111"/>
              <p:cNvSpPr/>
              <p:nvPr/>
            </p:nvSpPr>
            <p:spPr>
              <a:xfrm>
                <a:off x="9760675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13" name="箭头: V 形 112"/>
              <p:cNvSpPr/>
              <p:nvPr/>
            </p:nvSpPr>
            <p:spPr>
              <a:xfrm>
                <a:off x="10084839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</p:grpSp>
      </p:grpSp>
      <p:sp>
        <p:nvSpPr>
          <p:cNvPr id="128" name="任意多边形: 形状 127"/>
          <p:cNvSpPr/>
          <p:nvPr/>
        </p:nvSpPr>
        <p:spPr>
          <a:xfrm rot="5400000" flipH="1">
            <a:off x="2694203" y="3681378"/>
            <a:ext cx="1241629" cy="895236"/>
          </a:xfrm>
          <a:custGeom>
            <a:avLst/>
            <a:gdLst>
              <a:gd name="connsiteX0" fmla="*/ 1241629 w 1241629"/>
              <a:gd name="connsiteY0" fmla="*/ 895236 h 895236"/>
              <a:gd name="connsiteX1" fmla="*/ 0 w 1241629"/>
              <a:gd name="connsiteY1" fmla="*/ 895236 h 895236"/>
              <a:gd name="connsiteX2" fmla="*/ 499710 w 1241629"/>
              <a:gd name="connsiteY2" fmla="*/ 359912 h 895236"/>
              <a:gd name="connsiteX3" fmla="*/ 532779 w 1241629"/>
              <a:gd name="connsiteY3" fmla="*/ 263776 h 895236"/>
              <a:gd name="connsiteX4" fmla="*/ 305156 w 1241629"/>
              <a:gd name="connsiteY4" fmla="*/ 263776 h 895236"/>
              <a:gd name="connsiteX5" fmla="*/ 620814 w 1241629"/>
              <a:gd name="connsiteY5" fmla="*/ 0 h 895236"/>
              <a:gd name="connsiteX6" fmla="*/ 936472 w 1241629"/>
              <a:gd name="connsiteY6" fmla="*/ 263776 h 895236"/>
              <a:gd name="connsiteX7" fmla="*/ 708803 w 1241629"/>
              <a:gd name="connsiteY7" fmla="*/ 263776 h 895236"/>
              <a:gd name="connsiteX8" fmla="*/ 736971 w 1241629"/>
              <a:gd name="connsiteY8" fmla="*/ 350797 h 895236"/>
              <a:gd name="connsiteX9" fmla="*/ 1241629 w 1241629"/>
              <a:gd name="connsiteY9" fmla="*/ 895236 h 895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1629" h="895236">
                <a:moveTo>
                  <a:pt x="1241629" y="895236"/>
                </a:moveTo>
                <a:lnTo>
                  <a:pt x="0" y="895236"/>
                </a:lnTo>
                <a:cubicBezTo>
                  <a:pt x="272312" y="732595"/>
                  <a:pt x="413358" y="579678"/>
                  <a:pt x="499710" y="359912"/>
                </a:cubicBezTo>
                <a:lnTo>
                  <a:pt x="532779" y="263776"/>
                </a:lnTo>
                <a:lnTo>
                  <a:pt x="305156" y="263776"/>
                </a:lnTo>
                <a:lnTo>
                  <a:pt x="620814" y="0"/>
                </a:lnTo>
                <a:lnTo>
                  <a:pt x="936472" y="263776"/>
                </a:lnTo>
                <a:lnTo>
                  <a:pt x="708803" y="263776"/>
                </a:lnTo>
                <a:lnTo>
                  <a:pt x="736971" y="350797"/>
                </a:lnTo>
                <a:cubicBezTo>
                  <a:pt x="811602" y="550508"/>
                  <a:pt x="941536" y="693701"/>
                  <a:pt x="1241629" y="895236"/>
                </a:cubicBezTo>
                <a:close/>
              </a:path>
            </a:pathLst>
          </a:custGeom>
          <a:gradFill>
            <a:gsLst>
              <a:gs pos="0">
                <a:srgbClr val="037BF0">
                  <a:alpha val="0"/>
                </a:srgbClr>
              </a:gs>
              <a:gs pos="100000">
                <a:srgbClr val="037BF0"/>
              </a:gs>
            </a:gsLst>
            <a:lin ang="16200000" scaled="0"/>
          </a:gradFill>
          <a:ln w="12700" cap="flat" cmpd="sng" algn="ctr">
            <a:gradFill>
              <a:gsLst>
                <a:gs pos="0">
                  <a:srgbClr val="037BF0"/>
                </a:gs>
                <a:gs pos="100000">
                  <a:srgbClr val="037BF0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cs typeface="+mn-cs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956584" y="4726820"/>
            <a:ext cx="1679454" cy="722472"/>
            <a:chOff x="426930" y="2994680"/>
            <a:chExt cx="1909357" cy="1425421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26930" y="2994680"/>
              <a:ext cx="1909357" cy="789408"/>
              <a:chOff x="426930" y="2994680"/>
              <a:chExt cx="1909357" cy="789408"/>
            </a:xfrm>
          </p:grpSpPr>
          <p:sp>
            <p:nvSpPr>
              <p:cNvPr id="136" name="矩形: 剪去单角 135"/>
              <p:cNvSpPr/>
              <p:nvPr/>
            </p:nvSpPr>
            <p:spPr>
              <a:xfrm flipH="1">
                <a:off x="426930" y="3046287"/>
                <a:ext cx="1898861" cy="694513"/>
              </a:xfrm>
              <a:prstGeom prst="snip1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28600" dist="101600" dir="2700000" sx="102000" sy="102000" algn="ctr" rotWithShape="0">
                  <a:srgbClr val="2290FC">
                    <a:alpha val="18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cxnSp>
            <p:nvCxnSpPr>
              <p:cNvPr id="137" name="直接连接符 136"/>
              <p:cNvCxnSpPr/>
              <p:nvPr/>
            </p:nvCxnSpPr>
            <p:spPr>
              <a:xfrm flipH="1">
                <a:off x="2336287" y="3046287"/>
                <a:ext cx="0" cy="694513"/>
              </a:xfrm>
              <a:prstGeom prst="line">
                <a:avLst/>
              </a:prstGeom>
              <a:noFill/>
              <a:ln w="28575" cap="flat" cmpd="sng" algn="ctr">
                <a:solidFill>
                  <a:srgbClr val="2290FC"/>
                </a:solidFill>
                <a:prstDash val="solid"/>
                <a:miter lim="800000"/>
              </a:ln>
              <a:effectLst/>
            </p:spPr>
          </p:cxnSp>
          <p:sp>
            <p:nvSpPr>
              <p:cNvPr id="138" name="等腰三角形 137"/>
              <p:cNvSpPr/>
              <p:nvPr/>
            </p:nvSpPr>
            <p:spPr>
              <a:xfrm rot="8072707" flipH="1">
                <a:off x="436368" y="3086793"/>
                <a:ext cx="169321" cy="107791"/>
              </a:xfrm>
              <a:prstGeom prst="triangle">
                <a:avLst/>
              </a:prstGeom>
              <a:solidFill>
                <a:srgbClr val="2290F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88900" dist="38100" dir="10800000" algn="r" rotWithShape="0">
                  <a:srgbClr val="2290FC">
                    <a:alpha val="3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979797" y="2994680"/>
                <a:ext cx="793126" cy="7894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2290FC"/>
                    </a:solidFill>
                    <a:latin typeface="锐字云字库锐宋粗GB"/>
                    <a:ea typeface="+mj-ea"/>
                  </a:rPr>
                  <a:t>恒信</a:t>
                </a: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 rot="5400000">
              <a:off x="1057414" y="4011592"/>
              <a:ext cx="579770" cy="237248"/>
              <a:chOff x="9436511" y="2911728"/>
              <a:chExt cx="1051293" cy="430201"/>
            </a:xfrm>
            <a:noFill/>
          </p:grpSpPr>
          <p:sp>
            <p:nvSpPr>
              <p:cNvPr id="133" name="箭头: V 形 132"/>
              <p:cNvSpPr/>
              <p:nvPr/>
            </p:nvSpPr>
            <p:spPr>
              <a:xfrm>
                <a:off x="9436511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34" name="箭头: V 形 133"/>
              <p:cNvSpPr/>
              <p:nvPr/>
            </p:nvSpPr>
            <p:spPr>
              <a:xfrm>
                <a:off x="9760675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35" name="箭头: V 形 134"/>
              <p:cNvSpPr/>
              <p:nvPr/>
            </p:nvSpPr>
            <p:spPr>
              <a:xfrm>
                <a:off x="10084839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5471C9E-6724-0C5E-B7A2-06307454AFE2}"/>
              </a:ext>
            </a:extLst>
          </p:cNvPr>
          <p:cNvGrpSpPr/>
          <p:nvPr/>
        </p:nvGrpSpPr>
        <p:grpSpPr>
          <a:xfrm>
            <a:off x="956584" y="3921688"/>
            <a:ext cx="1679454" cy="749548"/>
            <a:chOff x="956584" y="3921688"/>
            <a:chExt cx="1679454" cy="749548"/>
          </a:xfrm>
        </p:grpSpPr>
        <p:grpSp>
          <p:nvGrpSpPr>
            <p:cNvPr id="141" name="组合 140"/>
            <p:cNvGrpSpPr/>
            <p:nvPr/>
          </p:nvGrpSpPr>
          <p:grpSpPr>
            <a:xfrm>
              <a:off x="956584" y="3921688"/>
              <a:ext cx="1679454" cy="400110"/>
              <a:chOff x="426930" y="2994680"/>
              <a:chExt cx="1909357" cy="789408"/>
            </a:xfrm>
          </p:grpSpPr>
          <p:sp>
            <p:nvSpPr>
              <p:cNvPr id="146" name="矩形: 剪去单角 145"/>
              <p:cNvSpPr/>
              <p:nvPr/>
            </p:nvSpPr>
            <p:spPr>
              <a:xfrm flipH="1">
                <a:off x="426930" y="3046287"/>
                <a:ext cx="1898861" cy="694513"/>
              </a:xfrm>
              <a:prstGeom prst="snip1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28600" dist="101600" dir="2700000" sx="102000" sy="102000" algn="ctr" rotWithShape="0">
                  <a:srgbClr val="2290FC">
                    <a:alpha val="18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cxnSp>
            <p:nvCxnSpPr>
              <p:cNvPr id="147" name="直接连接符 146"/>
              <p:cNvCxnSpPr/>
              <p:nvPr/>
            </p:nvCxnSpPr>
            <p:spPr>
              <a:xfrm flipH="1">
                <a:off x="2336287" y="3046287"/>
                <a:ext cx="0" cy="694513"/>
              </a:xfrm>
              <a:prstGeom prst="line">
                <a:avLst/>
              </a:prstGeom>
              <a:noFill/>
              <a:ln w="28575" cap="flat" cmpd="sng" algn="ctr">
                <a:solidFill>
                  <a:srgbClr val="2290FC"/>
                </a:solidFill>
                <a:prstDash val="solid"/>
                <a:miter lim="800000"/>
              </a:ln>
              <a:effectLst/>
            </p:spPr>
          </p:cxnSp>
          <p:sp>
            <p:nvSpPr>
              <p:cNvPr id="148" name="等腰三角形 147"/>
              <p:cNvSpPr/>
              <p:nvPr/>
            </p:nvSpPr>
            <p:spPr>
              <a:xfrm rot="8072707" flipH="1">
                <a:off x="436368" y="3086793"/>
                <a:ext cx="169321" cy="107791"/>
              </a:xfrm>
              <a:prstGeom prst="triangle">
                <a:avLst/>
              </a:prstGeom>
              <a:solidFill>
                <a:srgbClr val="2290FC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88900" dist="38100" dir="10800000" algn="r" rotWithShape="0">
                  <a:srgbClr val="2290FC">
                    <a:alpha val="3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979797" y="2994680"/>
                <a:ext cx="793126" cy="7894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2290FC"/>
                    </a:solidFill>
                    <a:latin typeface="锐字云字库锐宋粗GB"/>
                    <a:ea typeface="+mj-ea"/>
                  </a:rPr>
                  <a:t>友硕</a:t>
                </a: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 rot="5400000">
              <a:off x="1649384" y="4419968"/>
              <a:ext cx="293855" cy="208681"/>
              <a:chOff x="9436511" y="2911728"/>
              <a:chExt cx="1051293" cy="430201"/>
            </a:xfrm>
            <a:noFill/>
          </p:grpSpPr>
          <p:sp>
            <p:nvSpPr>
              <p:cNvPr id="143" name="箭头: V 形 142"/>
              <p:cNvSpPr/>
              <p:nvPr/>
            </p:nvSpPr>
            <p:spPr>
              <a:xfrm>
                <a:off x="9436511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44" name="箭头: V 形 143"/>
              <p:cNvSpPr/>
              <p:nvPr/>
            </p:nvSpPr>
            <p:spPr>
              <a:xfrm>
                <a:off x="9760675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  <p:sp>
            <p:nvSpPr>
              <p:cNvPr id="145" name="箭头: V 形 144"/>
              <p:cNvSpPr/>
              <p:nvPr/>
            </p:nvSpPr>
            <p:spPr>
              <a:xfrm>
                <a:off x="10084839" y="2911728"/>
                <a:ext cx="402965" cy="430201"/>
              </a:xfrm>
              <a:prstGeom prst="chevron">
                <a:avLst>
                  <a:gd name="adj" fmla="val 59665"/>
                </a:avLst>
              </a:prstGeom>
              <a:grpFill/>
              <a:ln w="12700" cap="flat" cmpd="sng" algn="ctr">
                <a:gradFill>
                  <a:gsLst>
                    <a:gs pos="41000">
                      <a:srgbClr val="037BF0">
                        <a:alpha val="0"/>
                      </a:srgbClr>
                    </a:gs>
                    <a:gs pos="100000">
                      <a:srgbClr val="037BF0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cs typeface="+mn-cs"/>
                </a:endParaRPr>
              </a:p>
            </p:txBody>
          </p:sp>
        </p:grpSp>
      </p:grpSp>
      <p:sp>
        <p:nvSpPr>
          <p:cNvPr id="153" name="文本框 152"/>
          <p:cNvSpPr txBox="1"/>
          <p:nvPr/>
        </p:nvSpPr>
        <p:spPr>
          <a:xfrm>
            <a:off x="1336822" y="2753381"/>
            <a:ext cx="918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800" b="0" i="0" u="none" strike="noStrike" kern="100" cap="none" spc="5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培植了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466839" y="5530074"/>
            <a:ext cx="2658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0" kern="100" spc="50" dirty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等</a:t>
            </a:r>
            <a:r>
              <a:rPr lang="en-US" altLang="zh-CN" sz="1800" b="1" kern="100" spc="50" dirty="0">
                <a:solidFill>
                  <a:srgbClr val="007EE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31</a:t>
            </a:r>
            <a:r>
              <a:rPr lang="zh-CN" altLang="en-US" sz="1800" b="0" kern="100" spc="50" dirty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家食用菌龙头企业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4065879" y="3227146"/>
            <a:ext cx="2415661" cy="1181272"/>
            <a:chOff x="3915305" y="3461566"/>
            <a:chExt cx="2415661" cy="1181272"/>
          </a:xfrm>
        </p:grpSpPr>
        <p:grpSp>
          <p:nvGrpSpPr>
            <p:cNvPr id="87" name="组合 86"/>
            <p:cNvGrpSpPr/>
            <p:nvPr/>
          </p:nvGrpSpPr>
          <p:grpSpPr>
            <a:xfrm>
              <a:off x="3983240" y="3461566"/>
              <a:ext cx="2279791" cy="1181272"/>
              <a:chOff x="-8442325" y="7612063"/>
              <a:chExt cx="4175125" cy="2035175"/>
            </a:xfrm>
            <a:gradFill flip="none" rotWithShape="1">
              <a:gsLst>
                <a:gs pos="0">
                  <a:sysClr val="window" lastClr="FFFFFF"/>
                </a:gs>
                <a:gs pos="95000">
                  <a:srgbClr val="2290FC"/>
                </a:gs>
              </a:gsLst>
              <a:lin ang="5400000" scaled="1"/>
              <a:tileRect/>
            </a:gradFill>
          </p:grpSpPr>
          <p:sp>
            <p:nvSpPr>
              <p:cNvPr id="88" name="Freeform 1525"/>
              <p:cNvSpPr/>
              <p:nvPr/>
            </p:nvSpPr>
            <p:spPr bwMode="auto">
              <a:xfrm>
                <a:off x="-7385050" y="9358313"/>
                <a:ext cx="2044700" cy="288925"/>
              </a:xfrm>
              <a:custGeom>
                <a:avLst/>
                <a:gdLst>
                  <a:gd name="T0" fmla="*/ 2624 w 2624"/>
                  <a:gd name="T1" fmla="*/ 351 h 371"/>
                  <a:gd name="T2" fmla="*/ 2236 w 2624"/>
                  <a:gd name="T3" fmla="*/ 308 h 371"/>
                  <a:gd name="T4" fmla="*/ 1726 w 2624"/>
                  <a:gd name="T5" fmla="*/ 135 h 371"/>
                  <a:gd name="T6" fmla="*/ 1408 w 2624"/>
                  <a:gd name="T7" fmla="*/ 140 h 371"/>
                  <a:gd name="T8" fmla="*/ 1668 w 2624"/>
                  <a:gd name="T9" fmla="*/ 329 h 371"/>
                  <a:gd name="T10" fmla="*/ 1515 w 2624"/>
                  <a:gd name="T11" fmla="*/ 309 h 371"/>
                  <a:gd name="T12" fmla="*/ 1352 w 2624"/>
                  <a:gd name="T13" fmla="*/ 186 h 371"/>
                  <a:gd name="T14" fmla="*/ 1282 w 2624"/>
                  <a:gd name="T15" fmla="*/ 186 h 371"/>
                  <a:gd name="T16" fmla="*/ 1118 w 2624"/>
                  <a:gd name="T17" fmla="*/ 308 h 371"/>
                  <a:gd name="T18" fmla="*/ 965 w 2624"/>
                  <a:gd name="T19" fmla="*/ 331 h 371"/>
                  <a:gd name="T20" fmla="*/ 1224 w 2624"/>
                  <a:gd name="T21" fmla="*/ 140 h 371"/>
                  <a:gd name="T22" fmla="*/ 908 w 2624"/>
                  <a:gd name="T23" fmla="*/ 135 h 371"/>
                  <a:gd name="T24" fmla="*/ 327 w 2624"/>
                  <a:gd name="T25" fmla="*/ 323 h 371"/>
                  <a:gd name="T26" fmla="*/ 0 w 2624"/>
                  <a:gd name="T27" fmla="*/ 361 h 371"/>
                  <a:gd name="T28" fmla="*/ 7 w 2624"/>
                  <a:gd name="T29" fmla="*/ 345 h 371"/>
                  <a:gd name="T30" fmla="*/ 639 w 2624"/>
                  <a:gd name="T31" fmla="*/ 75 h 371"/>
                  <a:gd name="T32" fmla="*/ 1276 w 2624"/>
                  <a:gd name="T33" fmla="*/ 90 h 371"/>
                  <a:gd name="T34" fmla="*/ 1359 w 2624"/>
                  <a:gd name="T35" fmla="*/ 89 h 371"/>
                  <a:gd name="T36" fmla="*/ 2158 w 2624"/>
                  <a:gd name="T37" fmla="*/ 131 h 371"/>
                  <a:gd name="T38" fmla="*/ 2605 w 2624"/>
                  <a:gd name="T39" fmla="*/ 338 h 371"/>
                  <a:gd name="T40" fmla="*/ 2624 w 2624"/>
                  <a:gd name="T41" fmla="*/ 35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24" h="371">
                    <a:moveTo>
                      <a:pt x="2624" y="351"/>
                    </a:moveTo>
                    <a:cubicBezTo>
                      <a:pt x="2489" y="370"/>
                      <a:pt x="2360" y="346"/>
                      <a:pt x="2236" y="308"/>
                    </a:cubicBezTo>
                    <a:cubicBezTo>
                      <a:pt x="2065" y="255"/>
                      <a:pt x="1896" y="192"/>
                      <a:pt x="1726" y="135"/>
                    </a:cubicBezTo>
                    <a:cubicBezTo>
                      <a:pt x="1620" y="99"/>
                      <a:pt x="1515" y="110"/>
                      <a:pt x="1408" y="140"/>
                    </a:cubicBezTo>
                    <a:cubicBezTo>
                      <a:pt x="1498" y="199"/>
                      <a:pt x="1595" y="245"/>
                      <a:pt x="1668" y="329"/>
                    </a:cubicBezTo>
                    <a:cubicBezTo>
                      <a:pt x="1582" y="371"/>
                      <a:pt x="1577" y="366"/>
                      <a:pt x="1515" y="309"/>
                    </a:cubicBezTo>
                    <a:cubicBezTo>
                      <a:pt x="1465" y="262"/>
                      <a:pt x="1409" y="222"/>
                      <a:pt x="1352" y="186"/>
                    </a:cubicBezTo>
                    <a:cubicBezTo>
                      <a:pt x="1335" y="175"/>
                      <a:pt x="1299" y="175"/>
                      <a:pt x="1282" y="186"/>
                    </a:cubicBezTo>
                    <a:cubicBezTo>
                      <a:pt x="1225" y="222"/>
                      <a:pt x="1168" y="262"/>
                      <a:pt x="1118" y="308"/>
                    </a:cubicBezTo>
                    <a:cubicBezTo>
                      <a:pt x="1054" y="367"/>
                      <a:pt x="1057" y="371"/>
                      <a:pt x="965" y="331"/>
                    </a:cubicBezTo>
                    <a:cubicBezTo>
                      <a:pt x="1035" y="244"/>
                      <a:pt x="1135" y="201"/>
                      <a:pt x="1224" y="140"/>
                    </a:cubicBezTo>
                    <a:cubicBezTo>
                      <a:pt x="1118" y="110"/>
                      <a:pt x="1014" y="100"/>
                      <a:pt x="908" y="135"/>
                    </a:cubicBezTo>
                    <a:cubicBezTo>
                      <a:pt x="715" y="198"/>
                      <a:pt x="522" y="264"/>
                      <a:pt x="327" y="323"/>
                    </a:cubicBezTo>
                    <a:cubicBezTo>
                      <a:pt x="223" y="354"/>
                      <a:pt x="114" y="370"/>
                      <a:pt x="0" y="361"/>
                    </a:cubicBezTo>
                    <a:cubicBezTo>
                      <a:pt x="3" y="353"/>
                      <a:pt x="4" y="346"/>
                      <a:pt x="7" y="345"/>
                    </a:cubicBezTo>
                    <a:cubicBezTo>
                      <a:pt x="217" y="254"/>
                      <a:pt x="424" y="152"/>
                      <a:pt x="639" y="75"/>
                    </a:cubicBezTo>
                    <a:cubicBezTo>
                      <a:pt x="849" y="0"/>
                      <a:pt x="1065" y="30"/>
                      <a:pt x="1276" y="90"/>
                    </a:cubicBezTo>
                    <a:cubicBezTo>
                      <a:pt x="1302" y="98"/>
                      <a:pt x="1334" y="97"/>
                      <a:pt x="1359" y="89"/>
                    </a:cubicBezTo>
                    <a:cubicBezTo>
                      <a:pt x="1631" y="8"/>
                      <a:pt x="1897" y="15"/>
                      <a:pt x="2158" y="131"/>
                    </a:cubicBezTo>
                    <a:cubicBezTo>
                      <a:pt x="2308" y="198"/>
                      <a:pt x="2456" y="269"/>
                      <a:pt x="2605" y="338"/>
                    </a:cubicBezTo>
                    <a:cubicBezTo>
                      <a:pt x="2612" y="341"/>
                      <a:pt x="2618" y="347"/>
                      <a:pt x="2624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9" name="Freeform 1526"/>
              <p:cNvSpPr/>
              <p:nvPr/>
            </p:nvSpPr>
            <p:spPr bwMode="auto">
              <a:xfrm>
                <a:off x="-7881938" y="9326563"/>
                <a:ext cx="638175" cy="317500"/>
              </a:xfrm>
              <a:custGeom>
                <a:avLst/>
                <a:gdLst>
                  <a:gd name="T0" fmla="*/ 459 w 818"/>
                  <a:gd name="T1" fmla="*/ 111 h 407"/>
                  <a:gd name="T2" fmla="*/ 396 w 818"/>
                  <a:gd name="T3" fmla="*/ 59 h 407"/>
                  <a:gd name="T4" fmla="*/ 343 w 818"/>
                  <a:gd name="T5" fmla="*/ 0 h 407"/>
                  <a:gd name="T6" fmla="*/ 818 w 818"/>
                  <a:gd name="T7" fmla="*/ 180 h 407"/>
                  <a:gd name="T8" fmla="*/ 0 w 818"/>
                  <a:gd name="T9" fmla="*/ 228 h 407"/>
                  <a:gd name="T10" fmla="*/ 459 w 818"/>
                  <a:gd name="T11" fmla="*/ 111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8" h="407">
                    <a:moveTo>
                      <a:pt x="459" y="111"/>
                    </a:moveTo>
                    <a:cubicBezTo>
                      <a:pt x="435" y="91"/>
                      <a:pt x="414" y="76"/>
                      <a:pt x="396" y="59"/>
                    </a:cubicBezTo>
                    <a:cubicBezTo>
                      <a:pt x="379" y="43"/>
                      <a:pt x="365" y="24"/>
                      <a:pt x="343" y="0"/>
                    </a:cubicBezTo>
                    <a:cubicBezTo>
                      <a:pt x="508" y="63"/>
                      <a:pt x="663" y="121"/>
                      <a:pt x="818" y="180"/>
                    </a:cubicBezTo>
                    <a:cubicBezTo>
                      <a:pt x="634" y="361"/>
                      <a:pt x="286" y="407"/>
                      <a:pt x="0" y="228"/>
                    </a:cubicBezTo>
                    <a:cubicBezTo>
                      <a:pt x="171" y="232"/>
                      <a:pt x="322" y="205"/>
                      <a:pt x="459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0" name="Freeform 1527"/>
              <p:cNvSpPr/>
              <p:nvPr/>
            </p:nvSpPr>
            <p:spPr bwMode="auto">
              <a:xfrm>
                <a:off x="-5480050" y="9329738"/>
                <a:ext cx="625475" cy="307975"/>
              </a:xfrm>
              <a:custGeom>
                <a:avLst/>
                <a:gdLst>
                  <a:gd name="T0" fmla="*/ 0 w 803"/>
                  <a:gd name="T1" fmla="*/ 174 h 395"/>
                  <a:gd name="T2" fmla="*/ 462 w 803"/>
                  <a:gd name="T3" fmla="*/ 0 h 395"/>
                  <a:gd name="T4" fmla="*/ 471 w 803"/>
                  <a:gd name="T5" fmla="*/ 6 h 395"/>
                  <a:gd name="T6" fmla="*/ 363 w 803"/>
                  <a:gd name="T7" fmla="*/ 109 h 395"/>
                  <a:gd name="T8" fmla="*/ 803 w 803"/>
                  <a:gd name="T9" fmla="*/ 221 h 395"/>
                  <a:gd name="T10" fmla="*/ 0 w 803"/>
                  <a:gd name="T11" fmla="*/ 174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3" h="395">
                    <a:moveTo>
                      <a:pt x="0" y="174"/>
                    </a:moveTo>
                    <a:cubicBezTo>
                      <a:pt x="154" y="116"/>
                      <a:pt x="308" y="58"/>
                      <a:pt x="462" y="0"/>
                    </a:cubicBezTo>
                    <a:cubicBezTo>
                      <a:pt x="465" y="2"/>
                      <a:pt x="468" y="4"/>
                      <a:pt x="471" y="6"/>
                    </a:cubicBezTo>
                    <a:cubicBezTo>
                      <a:pt x="436" y="39"/>
                      <a:pt x="401" y="73"/>
                      <a:pt x="363" y="109"/>
                    </a:cubicBezTo>
                    <a:cubicBezTo>
                      <a:pt x="496" y="198"/>
                      <a:pt x="643" y="228"/>
                      <a:pt x="803" y="221"/>
                    </a:cubicBezTo>
                    <a:cubicBezTo>
                      <a:pt x="649" y="395"/>
                      <a:pt x="148" y="362"/>
                      <a:pt x="0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1" name="Freeform 1528"/>
              <p:cNvSpPr/>
              <p:nvPr/>
            </p:nvSpPr>
            <p:spPr bwMode="auto">
              <a:xfrm>
                <a:off x="-4714875" y="8907463"/>
                <a:ext cx="352425" cy="361950"/>
              </a:xfrm>
              <a:custGeom>
                <a:avLst/>
                <a:gdLst>
                  <a:gd name="T0" fmla="*/ 453 w 453"/>
                  <a:gd name="T1" fmla="*/ 121 h 466"/>
                  <a:gd name="T2" fmla="*/ 163 w 453"/>
                  <a:gd name="T3" fmla="*/ 448 h 466"/>
                  <a:gd name="T4" fmla="*/ 47 w 453"/>
                  <a:gd name="T5" fmla="*/ 465 h 466"/>
                  <a:gd name="T6" fmla="*/ 11 w 453"/>
                  <a:gd name="T7" fmla="*/ 437 h 466"/>
                  <a:gd name="T8" fmla="*/ 115 w 453"/>
                  <a:gd name="T9" fmla="*/ 6 h 466"/>
                  <a:gd name="T10" fmla="*/ 128 w 453"/>
                  <a:gd name="T11" fmla="*/ 0 h 466"/>
                  <a:gd name="T12" fmla="*/ 137 w 453"/>
                  <a:gd name="T13" fmla="*/ 279 h 466"/>
                  <a:gd name="T14" fmla="*/ 316 w 453"/>
                  <a:gd name="T15" fmla="*/ 235 h 466"/>
                  <a:gd name="T16" fmla="*/ 453 w 453"/>
                  <a:gd name="T17" fmla="*/ 121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466">
                    <a:moveTo>
                      <a:pt x="453" y="121"/>
                    </a:moveTo>
                    <a:cubicBezTo>
                      <a:pt x="437" y="281"/>
                      <a:pt x="325" y="407"/>
                      <a:pt x="163" y="448"/>
                    </a:cubicBezTo>
                    <a:cubicBezTo>
                      <a:pt x="125" y="457"/>
                      <a:pt x="86" y="463"/>
                      <a:pt x="47" y="465"/>
                    </a:cubicBezTo>
                    <a:cubicBezTo>
                      <a:pt x="35" y="466"/>
                      <a:pt x="11" y="448"/>
                      <a:pt x="11" y="437"/>
                    </a:cubicBezTo>
                    <a:cubicBezTo>
                      <a:pt x="0" y="283"/>
                      <a:pt x="30" y="137"/>
                      <a:pt x="115" y="6"/>
                    </a:cubicBezTo>
                    <a:cubicBezTo>
                      <a:pt x="116" y="3"/>
                      <a:pt x="121" y="3"/>
                      <a:pt x="128" y="0"/>
                    </a:cubicBezTo>
                    <a:cubicBezTo>
                      <a:pt x="161" y="91"/>
                      <a:pt x="142" y="184"/>
                      <a:pt x="137" y="279"/>
                    </a:cubicBezTo>
                    <a:cubicBezTo>
                      <a:pt x="205" y="286"/>
                      <a:pt x="265" y="271"/>
                      <a:pt x="316" y="235"/>
                    </a:cubicBezTo>
                    <a:cubicBezTo>
                      <a:pt x="364" y="202"/>
                      <a:pt x="406" y="160"/>
                      <a:pt x="453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2" name="Freeform 1529"/>
              <p:cNvSpPr/>
              <p:nvPr/>
            </p:nvSpPr>
            <p:spPr bwMode="auto">
              <a:xfrm>
                <a:off x="-8362950" y="8907463"/>
                <a:ext cx="346075" cy="377825"/>
              </a:xfrm>
              <a:custGeom>
                <a:avLst/>
                <a:gdLst>
                  <a:gd name="T0" fmla="*/ 333 w 444"/>
                  <a:gd name="T1" fmla="*/ 0 h 486"/>
                  <a:gd name="T2" fmla="*/ 428 w 444"/>
                  <a:gd name="T3" fmla="*/ 221 h 486"/>
                  <a:gd name="T4" fmla="*/ 444 w 444"/>
                  <a:gd name="T5" fmla="*/ 430 h 486"/>
                  <a:gd name="T6" fmla="*/ 414 w 444"/>
                  <a:gd name="T7" fmla="*/ 465 h 486"/>
                  <a:gd name="T8" fmla="*/ 1 w 444"/>
                  <a:gd name="T9" fmla="*/ 144 h 486"/>
                  <a:gd name="T10" fmla="*/ 1 w 444"/>
                  <a:gd name="T11" fmla="*/ 123 h 486"/>
                  <a:gd name="T12" fmla="*/ 143 w 444"/>
                  <a:gd name="T13" fmla="*/ 238 h 486"/>
                  <a:gd name="T14" fmla="*/ 315 w 444"/>
                  <a:gd name="T15" fmla="*/ 280 h 486"/>
                  <a:gd name="T16" fmla="*/ 315 w 444"/>
                  <a:gd name="T17" fmla="*/ 2 h 486"/>
                  <a:gd name="T18" fmla="*/ 333 w 444"/>
                  <a:gd name="T19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4" h="486">
                    <a:moveTo>
                      <a:pt x="333" y="0"/>
                    </a:moveTo>
                    <a:cubicBezTo>
                      <a:pt x="384" y="65"/>
                      <a:pt x="414" y="141"/>
                      <a:pt x="428" y="221"/>
                    </a:cubicBezTo>
                    <a:cubicBezTo>
                      <a:pt x="440" y="289"/>
                      <a:pt x="441" y="360"/>
                      <a:pt x="444" y="430"/>
                    </a:cubicBezTo>
                    <a:cubicBezTo>
                      <a:pt x="444" y="442"/>
                      <a:pt x="426" y="464"/>
                      <a:pt x="414" y="465"/>
                    </a:cubicBezTo>
                    <a:cubicBezTo>
                      <a:pt x="232" y="486"/>
                      <a:pt x="29" y="326"/>
                      <a:pt x="1" y="144"/>
                    </a:cubicBezTo>
                    <a:cubicBezTo>
                      <a:pt x="0" y="138"/>
                      <a:pt x="1" y="131"/>
                      <a:pt x="1" y="123"/>
                    </a:cubicBezTo>
                    <a:cubicBezTo>
                      <a:pt x="50" y="163"/>
                      <a:pt x="94" y="204"/>
                      <a:pt x="143" y="238"/>
                    </a:cubicBezTo>
                    <a:cubicBezTo>
                      <a:pt x="193" y="272"/>
                      <a:pt x="251" y="285"/>
                      <a:pt x="315" y="280"/>
                    </a:cubicBezTo>
                    <a:cubicBezTo>
                      <a:pt x="315" y="185"/>
                      <a:pt x="315" y="94"/>
                      <a:pt x="315" y="2"/>
                    </a:cubicBezTo>
                    <a:cubicBezTo>
                      <a:pt x="321" y="2"/>
                      <a:pt x="327" y="1"/>
                      <a:pt x="3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3" name="Freeform 1530"/>
              <p:cNvSpPr/>
              <p:nvPr/>
            </p:nvSpPr>
            <p:spPr bwMode="auto">
              <a:xfrm>
                <a:off x="-4994275" y="9155113"/>
                <a:ext cx="417513" cy="333375"/>
              </a:xfrm>
              <a:custGeom>
                <a:avLst/>
                <a:gdLst>
                  <a:gd name="T0" fmla="*/ 0 w 537"/>
                  <a:gd name="T1" fmla="*/ 293 h 429"/>
                  <a:gd name="T2" fmla="*/ 262 w 537"/>
                  <a:gd name="T3" fmla="*/ 0 h 429"/>
                  <a:gd name="T4" fmla="*/ 245 w 537"/>
                  <a:gd name="T5" fmla="*/ 223 h 429"/>
                  <a:gd name="T6" fmla="*/ 389 w 537"/>
                  <a:gd name="T7" fmla="*/ 240 h 429"/>
                  <a:gd name="T8" fmla="*/ 537 w 537"/>
                  <a:gd name="T9" fmla="*/ 230 h 429"/>
                  <a:gd name="T10" fmla="*/ 0 w 537"/>
                  <a:gd name="T11" fmla="*/ 293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7" h="429">
                    <a:moveTo>
                      <a:pt x="0" y="293"/>
                    </a:moveTo>
                    <a:cubicBezTo>
                      <a:pt x="38" y="209"/>
                      <a:pt x="185" y="45"/>
                      <a:pt x="262" y="0"/>
                    </a:cubicBezTo>
                    <a:cubicBezTo>
                      <a:pt x="286" y="45"/>
                      <a:pt x="284" y="82"/>
                      <a:pt x="245" y="223"/>
                    </a:cubicBezTo>
                    <a:cubicBezTo>
                      <a:pt x="294" y="229"/>
                      <a:pt x="341" y="239"/>
                      <a:pt x="389" y="240"/>
                    </a:cubicBezTo>
                    <a:cubicBezTo>
                      <a:pt x="438" y="242"/>
                      <a:pt x="487" y="234"/>
                      <a:pt x="537" y="230"/>
                    </a:cubicBezTo>
                    <a:cubicBezTo>
                      <a:pt x="455" y="396"/>
                      <a:pt x="166" y="429"/>
                      <a:pt x="0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4" name="Freeform 1531"/>
              <p:cNvSpPr/>
              <p:nvPr/>
            </p:nvSpPr>
            <p:spPr bwMode="auto">
              <a:xfrm>
                <a:off x="-8153400" y="9150351"/>
                <a:ext cx="423863" cy="338138"/>
              </a:xfrm>
              <a:custGeom>
                <a:avLst/>
                <a:gdLst>
                  <a:gd name="T0" fmla="*/ 279 w 543"/>
                  <a:gd name="T1" fmla="*/ 0 h 434"/>
                  <a:gd name="T2" fmla="*/ 543 w 543"/>
                  <a:gd name="T3" fmla="*/ 292 h 434"/>
                  <a:gd name="T4" fmla="*/ 0 w 543"/>
                  <a:gd name="T5" fmla="*/ 235 h 434"/>
                  <a:gd name="T6" fmla="*/ 149 w 543"/>
                  <a:gd name="T7" fmla="*/ 246 h 434"/>
                  <a:gd name="T8" fmla="*/ 288 w 543"/>
                  <a:gd name="T9" fmla="*/ 230 h 434"/>
                  <a:gd name="T10" fmla="*/ 259 w 543"/>
                  <a:gd name="T11" fmla="*/ 7 h 434"/>
                  <a:gd name="T12" fmla="*/ 279 w 543"/>
                  <a:gd name="T13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434">
                    <a:moveTo>
                      <a:pt x="279" y="0"/>
                    </a:moveTo>
                    <a:cubicBezTo>
                      <a:pt x="381" y="85"/>
                      <a:pt x="475" y="177"/>
                      <a:pt x="543" y="292"/>
                    </a:cubicBezTo>
                    <a:cubicBezTo>
                      <a:pt x="407" y="434"/>
                      <a:pt x="109" y="404"/>
                      <a:pt x="0" y="235"/>
                    </a:cubicBezTo>
                    <a:cubicBezTo>
                      <a:pt x="53" y="239"/>
                      <a:pt x="101" y="247"/>
                      <a:pt x="149" y="246"/>
                    </a:cubicBezTo>
                    <a:cubicBezTo>
                      <a:pt x="198" y="245"/>
                      <a:pt x="246" y="235"/>
                      <a:pt x="288" y="230"/>
                    </a:cubicBezTo>
                    <a:cubicBezTo>
                      <a:pt x="277" y="148"/>
                      <a:pt x="268" y="77"/>
                      <a:pt x="259" y="7"/>
                    </a:cubicBezTo>
                    <a:cubicBezTo>
                      <a:pt x="266" y="5"/>
                      <a:pt x="272" y="3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5" name="Freeform 1532"/>
              <p:cNvSpPr/>
              <p:nvPr/>
            </p:nvSpPr>
            <p:spPr bwMode="auto">
              <a:xfrm>
                <a:off x="-8442325" y="8613776"/>
                <a:ext cx="274638" cy="404813"/>
              </a:xfrm>
              <a:custGeom>
                <a:avLst/>
                <a:gdLst>
                  <a:gd name="T0" fmla="*/ 239 w 352"/>
                  <a:gd name="T1" fmla="*/ 238 h 520"/>
                  <a:gd name="T2" fmla="*/ 282 w 352"/>
                  <a:gd name="T3" fmla="*/ 0 h 520"/>
                  <a:gd name="T4" fmla="*/ 302 w 352"/>
                  <a:gd name="T5" fmla="*/ 520 h 520"/>
                  <a:gd name="T6" fmla="*/ 30 w 352"/>
                  <a:gd name="T7" fmla="*/ 25 h 520"/>
                  <a:gd name="T8" fmla="*/ 239 w 352"/>
                  <a:gd name="T9" fmla="*/ 238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520">
                    <a:moveTo>
                      <a:pt x="239" y="238"/>
                    </a:moveTo>
                    <a:cubicBezTo>
                      <a:pt x="255" y="154"/>
                      <a:pt x="268" y="77"/>
                      <a:pt x="282" y="0"/>
                    </a:cubicBezTo>
                    <a:cubicBezTo>
                      <a:pt x="346" y="172"/>
                      <a:pt x="352" y="344"/>
                      <a:pt x="302" y="520"/>
                    </a:cubicBezTo>
                    <a:cubicBezTo>
                      <a:pt x="164" y="494"/>
                      <a:pt x="0" y="273"/>
                      <a:pt x="30" y="25"/>
                    </a:cubicBezTo>
                    <a:cubicBezTo>
                      <a:pt x="79" y="123"/>
                      <a:pt x="138" y="195"/>
                      <a:pt x="239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6" name="Freeform 1533"/>
              <p:cNvSpPr/>
              <p:nvPr/>
            </p:nvSpPr>
            <p:spPr bwMode="auto">
              <a:xfrm>
                <a:off x="-4557713" y="8615363"/>
                <a:ext cx="290513" cy="407988"/>
              </a:xfrm>
              <a:custGeom>
                <a:avLst/>
                <a:gdLst>
                  <a:gd name="T0" fmla="*/ 70 w 374"/>
                  <a:gd name="T1" fmla="*/ 0 h 522"/>
                  <a:gd name="T2" fmla="*/ 112 w 374"/>
                  <a:gd name="T3" fmla="*/ 233 h 522"/>
                  <a:gd name="T4" fmla="*/ 317 w 374"/>
                  <a:gd name="T5" fmla="*/ 34 h 522"/>
                  <a:gd name="T6" fmla="*/ 54 w 374"/>
                  <a:gd name="T7" fmla="*/ 522 h 522"/>
                  <a:gd name="T8" fmla="*/ 70 w 374"/>
                  <a:gd name="T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522">
                    <a:moveTo>
                      <a:pt x="70" y="0"/>
                    </a:moveTo>
                    <a:cubicBezTo>
                      <a:pt x="84" y="75"/>
                      <a:pt x="98" y="151"/>
                      <a:pt x="112" y="233"/>
                    </a:cubicBezTo>
                    <a:cubicBezTo>
                      <a:pt x="213" y="195"/>
                      <a:pt x="270" y="122"/>
                      <a:pt x="317" y="34"/>
                    </a:cubicBezTo>
                    <a:cubicBezTo>
                      <a:pt x="374" y="190"/>
                      <a:pt x="230" y="457"/>
                      <a:pt x="54" y="522"/>
                    </a:cubicBezTo>
                    <a:cubicBezTo>
                      <a:pt x="0" y="345"/>
                      <a:pt x="7" y="172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7" name="Freeform 1534"/>
              <p:cNvSpPr/>
              <p:nvPr/>
            </p:nvSpPr>
            <p:spPr bwMode="auto">
              <a:xfrm>
                <a:off x="-4513263" y="8299451"/>
                <a:ext cx="231775" cy="358775"/>
              </a:xfrm>
              <a:custGeom>
                <a:avLst/>
                <a:gdLst>
                  <a:gd name="T0" fmla="*/ 4 w 298"/>
                  <a:gd name="T1" fmla="*/ 30 h 461"/>
                  <a:gd name="T2" fmla="*/ 144 w 298"/>
                  <a:gd name="T3" fmla="*/ 208 h 461"/>
                  <a:gd name="T4" fmla="*/ 269 w 298"/>
                  <a:gd name="T5" fmla="*/ 0 h 461"/>
                  <a:gd name="T6" fmla="*/ 141 w 298"/>
                  <a:gd name="T7" fmla="*/ 461 h 461"/>
                  <a:gd name="T8" fmla="*/ 4 w 298"/>
                  <a:gd name="T9" fmla="*/ 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461">
                    <a:moveTo>
                      <a:pt x="4" y="30"/>
                    </a:moveTo>
                    <a:cubicBezTo>
                      <a:pt x="55" y="95"/>
                      <a:pt x="98" y="149"/>
                      <a:pt x="144" y="208"/>
                    </a:cubicBezTo>
                    <a:cubicBezTo>
                      <a:pt x="213" y="152"/>
                      <a:pt x="229" y="71"/>
                      <a:pt x="269" y="0"/>
                    </a:cubicBezTo>
                    <a:cubicBezTo>
                      <a:pt x="298" y="118"/>
                      <a:pt x="223" y="403"/>
                      <a:pt x="141" y="461"/>
                    </a:cubicBezTo>
                    <a:cubicBezTo>
                      <a:pt x="68" y="371"/>
                      <a:pt x="0" y="166"/>
                      <a:pt x="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8" name="Freeform 1535"/>
              <p:cNvSpPr/>
              <p:nvPr/>
            </p:nvSpPr>
            <p:spPr bwMode="auto">
              <a:xfrm>
                <a:off x="-8439150" y="8297863"/>
                <a:ext cx="238125" cy="361950"/>
              </a:xfrm>
              <a:custGeom>
                <a:avLst/>
                <a:gdLst>
                  <a:gd name="T0" fmla="*/ 152 w 305"/>
                  <a:gd name="T1" fmla="*/ 466 h 466"/>
                  <a:gd name="T2" fmla="*/ 22 w 305"/>
                  <a:gd name="T3" fmla="*/ 0 h 466"/>
                  <a:gd name="T4" fmla="*/ 148 w 305"/>
                  <a:gd name="T5" fmla="*/ 209 h 466"/>
                  <a:gd name="T6" fmla="*/ 281 w 305"/>
                  <a:gd name="T7" fmla="*/ 41 h 466"/>
                  <a:gd name="T8" fmla="*/ 152 w 305"/>
                  <a:gd name="T9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466">
                    <a:moveTo>
                      <a:pt x="152" y="466"/>
                    </a:moveTo>
                    <a:cubicBezTo>
                      <a:pt x="64" y="376"/>
                      <a:pt x="0" y="147"/>
                      <a:pt x="22" y="0"/>
                    </a:cubicBezTo>
                    <a:cubicBezTo>
                      <a:pt x="64" y="72"/>
                      <a:pt x="79" y="154"/>
                      <a:pt x="148" y="209"/>
                    </a:cubicBezTo>
                    <a:cubicBezTo>
                      <a:pt x="194" y="151"/>
                      <a:pt x="237" y="97"/>
                      <a:pt x="281" y="41"/>
                    </a:cubicBezTo>
                    <a:cubicBezTo>
                      <a:pt x="305" y="120"/>
                      <a:pt x="233" y="353"/>
                      <a:pt x="152" y="4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9" name="Freeform 1536"/>
              <p:cNvSpPr/>
              <p:nvPr/>
            </p:nvSpPr>
            <p:spPr bwMode="auto">
              <a:xfrm>
                <a:off x="-8305800" y="7747001"/>
                <a:ext cx="265113" cy="349250"/>
              </a:xfrm>
              <a:custGeom>
                <a:avLst/>
                <a:gdLst>
                  <a:gd name="T0" fmla="*/ 50 w 342"/>
                  <a:gd name="T1" fmla="*/ 448 h 448"/>
                  <a:gd name="T2" fmla="*/ 116 w 342"/>
                  <a:gd name="T3" fmla="*/ 0 h 448"/>
                  <a:gd name="T4" fmla="*/ 116 w 342"/>
                  <a:gd name="T5" fmla="*/ 280 h 448"/>
                  <a:gd name="T6" fmla="*/ 342 w 342"/>
                  <a:gd name="T7" fmla="*/ 140 h 448"/>
                  <a:gd name="T8" fmla="*/ 50 w 342"/>
                  <a:gd name="T9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48">
                    <a:moveTo>
                      <a:pt x="50" y="448"/>
                    </a:moveTo>
                    <a:cubicBezTo>
                      <a:pt x="0" y="286"/>
                      <a:pt x="12" y="137"/>
                      <a:pt x="116" y="0"/>
                    </a:cubicBezTo>
                    <a:cubicBezTo>
                      <a:pt x="116" y="90"/>
                      <a:pt x="116" y="180"/>
                      <a:pt x="116" y="280"/>
                    </a:cubicBezTo>
                    <a:cubicBezTo>
                      <a:pt x="195" y="231"/>
                      <a:pt x="263" y="189"/>
                      <a:pt x="342" y="140"/>
                    </a:cubicBezTo>
                    <a:cubicBezTo>
                      <a:pt x="324" y="233"/>
                      <a:pt x="161" y="399"/>
                      <a:pt x="50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0" name="Freeform 1537"/>
              <p:cNvSpPr/>
              <p:nvPr/>
            </p:nvSpPr>
            <p:spPr bwMode="auto">
              <a:xfrm>
                <a:off x="-4694238" y="7748588"/>
                <a:ext cx="274638" cy="350838"/>
              </a:xfrm>
              <a:custGeom>
                <a:avLst/>
                <a:gdLst>
                  <a:gd name="T0" fmla="*/ 241 w 353"/>
                  <a:gd name="T1" fmla="*/ 0 h 449"/>
                  <a:gd name="T2" fmla="*/ 302 w 353"/>
                  <a:gd name="T3" fmla="*/ 449 h 449"/>
                  <a:gd name="T4" fmla="*/ 0 w 353"/>
                  <a:gd name="T5" fmla="*/ 152 h 449"/>
                  <a:gd name="T6" fmla="*/ 227 w 353"/>
                  <a:gd name="T7" fmla="*/ 275 h 449"/>
                  <a:gd name="T8" fmla="*/ 241 w 353"/>
                  <a:gd name="T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49">
                    <a:moveTo>
                      <a:pt x="241" y="0"/>
                    </a:moveTo>
                    <a:cubicBezTo>
                      <a:pt x="341" y="137"/>
                      <a:pt x="353" y="285"/>
                      <a:pt x="302" y="449"/>
                    </a:cubicBezTo>
                    <a:cubicBezTo>
                      <a:pt x="175" y="378"/>
                      <a:pt x="82" y="280"/>
                      <a:pt x="0" y="152"/>
                    </a:cubicBezTo>
                    <a:cubicBezTo>
                      <a:pt x="97" y="168"/>
                      <a:pt x="154" y="231"/>
                      <a:pt x="227" y="275"/>
                    </a:cubicBezTo>
                    <a:cubicBezTo>
                      <a:pt x="264" y="182"/>
                      <a:pt x="244" y="91"/>
                      <a:pt x="2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1" name="Freeform 1538"/>
              <p:cNvSpPr/>
              <p:nvPr/>
            </p:nvSpPr>
            <p:spPr bwMode="auto">
              <a:xfrm>
                <a:off x="-4565650" y="7953376"/>
                <a:ext cx="239713" cy="385763"/>
              </a:xfrm>
              <a:custGeom>
                <a:avLst/>
                <a:gdLst>
                  <a:gd name="T0" fmla="*/ 221 w 306"/>
                  <a:gd name="T1" fmla="*/ 0 h 494"/>
                  <a:gd name="T2" fmla="*/ 222 w 306"/>
                  <a:gd name="T3" fmla="*/ 494 h 494"/>
                  <a:gd name="T4" fmla="*/ 0 w 306"/>
                  <a:gd name="T5" fmla="*/ 208 h 494"/>
                  <a:gd name="T6" fmla="*/ 12 w 306"/>
                  <a:gd name="T7" fmla="*/ 193 h 494"/>
                  <a:gd name="T8" fmla="*/ 191 w 306"/>
                  <a:gd name="T9" fmla="*/ 328 h 494"/>
                  <a:gd name="T10" fmla="*/ 221 w 306"/>
                  <a:gd name="T11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94">
                    <a:moveTo>
                      <a:pt x="221" y="0"/>
                    </a:moveTo>
                    <a:cubicBezTo>
                      <a:pt x="306" y="116"/>
                      <a:pt x="305" y="358"/>
                      <a:pt x="222" y="494"/>
                    </a:cubicBezTo>
                    <a:cubicBezTo>
                      <a:pt x="115" y="423"/>
                      <a:pt x="42" y="328"/>
                      <a:pt x="0" y="208"/>
                    </a:cubicBezTo>
                    <a:cubicBezTo>
                      <a:pt x="4" y="203"/>
                      <a:pt x="8" y="198"/>
                      <a:pt x="12" y="193"/>
                    </a:cubicBezTo>
                    <a:cubicBezTo>
                      <a:pt x="70" y="237"/>
                      <a:pt x="128" y="281"/>
                      <a:pt x="191" y="328"/>
                    </a:cubicBezTo>
                    <a:cubicBezTo>
                      <a:pt x="242" y="227"/>
                      <a:pt x="228" y="118"/>
                      <a:pt x="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2" name="Freeform 1539"/>
              <p:cNvSpPr/>
              <p:nvPr/>
            </p:nvSpPr>
            <p:spPr bwMode="auto">
              <a:xfrm>
                <a:off x="-8401050" y="7956551"/>
                <a:ext cx="236538" cy="379413"/>
              </a:xfrm>
              <a:custGeom>
                <a:avLst/>
                <a:gdLst>
                  <a:gd name="T0" fmla="*/ 111 w 304"/>
                  <a:gd name="T1" fmla="*/ 332 h 486"/>
                  <a:gd name="T2" fmla="*/ 299 w 304"/>
                  <a:gd name="T3" fmla="*/ 184 h 486"/>
                  <a:gd name="T4" fmla="*/ 88 w 304"/>
                  <a:gd name="T5" fmla="*/ 486 h 486"/>
                  <a:gd name="T6" fmla="*/ 81 w 304"/>
                  <a:gd name="T7" fmla="*/ 0 h 486"/>
                  <a:gd name="T8" fmla="*/ 82 w 304"/>
                  <a:gd name="T9" fmla="*/ 168 h 486"/>
                  <a:gd name="T10" fmla="*/ 111 w 304"/>
                  <a:gd name="T11" fmla="*/ 33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486">
                    <a:moveTo>
                      <a:pt x="111" y="332"/>
                    </a:moveTo>
                    <a:cubicBezTo>
                      <a:pt x="180" y="278"/>
                      <a:pt x="236" y="234"/>
                      <a:pt x="299" y="184"/>
                    </a:cubicBezTo>
                    <a:cubicBezTo>
                      <a:pt x="304" y="274"/>
                      <a:pt x="196" y="422"/>
                      <a:pt x="88" y="486"/>
                    </a:cubicBezTo>
                    <a:cubicBezTo>
                      <a:pt x="5" y="392"/>
                      <a:pt x="0" y="130"/>
                      <a:pt x="81" y="0"/>
                    </a:cubicBezTo>
                    <a:cubicBezTo>
                      <a:pt x="81" y="59"/>
                      <a:pt x="78" y="114"/>
                      <a:pt x="82" y="168"/>
                    </a:cubicBezTo>
                    <a:cubicBezTo>
                      <a:pt x="87" y="221"/>
                      <a:pt x="101" y="273"/>
                      <a:pt x="111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3" name="Freeform 1540"/>
              <p:cNvSpPr/>
              <p:nvPr/>
            </p:nvSpPr>
            <p:spPr bwMode="auto">
              <a:xfrm>
                <a:off x="-4779963" y="7613651"/>
                <a:ext cx="201613" cy="247650"/>
              </a:xfrm>
              <a:custGeom>
                <a:avLst/>
                <a:gdLst>
                  <a:gd name="T0" fmla="*/ 258 w 258"/>
                  <a:gd name="T1" fmla="*/ 318 h 318"/>
                  <a:gd name="T2" fmla="*/ 0 w 258"/>
                  <a:gd name="T3" fmla="*/ 3 h 318"/>
                  <a:gd name="T4" fmla="*/ 258 w 258"/>
                  <a:gd name="T5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8" h="318">
                    <a:moveTo>
                      <a:pt x="258" y="318"/>
                    </a:moveTo>
                    <a:cubicBezTo>
                      <a:pt x="128" y="242"/>
                      <a:pt x="52" y="135"/>
                      <a:pt x="0" y="3"/>
                    </a:cubicBezTo>
                    <a:cubicBezTo>
                      <a:pt x="139" y="0"/>
                      <a:pt x="258" y="167"/>
                      <a:pt x="258" y="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4" name="Freeform 1541"/>
              <p:cNvSpPr/>
              <p:nvPr/>
            </p:nvSpPr>
            <p:spPr bwMode="auto">
              <a:xfrm>
                <a:off x="-8156575" y="7612063"/>
                <a:ext cx="212725" cy="247650"/>
              </a:xfrm>
              <a:custGeom>
                <a:avLst/>
                <a:gdLst>
                  <a:gd name="T0" fmla="*/ 272 w 272"/>
                  <a:gd name="T1" fmla="*/ 4 h 318"/>
                  <a:gd name="T2" fmla="*/ 17 w 272"/>
                  <a:gd name="T3" fmla="*/ 318 h 318"/>
                  <a:gd name="T4" fmla="*/ 272 w 272"/>
                  <a:gd name="T5" fmla="*/ 4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2" h="318">
                    <a:moveTo>
                      <a:pt x="272" y="4"/>
                    </a:moveTo>
                    <a:cubicBezTo>
                      <a:pt x="220" y="138"/>
                      <a:pt x="142" y="243"/>
                      <a:pt x="17" y="318"/>
                    </a:cubicBezTo>
                    <a:cubicBezTo>
                      <a:pt x="0" y="204"/>
                      <a:pt x="121" y="0"/>
                      <a:pt x="27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161" name="文本框 160"/>
            <p:cNvSpPr txBox="1"/>
            <p:nvPr/>
          </p:nvSpPr>
          <p:spPr>
            <a:xfrm>
              <a:off x="4389564" y="3497209"/>
              <a:ext cx="146714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kern="100" spc="3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200" b="1" kern="100" spc="3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家</a:t>
              </a:r>
              <a:r>
                <a:rPr kumimoji="0" lang="zh-CN" altLang="en-US" sz="2400" b="0" i="0" u="none" strike="noStrike" kern="1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企业</a:t>
              </a:r>
              <a:endParaRPr lang="zh-CN" altLang="en-US" sz="3200" dirty="0">
                <a:solidFill>
                  <a:srgbClr val="007EE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3915305" y="4064161"/>
              <a:ext cx="241566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zh-CN" altLang="en-US" sz="1400" b="1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进入全国行业前</a:t>
              </a:r>
              <a:r>
                <a:rPr kumimoji="0" lang="en-US" altLang="zh-CN" sz="1400" b="1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10</a:t>
              </a:r>
              <a:r>
                <a:rPr kumimoji="0" lang="zh-CN" altLang="en-US" sz="1400" b="1" i="0" u="none" strike="noStrike" kern="1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名</a:t>
              </a:r>
              <a:endParaRPr lang="zh-CN" altLang="en-US" sz="1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771463" y="4731049"/>
            <a:ext cx="3473373" cy="828732"/>
            <a:chOff x="647317" y="5448300"/>
            <a:chExt cx="5079851" cy="828732"/>
          </a:xfrm>
        </p:grpSpPr>
        <p:sp>
          <p:nvSpPr>
            <p:cNvPr id="168" name="矩形: 圆角 167"/>
            <p:cNvSpPr/>
            <p:nvPr/>
          </p:nvSpPr>
          <p:spPr>
            <a:xfrm>
              <a:off x="647317" y="5448300"/>
              <a:ext cx="5079851" cy="828732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1EA9EF">
                    <a:alpha val="30000"/>
                  </a:srgbClr>
                </a:gs>
                <a:gs pos="100000">
                  <a:srgbClr val="C2F4FE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825120" y="5477946"/>
              <a:ext cx="4724244" cy="728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kern="100" dirty="0">
                  <a:gradFill>
                    <a:gsLst>
                      <a:gs pos="0">
                        <a:srgbClr val="007EE6"/>
                      </a:gs>
                      <a:gs pos="100000">
                        <a:srgbClr val="005DC4"/>
                      </a:gs>
                    </a:gsLst>
                    <a:lin ang="0" scaled="0"/>
                  </a:gradFill>
                  <a:effectLst>
                    <a:reflection blurRad="25400" stA="12000" endPos="30000" dist="38100" dir="5400000" sy="-100000" algn="bl" rotWithShape="0"/>
                  </a:effectLst>
                  <a:latin typeface="方正特雅宋简体" panose="02000000000000000000" pitchFamily="2" charset="-122"/>
                  <a:ea typeface="方正特雅宋简体" panose="02000000000000000000" pitchFamily="2" charset="-122"/>
                  <a:cs typeface="Times New Roman" panose="02020603050405020304" pitchFamily="18" charset="0"/>
                </a:rPr>
                <a:t>“邹城蘑菇”也成功入选国家农产品区域公用品牌</a:t>
              </a:r>
            </a:p>
          </p:txBody>
        </p:sp>
      </p:grpSp>
      <p:pic>
        <p:nvPicPr>
          <p:cNvPr id="85" name="图片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80574" y="4546932"/>
            <a:ext cx="2871781" cy="1613361"/>
          </a:xfrm>
          <a:custGeom>
            <a:avLst/>
            <a:gdLst>
              <a:gd name="connsiteX0" fmla="*/ 280467 w 2871781"/>
              <a:gd name="connsiteY0" fmla="*/ 0 h 1613361"/>
              <a:gd name="connsiteX1" fmla="*/ 2871781 w 2871781"/>
              <a:gd name="connsiteY1" fmla="*/ 0 h 1613361"/>
              <a:gd name="connsiteX2" fmla="*/ 2871781 w 2871781"/>
              <a:gd name="connsiteY2" fmla="*/ 1613361 h 1613361"/>
              <a:gd name="connsiteX3" fmla="*/ 0 w 2871781"/>
              <a:gd name="connsiteY3" fmla="*/ 1613361 h 1613361"/>
              <a:gd name="connsiteX4" fmla="*/ 0 w 2871781"/>
              <a:gd name="connsiteY4" fmla="*/ 280467 h 161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781" h="1613361">
                <a:moveTo>
                  <a:pt x="280467" y="0"/>
                </a:moveTo>
                <a:lnTo>
                  <a:pt x="2871781" y="0"/>
                </a:lnTo>
                <a:lnTo>
                  <a:pt x="2871781" y="1613361"/>
                </a:lnTo>
                <a:lnTo>
                  <a:pt x="0" y="1613361"/>
                </a:lnTo>
                <a:lnTo>
                  <a:pt x="0" y="280467"/>
                </a:lnTo>
                <a:close/>
              </a:path>
            </a:pathLst>
          </a:cu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EE6"/>
                </a:gs>
              </a:gsLst>
              <a:lin ang="0" scaled="1"/>
              <a:tileRect/>
            </a:gradFill>
          </a:ln>
        </p:spPr>
      </p:pic>
      <p:grpSp>
        <p:nvGrpSpPr>
          <p:cNvPr id="23" name="组合 22"/>
          <p:cNvGrpSpPr/>
          <p:nvPr/>
        </p:nvGrpSpPr>
        <p:grpSpPr>
          <a:xfrm>
            <a:off x="7735043" y="1377788"/>
            <a:ext cx="461665" cy="1301597"/>
            <a:chOff x="7823943" y="1377788"/>
            <a:chExt cx="461665" cy="1301597"/>
          </a:xfrm>
        </p:grpSpPr>
        <p:sp>
          <p:nvSpPr>
            <p:cNvPr id="19" name="文本框 18"/>
            <p:cNvSpPr txBox="1"/>
            <p:nvPr/>
          </p:nvSpPr>
          <p:spPr>
            <a:xfrm>
              <a:off x="7823943" y="1581681"/>
              <a:ext cx="461665" cy="109770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007EE6"/>
                  </a:solidFill>
                </a:rPr>
                <a:t>邹城蘑菇</a:t>
              </a: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7975399" y="1430275"/>
              <a:ext cx="184350" cy="79375"/>
            </a:xfrm>
            <a:prstGeom prst="triangle">
              <a:avLst/>
            </a:prstGeom>
            <a:solidFill>
              <a:srgbClr val="007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868118" y="3042197"/>
            <a:ext cx="788185" cy="1563887"/>
            <a:chOff x="10208202" y="3097139"/>
            <a:chExt cx="788185" cy="1563887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0208202" y="3097139"/>
              <a:ext cx="461665" cy="1563887"/>
              <a:chOff x="7823943" y="1377788"/>
              <a:chExt cx="461665" cy="1563887"/>
            </a:xfrm>
          </p:grpSpPr>
          <p:sp>
            <p:nvSpPr>
              <p:cNvPr id="114" name="文本框 113"/>
              <p:cNvSpPr txBox="1"/>
              <p:nvPr/>
            </p:nvSpPr>
            <p:spPr>
              <a:xfrm>
                <a:off x="7823943" y="1581680"/>
                <a:ext cx="461665" cy="135999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07EE6"/>
                    </a:solidFill>
                  </a:rPr>
                  <a:t>蘑菇自主化</a:t>
                </a:r>
              </a:p>
            </p:txBody>
          </p:sp>
          <p:sp>
            <p:nvSpPr>
              <p:cNvPr id="115" name="等腰三角形 114"/>
              <p:cNvSpPr/>
              <p:nvPr/>
            </p:nvSpPr>
            <p:spPr>
              <a:xfrm rot="16200000" flipH="1">
                <a:off x="7975399" y="1430275"/>
                <a:ext cx="184350" cy="79375"/>
              </a:xfrm>
              <a:prstGeom prst="triangle">
                <a:avLst/>
              </a:prstGeom>
              <a:solidFill>
                <a:srgbClr val="007E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6" name="文本框 115"/>
            <p:cNvSpPr txBox="1"/>
            <p:nvPr/>
          </p:nvSpPr>
          <p:spPr>
            <a:xfrm>
              <a:off x="10536647" y="3328078"/>
              <a:ext cx="459740" cy="10135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007EE6"/>
                  </a:solidFill>
                </a:rPr>
                <a:t>五个车间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7475406" y="4970597"/>
            <a:ext cx="738664" cy="1436005"/>
            <a:chOff x="7546944" y="1377788"/>
            <a:chExt cx="738664" cy="1436005"/>
          </a:xfrm>
        </p:grpSpPr>
        <p:sp>
          <p:nvSpPr>
            <p:cNvPr id="118" name="文本框 117"/>
            <p:cNvSpPr txBox="1"/>
            <p:nvPr/>
          </p:nvSpPr>
          <p:spPr>
            <a:xfrm>
              <a:off x="7546944" y="1581681"/>
              <a:ext cx="738664" cy="12321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007EE6"/>
                  </a:solidFill>
                </a:rPr>
                <a:t>蘑菇研发创新中心</a:t>
              </a:r>
            </a:p>
          </p:txBody>
        </p:sp>
        <p:sp>
          <p:nvSpPr>
            <p:cNvPr id="119" name="等腰三角形 118"/>
            <p:cNvSpPr/>
            <p:nvPr/>
          </p:nvSpPr>
          <p:spPr>
            <a:xfrm rot="5400000">
              <a:off x="7975399" y="1430275"/>
              <a:ext cx="184350" cy="79375"/>
            </a:xfrm>
            <a:prstGeom prst="triangle">
              <a:avLst/>
            </a:prstGeom>
            <a:solidFill>
              <a:srgbClr val="007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128" grpId="0" animBg="1"/>
      <p:bldP spid="153" grpId="0"/>
      <p:bldP spid="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矩形: 圆顶角 123"/>
          <p:cNvSpPr/>
          <p:nvPr/>
        </p:nvSpPr>
        <p:spPr>
          <a:xfrm>
            <a:off x="-2993" y="4516111"/>
            <a:ext cx="12192000" cy="2356401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100000">
                <a:srgbClr val="00418A"/>
              </a:gs>
              <a:gs pos="0">
                <a:srgbClr val="00418A">
                  <a:lumMod val="60000"/>
                  <a:lumOff val="40000"/>
                </a:srgb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+mj-ea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15" name="Group 2"/>
            <p:cNvGrpSpPr/>
            <p:nvPr/>
          </p:nvGrpSpPr>
          <p:grpSpPr>
            <a:xfrm>
              <a:off x="458453" y="160379"/>
              <a:ext cx="731583" cy="768163"/>
              <a:chOff x="407653" y="122279"/>
              <a:chExt cx="731583" cy="76816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653" y="122279"/>
                <a:ext cx="731583" cy="768163"/>
              </a:xfrm>
              <a:prstGeom prst="rect">
                <a:avLst/>
              </a:prstGeom>
              <a:effectLst>
                <a:outerShdw blurRad="139700" dist="38100" dir="8100000" algn="tr" rotWithShape="0">
                  <a:schemeClr val="accent1">
                    <a:alpha val="38000"/>
                  </a:schemeClr>
                </a:outerShdw>
              </a:effectLst>
            </p:spPr>
          </p:pic>
          <p:sp>
            <p:nvSpPr>
              <p:cNvPr id="17" name="图形 3"/>
              <p:cNvSpPr/>
              <p:nvPr/>
            </p:nvSpPr>
            <p:spPr>
              <a:xfrm>
                <a:off x="665399" y="122279"/>
                <a:ext cx="306174" cy="309143"/>
              </a:xfrm>
              <a:custGeom>
                <a:avLst/>
                <a:gdLst>
                  <a:gd name="T0" fmla="*/ 12050 w 12677"/>
                  <a:gd name="T1" fmla="*/ 10726 h 12800"/>
                  <a:gd name="T2" fmla="*/ 11657 w 12677"/>
                  <a:gd name="T3" fmla="*/ 10726 h 12800"/>
                  <a:gd name="T4" fmla="*/ 11657 w 12677"/>
                  <a:gd name="T5" fmla="*/ 5012 h 12800"/>
                  <a:gd name="T6" fmla="*/ 11031 w 12677"/>
                  <a:gd name="T7" fmla="*/ 4386 h 12800"/>
                  <a:gd name="T8" fmla="*/ 8224 w 12677"/>
                  <a:gd name="T9" fmla="*/ 4386 h 12800"/>
                  <a:gd name="T10" fmla="*/ 8224 w 12677"/>
                  <a:gd name="T11" fmla="*/ 627 h 12800"/>
                  <a:gd name="T12" fmla="*/ 7598 w 12677"/>
                  <a:gd name="T13" fmla="*/ 0 h 12800"/>
                  <a:gd name="T14" fmla="*/ 1395 w 12677"/>
                  <a:gd name="T15" fmla="*/ 0 h 12800"/>
                  <a:gd name="T16" fmla="*/ 769 w 12677"/>
                  <a:gd name="T17" fmla="*/ 627 h 12800"/>
                  <a:gd name="T18" fmla="*/ 769 w 12677"/>
                  <a:gd name="T19" fmla="*/ 10726 h 12800"/>
                  <a:gd name="T20" fmla="*/ 627 w 12677"/>
                  <a:gd name="T21" fmla="*/ 10726 h 12800"/>
                  <a:gd name="T22" fmla="*/ 0 w 12677"/>
                  <a:gd name="T23" fmla="*/ 11352 h 12800"/>
                  <a:gd name="T24" fmla="*/ 0 w 12677"/>
                  <a:gd name="T25" fmla="*/ 12173 h 12800"/>
                  <a:gd name="T26" fmla="*/ 627 w 12677"/>
                  <a:gd name="T27" fmla="*/ 12800 h 12800"/>
                  <a:gd name="T28" fmla="*/ 12050 w 12677"/>
                  <a:gd name="T29" fmla="*/ 12800 h 12800"/>
                  <a:gd name="T30" fmla="*/ 12677 w 12677"/>
                  <a:gd name="T31" fmla="*/ 12173 h 12800"/>
                  <a:gd name="T32" fmla="*/ 12677 w 12677"/>
                  <a:gd name="T33" fmla="*/ 11352 h 12800"/>
                  <a:gd name="T34" fmla="*/ 12050 w 12677"/>
                  <a:gd name="T35" fmla="*/ 10726 h 12800"/>
                  <a:gd name="T36" fmla="*/ 6428 w 12677"/>
                  <a:gd name="T37" fmla="*/ 8437 h 12800"/>
                  <a:gd name="T38" fmla="*/ 5802 w 12677"/>
                  <a:gd name="T39" fmla="*/ 9064 h 12800"/>
                  <a:gd name="T40" fmla="*/ 3191 w 12677"/>
                  <a:gd name="T41" fmla="*/ 9064 h 12800"/>
                  <a:gd name="T42" fmla="*/ 2565 w 12677"/>
                  <a:gd name="T43" fmla="*/ 8437 h 12800"/>
                  <a:gd name="T44" fmla="*/ 2565 w 12677"/>
                  <a:gd name="T45" fmla="*/ 8249 h 12800"/>
                  <a:gd name="T46" fmla="*/ 3191 w 12677"/>
                  <a:gd name="T47" fmla="*/ 7623 h 12800"/>
                  <a:gd name="T48" fmla="*/ 5802 w 12677"/>
                  <a:gd name="T49" fmla="*/ 7623 h 12800"/>
                  <a:gd name="T50" fmla="*/ 6428 w 12677"/>
                  <a:gd name="T51" fmla="*/ 8249 h 12800"/>
                  <a:gd name="T52" fmla="*/ 6428 w 12677"/>
                  <a:gd name="T53" fmla="*/ 8437 h 12800"/>
                  <a:gd name="T54" fmla="*/ 6428 w 12677"/>
                  <a:gd name="T55" fmla="*/ 5701 h 12800"/>
                  <a:gd name="T56" fmla="*/ 5802 w 12677"/>
                  <a:gd name="T57" fmla="*/ 6328 h 12800"/>
                  <a:gd name="T58" fmla="*/ 3191 w 12677"/>
                  <a:gd name="T59" fmla="*/ 6328 h 12800"/>
                  <a:gd name="T60" fmla="*/ 2565 w 12677"/>
                  <a:gd name="T61" fmla="*/ 5701 h 12800"/>
                  <a:gd name="T62" fmla="*/ 2565 w 12677"/>
                  <a:gd name="T63" fmla="*/ 5514 h 12800"/>
                  <a:gd name="T64" fmla="*/ 3191 w 12677"/>
                  <a:gd name="T65" fmla="*/ 4887 h 12800"/>
                  <a:gd name="T66" fmla="*/ 5802 w 12677"/>
                  <a:gd name="T67" fmla="*/ 4887 h 12800"/>
                  <a:gd name="T68" fmla="*/ 6428 w 12677"/>
                  <a:gd name="T69" fmla="*/ 5514 h 12800"/>
                  <a:gd name="T70" fmla="*/ 6428 w 12677"/>
                  <a:gd name="T71" fmla="*/ 5701 h 12800"/>
                  <a:gd name="T72" fmla="*/ 6428 w 12677"/>
                  <a:gd name="T73" fmla="*/ 2757 h 12800"/>
                  <a:gd name="T74" fmla="*/ 5802 w 12677"/>
                  <a:gd name="T75" fmla="*/ 3383 h 12800"/>
                  <a:gd name="T76" fmla="*/ 3191 w 12677"/>
                  <a:gd name="T77" fmla="*/ 3383 h 12800"/>
                  <a:gd name="T78" fmla="*/ 2565 w 12677"/>
                  <a:gd name="T79" fmla="*/ 2757 h 12800"/>
                  <a:gd name="T80" fmla="*/ 2565 w 12677"/>
                  <a:gd name="T81" fmla="*/ 2569 h 12800"/>
                  <a:gd name="T82" fmla="*/ 3191 w 12677"/>
                  <a:gd name="T83" fmla="*/ 1942 h 12800"/>
                  <a:gd name="T84" fmla="*/ 5802 w 12677"/>
                  <a:gd name="T85" fmla="*/ 1942 h 12800"/>
                  <a:gd name="T86" fmla="*/ 6428 w 12677"/>
                  <a:gd name="T87" fmla="*/ 2569 h 12800"/>
                  <a:gd name="T88" fmla="*/ 6428 w 12677"/>
                  <a:gd name="T89" fmla="*/ 2757 h 12800"/>
                  <a:gd name="T90" fmla="*/ 10425 w 12677"/>
                  <a:gd name="T91" fmla="*/ 9555 h 12800"/>
                  <a:gd name="T92" fmla="*/ 8754 w 12677"/>
                  <a:gd name="T93" fmla="*/ 9555 h 12800"/>
                  <a:gd name="T94" fmla="*/ 8232 w 12677"/>
                  <a:gd name="T95" fmla="*/ 9032 h 12800"/>
                  <a:gd name="T96" fmla="*/ 8754 w 12677"/>
                  <a:gd name="T97" fmla="*/ 8510 h 12800"/>
                  <a:gd name="T98" fmla="*/ 10425 w 12677"/>
                  <a:gd name="T99" fmla="*/ 8510 h 12800"/>
                  <a:gd name="T100" fmla="*/ 10947 w 12677"/>
                  <a:gd name="T101" fmla="*/ 9032 h 12800"/>
                  <a:gd name="T102" fmla="*/ 10425 w 12677"/>
                  <a:gd name="T103" fmla="*/ 9555 h 12800"/>
                  <a:gd name="T104" fmla="*/ 10425 w 12677"/>
                  <a:gd name="T105" fmla="*/ 7445 h 12800"/>
                  <a:gd name="T106" fmla="*/ 8754 w 12677"/>
                  <a:gd name="T107" fmla="*/ 7445 h 12800"/>
                  <a:gd name="T108" fmla="*/ 8232 w 12677"/>
                  <a:gd name="T109" fmla="*/ 6923 h 12800"/>
                  <a:gd name="T110" fmla="*/ 8754 w 12677"/>
                  <a:gd name="T111" fmla="*/ 6401 h 12800"/>
                  <a:gd name="T112" fmla="*/ 10425 w 12677"/>
                  <a:gd name="T113" fmla="*/ 6401 h 12800"/>
                  <a:gd name="T114" fmla="*/ 10947 w 12677"/>
                  <a:gd name="T115" fmla="*/ 6923 h 12800"/>
                  <a:gd name="T116" fmla="*/ 10425 w 12677"/>
                  <a:gd name="T117" fmla="*/ 7445 h 12800"/>
                  <a:gd name="T118" fmla="*/ 10425 w 12677"/>
                  <a:gd name="T119" fmla="*/ 7445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77" h="12800">
                    <a:moveTo>
                      <a:pt x="12050" y="10726"/>
                    </a:moveTo>
                    <a:lnTo>
                      <a:pt x="11657" y="10726"/>
                    </a:lnTo>
                    <a:lnTo>
                      <a:pt x="11657" y="5012"/>
                    </a:lnTo>
                    <a:cubicBezTo>
                      <a:pt x="11657" y="4666"/>
                      <a:pt x="11377" y="4386"/>
                      <a:pt x="11031" y="4386"/>
                    </a:cubicBezTo>
                    <a:lnTo>
                      <a:pt x="8224" y="4386"/>
                    </a:lnTo>
                    <a:lnTo>
                      <a:pt x="8224" y="627"/>
                    </a:lnTo>
                    <a:cubicBezTo>
                      <a:pt x="8224" y="281"/>
                      <a:pt x="7944" y="0"/>
                      <a:pt x="7598" y="0"/>
                    </a:cubicBezTo>
                    <a:lnTo>
                      <a:pt x="1395" y="0"/>
                    </a:lnTo>
                    <a:cubicBezTo>
                      <a:pt x="1049" y="0"/>
                      <a:pt x="769" y="281"/>
                      <a:pt x="769" y="627"/>
                    </a:cubicBezTo>
                    <a:lnTo>
                      <a:pt x="769" y="10726"/>
                    </a:lnTo>
                    <a:lnTo>
                      <a:pt x="627" y="10726"/>
                    </a:lnTo>
                    <a:cubicBezTo>
                      <a:pt x="281" y="10726"/>
                      <a:pt x="0" y="11006"/>
                      <a:pt x="0" y="11352"/>
                    </a:cubicBezTo>
                    <a:lnTo>
                      <a:pt x="0" y="12173"/>
                    </a:lnTo>
                    <a:cubicBezTo>
                      <a:pt x="0" y="12519"/>
                      <a:pt x="281" y="12800"/>
                      <a:pt x="627" y="12800"/>
                    </a:cubicBezTo>
                    <a:lnTo>
                      <a:pt x="12050" y="12800"/>
                    </a:lnTo>
                    <a:cubicBezTo>
                      <a:pt x="12396" y="12800"/>
                      <a:pt x="12677" y="12519"/>
                      <a:pt x="12677" y="12173"/>
                    </a:cubicBezTo>
                    <a:lnTo>
                      <a:pt x="12677" y="11352"/>
                    </a:lnTo>
                    <a:cubicBezTo>
                      <a:pt x="12677" y="11006"/>
                      <a:pt x="12396" y="10726"/>
                      <a:pt x="12050" y="10726"/>
                    </a:cubicBezTo>
                    <a:close/>
                    <a:moveTo>
                      <a:pt x="6428" y="8437"/>
                    </a:moveTo>
                    <a:cubicBezTo>
                      <a:pt x="6428" y="8783"/>
                      <a:pt x="6148" y="9064"/>
                      <a:pt x="5802" y="9064"/>
                    </a:cubicBezTo>
                    <a:lnTo>
                      <a:pt x="3191" y="9064"/>
                    </a:lnTo>
                    <a:cubicBezTo>
                      <a:pt x="2845" y="9064"/>
                      <a:pt x="2565" y="8783"/>
                      <a:pt x="2565" y="8437"/>
                    </a:cubicBezTo>
                    <a:lnTo>
                      <a:pt x="2565" y="8249"/>
                    </a:lnTo>
                    <a:cubicBezTo>
                      <a:pt x="2565" y="7903"/>
                      <a:pt x="2845" y="7623"/>
                      <a:pt x="3191" y="7623"/>
                    </a:cubicBezTo>
                    <a:lnTo>
                      <a:pt x="5802" y="7623"/>
                    </a:lnTo>
                    <a:cubicBezTo>
                      <a:pt x="6148" y="7623"/>
                      <a:pt x="6428" y="7903"/>
                      <a:pt x="6428" y="8249"/>
                    </a:cubicBezTo>
                    <a:lnTo>
                      <a:pt x="6428" y="8437"/>
                    </a:lnTo>
                    <a:close/>
                    <a:moveTo>
                      <a:pt x="6428" y="5701"/>
                    </a:moveTo>
                    <a:cubicBezTo>
                      <a:pt x="6428" y="6047"/>
                      <a:pt x="6148" y="6328"/>
                      <a:pt x="5802" y="6328"/>
                    </a:cubicBezTo>
                    <a:lnTo>
                      <a:pt x="3191" y="6328"/>
                    </a:lnTo>
                    <a:cubicBezTo>
                      <a:pt x="2845" y="6328"/>
                      <a:pt x="2565" y="6047"/>
                      <a:pt x="2565" y="5701"/>
                    </a:cubicBezTo>
                    <a:lnTo>
                      <a:pt x="2565" y="5514"/>
                    </a:lnTo>
                    <a:cubicBezTo>
                      <a:pt x="2565" y="5168"/>
                      <a:pt x="2845" y="4887"/>
                      <a:pt x="3191" y="4887"/>
                    </a:cubicBezTo>
                    <a:lnTo>
                      <a:pt x="5802" y="4887"/>
                    </a:lnTo>
                    <a:cubicBezTo>
                      <a:pt x="6148" y="4887"/>
                      <a:pt x="6428" y="5168"/>
                      <a:pt x="6428" y="5514"/>
                    </a:cubicBezTo>
                    <a:lnTo>
                      <a:pt x="6428" y="5701"/>
                    </a:lnTo>
                    <a:close/>
                    <a:moveTo>
                      <a:pt x="6428" y="2757"/>
                    </a:moveTo>
                    <a:cubicBezTo>
                      <a:pt x="6428" y="3103"/>
                      <a:pt x="6148" y="3383"/>
                      <a:pt x="5802" y="3383"/>
                    </a:cubicBezTo>
                    <a:lnTo>
                      <a:pt x="3191" y="3383"/>
                    </a:lnTo>
                    <a:cubicBezTo>
                      <a:pt x="2845" y="3383"/>
                      <a:pt x="2565" y="3103"/>
                      <a:pt x="2565" y="2757"/>
                    </a:cubicBezTo>
                    <a:lnTo>
                      <a:pt x="2565" y="2569"/>
                    </a:lnTo>
                    <a:cubicBezTo>
                      <a:pt x="2565" y="2223"/>
                      <a:pt x="2845" y="1942"/>
                      <a:pt x="3191" y="1942"/>
                    </a:cubicBezTo>
                    <a:lnTo>
                      <a:pt x="5802" y="1942"/>
                    </a:lnTo>
                    <a:cubicBezTo>
                      <a:pt x="6148" y="1942"/>
                      <a:pt x="6428" y="2223"/>
                      <a:pt x="6428" y="2569"/>
                    </a:cubicBezTo>
                    <a:lnTo>
                      <a:pt x="6428" y="2757"/>
                    </a:lnTo>
                    <a:close/>
                    <a:moveTo>
                      <a:pt x="10425" y="9555"/>
                    </a:moveTo>
                    <a:lnTo>
                      <a:pt x="8754" y="9555"/>
                    </a:lnTo>
                    <a:cubicBezTo>
                      <a:pt x="8466" y="9555"/>
                      <a:pt x="8232" y="9321"/>
                      <a:pt x="8232" y="9032"/>
                    </a:cubicBezTo>
                    <a:cubicBezTo>
                      <a:pt x="8232" y="8744"/>
                      <a:pt x="8466" y="8510"/>
                      <a:pt x="8754" y="8510"/>
                    </a:cubicBezTo>
                    <a:lnTo>
                      <a:pt x="10425" y="8510"/>
                    </a:lnTo>
                    <a:cubicBezTo>
                      <a:pt x="10713" y="8510"/>
                      <a:pt x="10947" y="8744"/>
                      <a:pt x="10947" y="9032"/>
                    </a:cubicBezTo>
                    <a:cubicBezTo>
                      <a:pt x="10947" y="9321"/>
                      <a:pt x="10713" y="9555"/>
                      <a:pt x="10425" y="9555"/>
                    </a:cubicBezTo>
                    <a:close/>
                    <a:moveTo>
                      <a:pt x="10425" y="7445"/>
                    </a:moveTo>
                    <a:lnTo>
                      <a:pt x="8754" y="7445"/>
                    </a:lnTo>
                    <a:cubicBezTo>
                      <a:pt x="8466" y="7445"/>
                      <a:pt x="8232" y="7212"/>
                      <a:pt x="8232" y="6923"/>
                    </a:cubicBezTo>
                    <a:cubicBezTo>
                      <a:pt x="8232" y="6635"/>
                      <a:pt x="8466" y="6401"/>
                      <a:pt x="8754" y="6401"/>
                    </a:cubicBezTo>
                    <a:lnTo>
                      <a:pt x="10425" y="6401"/>
                    </a:lnTo>
                    <a:cubicBezTo>
                      <a:pt x="10713" y="6401"/>
                      <a:pt x="10947" y="6635"/>
                      <a:pt x="10947" y="6923"/>
                    </a:cubicBezTo>
                    <a:cubicBezTo>
                      <a:pt x="10947" y="7212"/>
                      <a:pt x="10713" y="7445"/>
                      <a:pt x="10425" y="7445"/>
                    </a:cubicBezTo>
                    <a:close/>
                    <a:moveTo>
                      <a:pt x="10425" y="7445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orthographicFront">
                  <a:rot lat="17999067" lon="1907607" rev="18922216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18" name="图形 3"/>
              <p:cNvSpPr/>
              <p:nvPr/>
            </p:nvSpPr>
            <p:spPr>
              <a:xfrm rot="4033627">
                <a:off x="545698" y="426273"/>
                <a:ext cx="307632" cy="309143"/>
              </a:xfrm>
              <a:custGeom>
                <a:avLst/>
                <a:gdLst>
                  <a:gd name="T0" fmla="*/ 3620 w 9336"/>
                  <a:gd name="T1" fmla="*/ 9379 h 9379"/>
                  <a:gd name="T2" fmla="*/ 3333 w 9336"/>
                  <a:gd name="T3" fmla="*/ 8275 h 9379"/>
                  <a:gd name="T4" fmla="*/ 2362 w 9336"/>
                  <a:gd name="T5" fmla="*/ 8761 h 9379"/>
                  <a:gd name="T6" fmla="*/ 618 w 9336"/>
                  <a:gd name="T7" fmla="*/ 7260 h 9379"/>
                  <a:gd name="T8" fmla="*/ 1192 w 9336"/>
                  <a:gd name="T9" fmla="*/ 6289 h 9379"/>
                  <a:gd name="T10" fmla="*/ 177 w 9336"/>
                  <a:gd name="T11" fmla="*/ 5936 h 9379"/>
                  <a:gd name="T12" fmla="*/ 0 w 9336"/>
                  <a:gd name="T13" fmla="*/ 3641 h 9379"/>
                  <a:gd name="T14" fmla="*/ 1104 w 9336"/>
                  <a:gd name="T15" fmla="*/ 3354 h 9379"/>
                  <a:gd name="T16" fmla="*/ 618 w 9336"/>
                  <a:gd name="T17" fmla="*/ 2383 h 9379"/>
                  <a:gd name="T18" fmla="*/ 2119 w 9336"/>
                  <a:gd name="T19" fmla="*/ 640 h 9379"/>
                  <a:gd name="T20" fmla="*/ 3090 w 9336"/>
                  <a:gd name="T21" fmla="*/ 1213 h 9379"/>
                  <a:gd name="T22" fmla="*/ 3443 w 9336"/>
                  <a:gd name="T23" fmla="*/ 176 h 9379"/>
                  <a:gd name="T24" fmla="*/ 5738 w 9336"/>
                  <a:gd name="T25" fmla="*/ 0 h 9379"/>
                  <a:gd name="T26" fmla="*/ 6025 w 9336"/>
                  <a:gd name="T27" fmla="*/ 1103 h 9379"/>
                  <a:gd name="T28" fmla="*/ 6996 w 9336"/>
                  <a:gd name="T29" fmla="*/ 617 h 9379"/>
                  <a:gd name="T30" fmla="*/ 8740 w 9336"/>
                  <a:gd name="T31" fmla="*/ 2118 h 9379"/>
                  <a:gd name="T32" fmla="*/ 8122 w 9336"/>
                  <a:gd name="T33" fmla="*/ 3133 h 9379"/>
                  <a:gd name="T34" fmla="*/ 9159 w 9336"/>
                  <a:gd name="T35" fmla="*/ 3486 h 9379"/>
                  <a:gd name="T36" fmla="*/ 9336 w 9336"/>
                  <a:gd name="T37" fmla="*/ 5782 h 9379"/>
                  <a:gd name="T38" fmla="*/ 8232 w 9336"/>
                  <a:gd name="T39" fmla="*/ 6046 h 9379"/>
                  <a:gd name="T40" fmla="*/ 8718 w 9336"/>
                  <a:gd name="T41" fmla="*/ 7017 h 9379"/>
                  <a:gd name="T42" fmla="*/ 7217 w 9336"/>
                  <a:gd name="T43" fmla="*/ 8761 h 9379"/>
                  <a:gd name="T44" fmla="*/ 6246 w 9336"/>
                  <a:gd name="T45" fmla="*/ 8187 h 9379"/>
                  <a:gd name="T46" fmla="*/ 5893 w 9336"/>
                  <a:gd name="T47" fmla="*/ 9224 h 9379"/>
                  <a:gd name="T48" fmla="*/ 3796 w 9336"/>
                  <a:gd name="T49" fmla="*/ 8982 h 9379"/>
                  <a:gd name="T50" fmla="*/ 5628 w 9336"/>
                  <a:gd name="T51" fmla="*/ 8121 h 9379"/>
                  <a:gd name="T52" fmla="*/ 6202 w 9336"/>
                  <a:gd name="T53" fmla="*/ 7790 h 9379"/>
                  <a:gd name="T54" fmla="*/ 7085 w 9336"/>
                  <a:gd name="T55" fmla="*/ 8364 h 9379"/>
                  <a:gd name="T56" fmla="*/ 7769 w 9336"/>
                  <a:gd name="T57" fmla="*/ 6444 h 9379"/>
                  <a:gd name="T58" fmla="*/ 7923 w 9336"/>
                  <a:gd name="T59" fmla="*/ 5782 h 9379"/>
                  <a:gd name="T60" fmla="*/ 8960 w 9336"/>
                  <a:gd name="T61" fmla="*/ 5561 h 9379"/>
                  <a:gd name="T62" fmla="*/ 8100 w 9336"/>
                  <a:gd name="T63" fmla="*/ 3729 h 9379"/>
                  <a:gd name="T64" fmla="*/ 7769 w 9336"/>
                  <a:gd name="T65" fmla="*/ 3155 h 9379"/>
                  <a:gd name="T66" fmla="*/ 8342 w 9336"/>
                  <a:gd name="T67" fmla="*/ 2273 h 9379"/>
                  <a:gd name="T68" fmla="*/ 6422 w 9336"/>
                  <a:gd name="T69" fmla="*/ 1589 h 9379"/>
                  <a:gd name="T70" fmla="*/ 5760 w 9336"/>
                  <a:gd name="T71" fmla="*/ 1434 h 9379"/>
                  <a:gd name="T72" fmla="*/ 5540 w 9336"/>
                  <a:gd name="T73" fmla="*/ 397 h 9379"/>
                  <a:gd name="T74" fmla="*/ 3708 w 9336"/>
                  <a:gd name="T75" fmla="*/ 1257 h 9379"/>
                  <a:gd name="T76" fmla="*/ 3134 w 9336"/>
                  <a:gd name="T77" fmla="*/ 1589 h 9379"/>
                  <a:gd name="T78" fmla="*/ 2251 w 9336"/>
                  <a:gd name="T79" fmla="*/ 1015 h 9379"/>
                  <a:gd name="T80" fmla="*/ 1589 w 9336"/>
                  <a:gd name="T81" fmla="*/ 2957 h 9379"/>
                  <a:gd name="T82" fmla="*/ 1435 w 9336"/>
                  <a:gd name="T83" fmla="*/ 3619 h 9379"/>
                  <a:gd name="T84" fmla="*/ 398 w 9336"/>
                  <a:gd name="T85" fmla="*/ 3840 h 9379"/>
                  <a:gd name="T86" fmla="*/ 1258 w 9336"/>
                  <a:gd name="T87" fmla="*/ 5671 h 9379"/>
                  <a:gd name="T88" fmla="*/ 1589 w 9336"/>
                  <a:gd name="T89" fmla="*/ 6245 h 9379"/>
                  <a:gd name="T90" fmla="*/ 1016 w 9336"/>
                  <a:gd name="T91" fmla="*/ 7128 h 9379"/>
                  <a:gd name="T92" fmla="*/ 2914 w 9336"/>
                  <a:gd name="T93" fmla="*/ 7812 h 9379"/>
                  <a:gd name="T94" fmla="*/ 3576 w 9336"/>
                  <a:gd name="T95" fmla="*/ 7966 h 9379"/>
                  <a:gd name="T96" fmla="*/ 3796 w 9336"/>
                  <a:gd name="T97" fmla="*/ 8982 h 9379"/>
                  <a:gd name="T98" fmla="*/ 1987 w 9336"/>
                  <a:gd name="T99" fmla="*/ 4700 h 9379"/>
                  <a:gd name="T100" fmla="*/ 4701 w 9336"/>
                  <a:gd name="T101" fmla="*/ 2008 h 9379"/>
                  <a:gd name="T102" fmla="*/ 4679 w 9336"/>
                  <a:gd name="T103" fmla="*/ 7415 h 9379"/>
                  <a:gd name="T104" fmla="*/ 3046 w 9336"/>
                  <a:gd name="T105" fmla="*/ 3089 h 9379"/>
                  <a:gd name="T106" fmla="*/ 4679 w 9336"/>
                  <a:gd name="T107" fmla="*/ 7040 h 9379"/>
                  <a:gd name="T108" fmla="*/ 4679 w 9336"/>
                  <a:gd name="T109" fmla="*/ 2405 h 9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36" h="9379">
                    <a:moveTo>
                      <a:pt x="5716" y="9379"/>
                    </a:moveTo>
                    <a:lnTo>
                      <a:pt x="3620" y="9379"/>
                    </a:lnTo>
                    <a:cubicBezTo>
                      <a:pt x="3509" y="9379"/>
                      <a:pt x="3443" y="9313"/>
                      <a:pt x="3421" y="9202"/>
                    </a:cubicBezTo>
                    <a:lnTo>
                      <a:pt x="3333" y="8275"/>
                    </a:lnTo>
                    <a:cubicBezTo>
                      <a:pt x="3245" y="8253"/>
                      <a:pt x="3156" y="8209"/>
                      <a:pt x="3068" y="8165"/>
                    </a:cubicBezTo>
                    <a:lnTo>
                      <a:pt x="2362" y="8761"/>
                    </a:lnTo>
                    <a:cubicBezTo>
                      <a:pt x="2296" y="8827"/>
                      <a:pt x="2163" y="8827"/>
                      <a:pt x="2097" y="8739"/>
                    </a:cubicBezTo>
                    <a:lnTo>
                      <a:pt x="618" y="7260"/>
                    </a:lnTo>
                    <a:cubicBezTo>
                      <a:pt x="552" y="7194"/>
                      <a:pt x="552" y="7084"/>
                      <a:pt x="596" y="6995"/>
                    </a:cubicBezTo>
                    <a:lnTo>
                      <a:pt x="1192" y="6289"/>
                    </a:lnTo>
                    <a:cubicBezTo>
                      <a:pt x="1148" y="6201"/>
                      <a:pt x="1126" y="6113"/>
                      <a:pt x="1082" y="6024"/>
                    </a:cubicBezTo>
                    <a:lnTo>
                      <a:pt x="177" y="5936"/>
                    </a:lnTo>
                    <a:cubicBezTo>
                      <a:pt x="67" y="5936"/>
                      <a:pt x="0" y="5848"/>
                      <a:pt x="0" y="5737"/>
                    </a:cubicBezTo>
                    <a:lnTo>
                      <a:pt x="0" y="3641"/>
                    </a:lnTo>
                    <a:cubicBezTo>
                      <a:pt x="0" y="3531"/>
                      <a:pt x="67" y="3464"/>
                      <a:pt x="177" y="3442"/>
                    </a:cubicBezTo>
                    <a:lnTo>
                      <a:pt x="1104" y="3354"/>
                    </a:lnTo>
                    <a:cubicBezTo>
                      <a:pt x="1148" y="3266"/>
                      <a:pt x="1170" y="3177"/>
                      <a:pt x="1214" y="3089"/>
                    </a:cubicBezTo>
                    <a:lnTo>
                      <a:pt x="618" y="2383"/>
                    </a:lnTo>
                    <a:cubicBezTo>
                      <a:pt x="552" y="2317"/>
                      <a:pt x="552" y="2184"/>
                      <a:pt x="640" y="2118"/>
                    </a:cubicBezTo>
                    <a:lnTo>
                      <a:pt x="2119" y="640"/>
                    </a:lnTo>
                    <a:cubicBezTo>
                      <a:pt x="2185" y="573"/>
                      <a:pt x="2296" y="573"/>
                      <a:pt x="2384" y="617"/>
                    </a:cubicBezTo>
                    <a:lnTo>
                      <a:pt x="3090" y="1213"/>
                    </a:lnTo>
                    <a:cubicBezTo>
                      <a:pt x="3178" y="1169"/>
                      <a:pt x="3267" y="1147"/>
                      <a:pt x="3355" y="1103"/>
                    </a:cubicBezTo>
                    <a:lnTo>
                      <a:pt x="3443" y="176"/>
                    </a:lnTo>
                    <a:cubicBezTo>
                      <a:pt x="3443" y="66"/>
                      <a:pt x="3554" y="0"/>
                      <a:pt x="3642" y="0"/>
                    </a:cubicBezTo>
                    <a:lnTo>
                      <a:pt x="5738" y="0"/>
                    </a:lnTo>
                    <a:cubicBezTo>
                      <a:pt x="5849" y="0"/>
                      <a:pt x="5915" y="66"/>
                      <a:pt x="5937" y="176"/>
                    </a:cubicBezTo>
                    <a:lnTo>
                      <a:pt x="6025" y="1103"/>
                    </a:lnTo>
                    <a:cubicBezTo>
                      <a:pt x="6114" y="1147"/>
                      <a:pt x="6202" y="1169"/>
                      <a:pt x="6290" y="1213"/>
                    </a:cubicBezTo>
                    <a:lnTo>
                      <a:pt x="6996" y="617"/>
                    </a:lnTo>
                    <a:cubicBezTo>
                      <a:pt x="7062" y="551"/>
                      <a:pt x="7195" y="551"/>
                      <a:pt x="7261" y="640"/>
                    </a:cubicBezTo>
                    <a:lnTo>
                      <a:pt x="8740" y="2118"/>
                    </a:lnTo>
                    <a:cubicBezTo>
                      <a:pt x="8806" y="2184"/>
                      <a:pt x="8806" y="2295"/>
                      <a:pt x="8762" y="2383"/>
                    </a:cubicBezTo>
                    <a:lnTo>
                      <a:pt x="8122" y="3133"/>
                    </a:lnTo>
                    <a:cubicBezTo>
                      <a:pt x="8166" y="3222"/>
                      <a:pt x="8188" y="3310"/>
                      <a:pt x="8232" y="3398"/>
                    </a:cubicBezTo>
                    <a:lnTo>
                      <a:pt x="9159" y="3486"/>
                    </a:lnTo>
                    <a:cubicBezTo>
                      <a:pt x="9269" y="3486"/>
                      <a:pt x="9336" y="3575"/>
                      <a:pt x="9336" y="3685"/>
                    </a:cubicBezTo>
                    <a:lnTo>
                      <a:pt x="9336" y="5782"/>
                    </a:lnTo>
                    <a:cubicBezTo>
                      <a:pt x="9336" y="5892"/>
                      <a:pt x="9269" y="5958"/>
                      <a:pt x="9159" y="5980"/>
                    </a:cubicBezTo>
                    <a:lnTo>
                      <a:pt x="8232" y="6046"/>
                    </a:lnTo>
                    <a:cubicBezTo>
                      <a:pt x="8210" y="6135"/>
                      <a:pt x="8166" y="6223"/>
                      <a:pt x="8122" y="6311"/>
                    </a:cubicBezTo>
                    <a:lnTo>
                      <a:pt x="8718" y="7017"/>
                    </a:lnTo>
                    <a:cubicBezTo>
                      <a:pt x="8784" y="7084"/>
                      <a:pt x="8784" y="7216"/>
                      <a:pt x="8696" y="7282"/>
                    </a:cubicBezTo>
                    <a:lnTo>
                      <a:pt x="7217" y="8761"/>
                    </a:lnTo>
                    <a:cubicBezTo>
                      <a:pt x="7151" y="8827"/>
                      <a:pt x="7040" y="8827"/>
                      <a:pt x="6952" y="8783"/>
                    </a:cubicBezTo>
                    <a:lnTo>
                      <a:pt x="6246" y="8187"/>
                    </a:lnTo>
                    <a:cubicBezTo>
                      <a:pt x="6158" y="8231"/>
                      <a:pt x="6069" y="8253"/>
                      <a:pt x="5981" y="8297"/>
                    </a:cubicBezTo>
                    <a:lnTo>
                      <a:pt x="5893" y="9224"/>
                    </a:lnTo>
                    <a:cubicBezTo>
                      <a:pt x="5893" y="9313"/>
                      <a:pt x="5805" y="9379"/>
                      <a:pt x="5716" y="9379"/>
                    </a:cubicBezTo>
                    <a:close/>
                    <a:moveTo>
                      <a:pt x="3796" y="8982"/>
                    </a:moveTo>
                    <a:lnTo>
                      <a:pt x="5540" y="8982"/>
                    </a:lnTo>
                    <a:lnTo>
                      <a:pt x="5628" y="8121"/>
                    </a:lnTo>
                    <a:cubicBezTo>
                      <a:pt x="5628" y="8055"/>
                      <a:pt x="5694" y="7989"/>
                      <a:pt x="5760" y="7966"/>
                    </a:cubicBezTo>
                    <a:cubicBezTo>
                      <a:pt x="5915" y="7922"/>
                      <a:pt x="6069" y="7856"/>
                      <a:pt x="6202" y="7790"/>
                    </a:cubicBezTo>
                    <a:cubicBezTo>
                      <a:pt x="6268" y="7746"/>
                      <a:pt x="6356" y="7768"/>
                      <a:pt x="6422" y="7812"/>
                    </a:cubicBezTo>
                    <a:lnTo>
                      <a:pt x="7085" y="8364"/>
                    </a:lnTo>
                    <a:lnTo>
                      <a:pt x="8320" y="7128"/>
                    </a:lnTo>
                    <a:lnTo>
                      <a:pt x="7769" y="6444"/>
                    </a:lnTo>
                    <a:cubicBezTo>
                      <a:pt x="7725" y="6377"/>
                      <a:pt x="7702" y="6311"/>
                      <a:pt x="7747" y="6223"/>
                    </a:cubicBezTo>
                    <a:cubicBezTo>
                      <a:pt x="7813" y="6069"/>
                      <a:pt x="7879" y="5936"/>
                      <a:pt x="7923" y="5782"/>
                    </a:cubicBezTo>
                    <a:cubicBezTo>
                      <a:pt x="7945" y="5715"/>
                      <a:pt x="8011" y="5649"/>
                      <a:pt x="8100" y="5649"/>
                    </a:cubicBezTo>
                    <a:lnTo>
                      <a:pt x="8960" y="5561"/>
                    </a:lnTo>
                    <a:lnTo>
                      <a:pt x="8960" y="3817"/>
                    </a:lnTo>
                    <a:lnTo>
                      <a:pt x="8100" y="3729"/>
                    </a:lnTo>
                    <a:cubicBezTo>
                      <a:pt x="8034" y="3729"/>
                      <a:pt x="7967" y="3663"/>
                      <a:pt x="7945" y="3597"/>
                    </a:cubicBezTo>
                    <a:cubicBezTo>
                      <a:pt x="7901" y="3442"/>
                      <a:pt x="7835" y="3288"/>
                      <a:pt x="7769" y="3155"/>
                    </a:cubicBezTo>
                    <a:cubicBezTo>
                      <a:pt x="7725" y="3089"/>
                      <a:pt x="7747" y="3001"/>
                      <a:pt x="7791" y="2935"/>
                    </a:cubicBezTo>
                    <a:lnTo>
                      <a:pt x="8342" y="2273"/>
                    </a:lnTo>
                    <a:lnTo>
                      <a:pt x="7107" y="1037"/>
                    </a:lnTo>
                    <a:lnTo>
                      <a:pt x="6422" y="1589"/>
                    </a:lnTo>
                    <a:cubicBezTo>
                      <a:pt x="6356" y="1633"/>
                      <a:pt x="6290" y="1655"/>
                      <a:pt x="6202" y="1611"/>
                    </a:cubicBezTo>
                    <a:cubicBezTo>
                      <a:pt x="6069" y="1544"/>
                      <a:pt x="5915" y="1478"/>
                      <a:pt x="5760" y="1434"/>
                    </a:cubicBezTo>
                    <a:cubicBezTo>
                      <a:pt x="5694" y="1412"/>
                      <a:pt x="5628" y="1346"/>
                      <a:pt x="5628" y="1257"/>
                    </a:cubicBezTo>
                    <a:lnTo>
                      <a:pt x="5540" y="397"/>
                    </a:lnTo>
                    <a:lnTo>
                      <a:pt x="3796" y="397"/>
                    </a:lnTo>
                    <a:lnTo>
                      <a:pt x="3708" y="1257"/>
                    </a:lnTo>
                    <a:cubicBezTo>
                      <a:pt x="3708" y="1324"/>
                      <a:pt x="3642" y="1390"/>
                      <a:pt x="3576" y="1412"/>
                    </a:cubicBezTo>
                    <a:cubicBezTo>
                      <a:pt x="3421" y="1456"/>
                      <a:pt x="3267" y="1522"/>
                      <a:pt x="3134" y="1589"/>
                    </a:cubicBezTo>
                    <a:cubicBezTo>
                      <a:pt x="3068" y="1633"/>
                      <a:pt x="2980" y="1611"/>
                      <a:pt x="2914" y="1566"/>
                    </a:cubicBezTo>
                    <a:lnTo>
                      <a:pt x="2251" y="1015"/>
                    </a:lnTo>
                    <a:lnTo>
                      <a:pt x="1038" y="2295"/>
                    </a:lnTo>
                    <a:lnTo>
                      <a:pt x="1589" y="2957"/>
                    </a:lnTo>
                    <a:cubicBezTo>
                      <a:pt x="1634" y="3023"/>
                      <a:pt x="1656" y="3089"/>
                      <a:pt x="1611" y="3177"/>
                    </a:cubicBezTo>
                    <a:cubicBezTo>
                      <a:pt x="1545" y="3332"/>
                      <a:pt x="1479" y="3464"/>
                      <a:pt x="1435" y="3619"/>
                    </a:cubicBezTo>
                    <a:cubicBezTo>
                      <a:pt x="1413" y="3685"/>
                      <a:pt x="1347" y="3751"/>
                      <a:pt x="1258" y="3751"/>
                    </a:cubicBezTo>
                    <a:lnTo>
                      <a:pt x="398" y="3840"/>
                    </a:lnTo>
                    <a:lnTo>
                      <a:pt x="398" y="5583"/>
                    </a:lnTo>
                    <a:lnTo>
                      <a:pt x="1258" y="5671"/>
                    </a:lnTo>
                    <a:cubicBezTo>
                      <a:pt x="1325" y="5671"/>
                      <a:pt x="1391" y="5737"/>
                      <a:pt x="1413" y="5804"/>
                    </a:cubicBezTo>
                    <a:cubicBezTo>
                      <a:pt x="1457" y="5958"/>
                      <a:pt x="1523" y="6113"/>
                      <a:pt x="1589" y="6245"/>
                    </a:cubicBezTo>
                    <a:cubicBezTo>
                      <a:pt x="1634" y="6311"/>
                      <a:pt x="1611" y="6400"/>
                      <a:pt x="1567" y="6466"/>
                    </a:cubicBezTo>
                    <a:lnTo>
                      <a:pt x="1016" y="7128"/>
                    </a:lnTo>
                    <a:lnTo>
                      <a:pt x="2251" y="8364"/>
                    </a:lnTo>
                    <a:lnTo>
                      <a:pt x="2914" y="7812"/>
                    </a:lnTo>
                    <a:cubicBezTo>
                      <a:pt x="2980" y="7768"/>
                      <a:pt x="3046" y="7746"/>
                      <a:pt x="3134" y="7790"/>
                    </a:cubicBezTo>
                    <a:cubicBezTo>
                      <a:pt x="3289" y="7856"/>
                      <a:pt x="3421" y="7922"/>
                      <a:pt x="3576" y="7966"/>
                    </a:cubicBezTo>
                    <a:cubicBezTo>
                      <a:pt x="3642" y="7989"/>
                      <a:pt x="3708" y="8055"/>
                      <a:pt x="3708" y="8143"/>
                    </a:cubicBezTo>
                    <a:lnTo>
                      <a:pt x="3796" y="8982"/>
                    </a:lnTo>
                    <a:close/>
                    <a:moveTo>
                      <a:pt x="4679" y="7415"/>
                    </a:moveTo>
                    <a:cubicBezTo>
                      <a:pt x="3178" y="7415"/>
                      <a:pt x="1965" y="6201"/>
                      <a:pt x="1987" y="4700"/>
                    </a:cubicBezTo>
                    <a:cubicBezTo>
                      <a:pt x="1987" y="3972"/>
                      <a:pt x="2274" y="3310"/>
                      <a:pt x="2781" y="2802"/>
                    </a:cubicBezTo>
                    <a:cubicBezTo>
                      <a:pt x="3289" y="2295"/>
                      <a:pt x="3973" y="2030"/>
                      <a:pt x="4701" y="2008"/>
                    </a:cubicBezTo>
                    <a:cubicBezTo>
                      <a:pt x="6180" y="2008"/>
                      <a:pt x="7394" y="3222"/>
                      <a:pt x="7394" y="4722"/>
                    </a:cubicBezTo>
                    <a:cubicBezTo>
                      <a:pt x="7371" y="6223"/>
                      <a:pt x="6158" y="7415"/>
                      <a:pt x="4679" y="7415"/>
                    </a:cubicBezTo>
                    <a:close/>
                    <a:moveTo>
                      <a:pt x="4679" y="2405"/>
                    </a:moveTo>
                    <a:cubicBezTo>
                      <a:pt x="4061" y="2405"/>
                      <a:pt x="3487" y="2648"/>
                      <a:pt x="3046" y="3089"/>
                    </a:cubicBezTo>
                    <a:cubicBezTo>
                      <a:pt x="2605" y="3531"/>
                      <a:pt x="2362" y="4104"/>
                      <a:pt x="2362" y="4722"/>
                    </a:cubicBezTo>
                    <a:cubicBezTo>
                      <a:pt x="2362" y="6002"/>
                      <a:pt x="3399" y="7040"/>
                      <a:pt x="4679" y="7040"/>
                    </a:cubicBezTo>
                    <a:cubicBezTo>
                      <a:pt x="5959" y="7040"/>
                      <a:pt x="6996" y="6002"/>
                      <a:pt x="6996" y="4722"/>
                    </a:cubicBezTo>
                    <a:cubicBezTo>
                      <a:pt x="6996" y="3442"/>
                      <a:pt x="5959" y="2405"/>
                      <a:pt x="4679" y="2405"/>
                    </a:cubicBezTo>
                    <a:close/>
                    <a:moveTo>
                      <a:pt x="2163" y="4722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isometricTopUp">
                  <a:rot lat="20400000" lon="19800000" rev="3609745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8" name="直接箭头连接符 7"/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190036" y="300002"/>
            <a:ext cx="5087393" cy="488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一、他山之石</a:t>
            </a:r>
            <a:r>
              <a:rPr lang="en-US" altLang="zh-CN" sz="2800" dirty="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学习调研所悟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849685-D956-88EE-9477-6338945069D9}"/>
              </a:ext>
            </a:extLst>
          </p:cNvPr>
          <p:cNvGrpSpPr/>
          <p:nvPr/>
        </p:nvGrpSpPr>
        <p:grpSpPr>
          <a:xfrm>
            <a:off x="1030697" y="2215824"/>
            <a:ext cx="10130607" cy="1322042"/>
            <a:chOff x="1030697" y="2215824"/>
            <a:chExt cx="10130607" cy="1322042"/>
          </a:xfrm>
        </p:grpSpPr>
        <p:cxnSp>
          <p:nvCxnSpPr>
            <p:cNvPr id="112" name="直接连接符 111"/>
            <p:cNvCxnSpPr>
              <a:cxnSpLocks/>
            </p:cNvCxnSpPr>
            <p:nvPr/>
          </p:nvCxnSpPr>
          <p:spPr>
            <a:xfrm>
              <a:off x="1030697" y="3537866"/>
              <a:ext cx="101306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1030697" y="2215824"/>
              <a:ext cx="10130607" cy="1265856"/>
              <a:chOff x="1268218" y="2267053"/>
              <a:chExt cx="10130607" cy="1265856"/>
            </a:xfrm>
          </p:grpSpPr>
          <p:sp>
            <p:nvSpPr>
              <p:cNvPr id="99" name="矩形: 剪去单角 98"/>
              <p:cNvSpPr/>
              <p:nvPr/>
            </p:nvSpPr>
            <p:spPr>
              <a:xfrm flipH="1">
                <a:off x="1268218" y="2267053"/>
                <a:ext cx="10130607" cy="1265856"/>
              </a:xfrm>
              <a:prstGeom prst="snip1Rect">
                <a:avLst>
                  <a:gd name="adj" fmla="val 1219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01600" dir="2700000" sx="102000" sy="102000" algn="ctr" rotWithShape="0">
                  <a:schemeClr val="accent1"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等腰三角形 99"/>
              <p:cNvSpPr/>
              <p:nvPr/>
            </p:nvSpPr>
            <p:spPr>
              <a:xfrm rot="8072707" flipH="1">
                <a:off x="1271830" y="2341086"/>
                <a:ext cx="307979" cy="187925"/>
              </a:xfrm>
              <a:prstGeom prst="triangle">
                <a:avLst/>
              </a:prstGeom>
              <a:ln>
                <a:noFill/>
              </a:ln>
              <a:effectLst>
                <a:outerShdw blurRad="88900" dist="38100" dir="10800000" algn="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2809580" y="2483518"/>
                <a:ext cx="40471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Clr>
                    <a:srgbClr val="007EE6"/>
                  </a:buClr>
                  <a:buFont typeface="Wingdings" panose="05000000000000000000" pitchFamily="2" charset="2"/>
                  <a:buChar char="Ø"/>
                </a:pPr>
                <a:r>
                  <a:rPr lang="zh-CN" altLang="en-US" b="0" kern="100" spc="0" dirty="0"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全市蔬菜面积达到</a:t>
                </a:r>
                <a:r>
                  <a:rPr lang="en-US" altLang="zh-CN" b="1" kern="100" spc="0" dirty="0">
                    <a:solidFill>
                      <a:srgbClr val="007EE6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en-US" b="1" kern="100" spc="0" dirty="0">
                    <a:solidFill>
                      <a:srgbClr val="007EE6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万亩</a:t>
                </a:r>
                <a:endParaRPr lang="zh-CN" altLang="en-US" b="1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6293426" y="2483518"/>
                <a:ext cx="40471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Clr>
                    <a:srgbClr val="007EE6"/>
                  </a:buClr>
                  <a:buFont typeface="Wingdings" panose="05000000000000000000" pitchFamily="2" charset="2"/>
                  <a:buChar char="Ø"/>
                </a:pPr>
                <a:r>
                  <a:rPr lang="zh-CN" altLang="en-US" b="0" kern="100" spc="0" dirty="0"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年产蔬菜</a:t>
                </a:r>
                <a:r>
                  <a:rPr lang="en-US" altLang="zh-CN" b="1" kern="100" dirty="0">
                    <a:solidFill>
                      <a:srgbClr val="007EE6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450</a:t>
                </a:r>
                <a:r>
                  <a:rPr lang="zh-CN" altLang="en-US" b="1" kern="100" dirty="0">
                    <a:solidFill>
                      <a:srgbClr val="007EE6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万吨</a:t>
                </a:r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2809580" y="2975866"/>
                <a:ext cx="40471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Clr>
                    <a:srgbClr val="007EE6"/>
                  </a:buClr>
                  <a:buFont typeface="Wingdings" panose="05000000000000000000" pitchFamily="2" charset="2"/>
                  <a:buChar char="Ø"/>
                </a:pPr>
                <a:r>
                  <a:rPr lang="zh-CN" altLang="en-US" b="0" kern="100" spc="0" dirty="0"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自主研发蔬菜品种</a:t>
                </a:r>
                <a:r>
                  <a:rPr lang="en-US" altLang="zh-CN" b="1" kern="100" dirty="0">
                    <a:solidFill>
                      <a:srgbClr val="007EE6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140</a:t>
                </a:r>
                <a:r>
                  <a:rPr lang="zh-CN" altLang="en-US" b="1" kern="100" dirty="0">
                    <a:solidFill>
                      <a:srgbClr val="007EE6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余个</a:t>
                </a: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6293426" y="2975866"/>
                <a:ext cx="489825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Clr>
                    <a:srgbClr val="007EE6"/>
                  </a:buClr>
                  <a:buFont typeface="Wingdings" panose="05000000000000000000" pitchFamily="2" charset="2"/>
                  <a:buChar char="Ø"/>
                </a:pPr>
                <a:r>
                  <a:rPr lang="zh-CN" altLang="en-US" b="0" kern="100" spc="0" dirty="0"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全市国产种子市场占有率达到</a:t>
                </a:r>
                <a:r>
                  <a:rPr lang="en-US" altLang="zh-CN" b="1" kern="100" dirty="0">
                    <a:solidFill>
                      <a:srgbClr val="007EE6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70%</a:t>
                </a:r>
                <a:r>
                  <a:rPr lang="zh-CN" altLang="en-US" b="0" kern="100" spc="0" dirty="0">
                    <a:effectLst/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以上</a:t>
                </a:r>
                <a:endParaRPr lang="zh-CN" altLang="en-US" b="1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4878835" y="1020785"/>
            <a:ext cx="2944054" cy="3736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寿光市是中国蔬菜之乡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5883" y="1377570"/>
            <a:ext cx="1032309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围绕全要素、全产业链创新探索，上游延伸开展种子研发，下游蔬菜园区实行了“工厂化”运营，将蔬菜这一传统产业培育发展成现代化的高效产业链。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3793" y="3795106"/>
            <a:ext cx="2427726" cy="2484013"/>
            <a:chOff x="53793" y="3795106"/>
            <a:chExt cx="2427726" cy="2484013"/>
          </a:xfrm>
        </p:grpSpPr>
        <p:pic>
          <p:nvPicPr>
            <p:cNvPr id="68" name="图片 67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3793" y="3795106"/>
              <a:ext cx="2427726" cy="2082229"/>
            </a:xfrm>
            <a:prstGeom prst="rect">
              <a:avLst/>
            </a:prstGeom>
            <a:effectLst/>
          </p:spPr>
        </p:pic>
        <p:sp>
          <p:nvSpPr>
            <p:cNvPr id="23" name="文本框 22"/>
            <p:cNvSpPr txBox="1"/>
            <p:nvPr/>
          </p:nvSpPr>
          <p:spPr>
            <a:xfrm>
              <a:off x="641607" y="5940565"/>
              <a:ext cx="14538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蔬菜品种展厅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56864" y="3795105"/>
            <a:ext cx="2427725" cy="2484014"/>
            <a:chOff x="2556864" y="3795105"/>
            <a:chExt cx="2427725" cy="2484014"/>
          </a:xfrm>
        </p:grpSpPr>
        <p:pic>
          <p:nvPicPr>
            <p:cNvPr id="77" name="图片 76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556864" y="3795105"/>
              <a:ext cx="2427725" cy="2082227"/>
            </a:xfrm>
            <a:prstGeom prst="rect">
              <a:avLst/>
            </a:prstGeom>
            <a:effectLst/>
          </p:spPr>
        </p:pic>
        <p:sp>
          <p:nvSpPr>
            <p:cNvPr id="43" name="文本框 42"/>
            <p:cNvSpPr txBox="1"/>
            <p:nvPr/>
          </p:nvSpPr>
          <p:spPr>
            <a:xfrm>
              <a:off x="3043779" y="5940565"/>
              <a:ext cx="14538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蔬菜种植基地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59934" y="3795106"/>
            <a:ext cx="4042084" cy="2497619"/>
            <a:chOff x="5059934" y="3795106"/>
            <a:chExt cx="4042084" cy="249761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9934" y="3795106"/>
              <a:ext cx="4042084" cy="20822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6463024" y="5954171"/>
              <a:ext cx="14538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寿光种子研发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177363" y="3795106"/>
            <a:ext cx="2618205" cy="2484013"/>
            <a:chOff x="9177363" y="3795106"/>
            <a:chExt cx="2618205" cy="248401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526"/>
            <a:stretch>
              <a:fillRect/>
            </a:stretch>
          </p:blipFill>
          <p:spPr>
            <a:xfrm>
              <a:off x="9177363" y="3795106"/>
              <a:ext cx="2618205" cy="2082224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9809699" y="5940565"/>
              <a:ext cx="14606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寿光种业基地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4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15" name="Group 2"/>
            <p:cNvGrpSpPr/>
            <p:nvPr/>
          </p:nvGrpSpPr>
          <p:grpSpPr>
            <a:xfrm>
              <a:off x="458453" y="160379"/>
              <a:ext cx="731583" cy="768163"/>
              <a:chOff x="407653" y="122279"/>
              <a:chExt cx="731583" cy="76816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653" y="122279"/>
                <a:ext cx="731583" cy="768163"/>
              </a:xfrm>
              <a:prstGeom prst="rect">
                <a:avLst/>
              </a:prstGeom>
              <a:effectLst>
                <a:outerShdw blurRad="139700" dist="38100" dir="8100000" algn="tr" rotWithShape="0">
                  <a:schemeClr val="accent1">
                    <a:alpha val="38000"/>
                  </a:schemeClr>
                </a:outerShdw>
              </a:effectLst>
            </p:spPr>
          </p:pic>
          <p:sp>
            <p:nvSpPr>
              <p:cNvPr id="17" name="图形 3"/>
              <p:cNvSpPr/>
              <p:nvPr/>
            </p:nvSpPr>
            <p:spPr>
              <a:xfrm>
                <a:off x="665399" y="122279"/>
                <a:ext cx="306174" cy="309143"/>
              </a:xfrm>
              <a:custGeom>
                <a:avLst/>
                <a:gdLst>
                  <a:gd name="T0" fmla="*/ 12050 w 12677"/>
                  <a:gd name="T1" fmla="*/ 10726 h 12800"/>
                  <a:gd name="T2" fmla="*/ 11657 w 12677"/>
                  <a:gd name="T3" fmla="*/ 10726 h 12800"/>
                  <a:gd name="T4" fmla="*/ 11657 w 12677"/>
                  <a:gd name="T5" fmla="*/ 5012 h 12800"/>
                  <a:gd name="T6" fmla="*/ 11031 w 12677"/>
                  <a:gd name="T7" fmla="*/ 4386 h 12800"/>
                  <a:gd name="T8" fmla="*/ 8224 w 12677"/>
                  <a:gd name="T9" fmla="*/ 4386 h 12800"/>
                  <a:gd name="T10" fmla="*/ 8224 w 12677"/>
                  <a:gd name="T11" fmla="*/ 627 h 12800"/>
                  <a:gd name="T12" fmla="*/ 7598 w 12677"/>
                  <a:gd name="T13" fmla="*/ 0 h 12800"/>
                  <a:gd name="T14" fmla="*/ 1395 w 12677"/>
                  <a:gd name="T15" fmla="*/ 0 h 12800"/>
                  <a:gd name="T16" fmla="*/ 769 w 12677"/>
                  <a:gd name="T17" fmla="*/ 627 h 12800"/>
                  <a:gd name="T18" fmla="*/ 769 w 12677"/>
                  <a:gd name="T19" fmla="*/ 10726 h 12800"/>
                  <a:gd name="T20" fmla="*/ 627 w 12677"/>
                  <a:gd name="T21" fmla="*/ 10726 h 12800"/>
                  <a:gd name="T22" fmla="*/ 0 w 12677"/>
                  <a:gd name="T23" fmla="*/ 11352 h 12800"/>
                  <a:gd name="T24" fmla="*/ 0 w 12677"/>
                  <a:gd name="T25" fmla="*/ 12173 h 12800"/>
                  <a:gd name="T26" fmla="*/ 627 w 12677"/>
                  <a:gd name="T27" fmla="*/ 12800 h 12800"/>
                  <a:gd name="T28" fmla="*/ 12050 w 12677"/>
                  <a:gd name="T29" fmla="*/ 12800 h 12800"/>
                  <a:gd name="T30" fmla="*/ 12677 w 12677"/>
                  <a:gd name="T31" fmla="*/ 12173 h 12800"/>
                  <a:gd name="T32" fmla="*/ 12677 w 12677"/>
                  <a:gd name="T33" fmla="*/ 11352 h 12800"/>
                  <a:gd name="T34" fmla="*/ 12050 w 12677"/>
                  <a:gd name="T35" fmla="*/ 10726 h 12800"/>
                  <a:gd name="T36" fmla="*/ 6428 w 12677"/>
                  <a:gd name="T37" fmla="*/ 8437 h 12800"/>
                  <a:gd name="T38" fmla="*/ 5802 w 12677"/>
                  <a:gd name="T39" fmla="*/ 9064 h 12800"/>
                  <a:gd name="T40" fmla="*/ 3191 w 12677"/>
                  <a:gd name="T41" fmla="*/ 9064 h 12800"/>
                  <a:gd name="T42" fmla="*/ 2565 w 12677"/>
                  <a:gd name="T43" fmla="*/ 8437 h 12800"/>
                  <a:gd name="T44" fmla="*/ 2565 w 12677"/>
                  <a:gd name="T45" fmla="*/ 8249 h 12800"/>
                  <a:gd name="T46" fmla="*/ 3191 w 12677"/>
                  <a:gd name="T47" fmla="*/ 7623 h 12800"/>
                  <a:gd name="T48" fmla="*/ 5802 w 12677"/>
                  <a:gd name="T49" fmla="*/ 7623 h 12800"/>
                  <a:gd name="T50" fmla="*/ 6428 w 12677"/>
                  <a:gd name="T51" fmla="*/ 8249 h 12800"/>
                  <a:gd name="T52" fmla="*/ 6428 w 12677"/>
                  <a:gd name="T53" fmla="*/ 8437 h 12800"/>
                  <a:gd name="T54" fmla="*/ 6428 w 12677"/>
                  <a:gd name="T55" fmla="*/ 5701 h 12800"/>
                  <a:gd name="T56" fmla="*/ 5802 w 12677"/>
                  <a:gd name="T57" fmla="*/ 6328 h 12800"/>
                  <a:gd name="T58" fmla="*/ 3191 w 12677"/>
                  <a:gd name="T59" fmla="*/ 6328 h 12800"/>
                  <a:gd name="T60" fmla="*/ 2565 w 12677"/>
                  <a:gd name="T61" fmla="*/ 5701 h 12800"/>
                  <a:gd name="T62" fmla="*/ 2565 w 12677"/>
                  <a:gd name="T63" fmla="*/ 5514 h 12800"/>
                  <a:gd name="T64" fmla="*/ 3191 w 12677"/>
                  <a:gd name="T65" fmla="*/ 4887 h 12800"/>
                  <a:gd name="T66" fmla="*/ 5802 w 12677"/>
                  <a:gd name="T67" fmla="*/ 4887 h 12800"/>
                  <a:gd name="T68" fmla="*/ 6428 w 12677"/>
                  <a:gd name="T69" fmla="*/ 5514 h 12800"/>
                  <a:gd name="T70" fmla="*/ 6428 w 12677"/>
                  <a:gd name="T71" fmla="*/ 5701 h 12800"/>
                  <a:gd name="T72" fmla="*/ 6428 w 12677"/>
                  <a:gd name="T73" fmla="*/ 2757 h 12800"/>
                  <a:gd name="T74" fmla="*/ 5802 w 12677"/>
                  <a:gd name="T75" fmla="*/ 3383 h 12800"/>
                  <a:gd name="T76" fmla="*/ 3191 w 12677"/>
                  <a:gd name="T77" fmla="*/ 3383 h 12800"/>
                  <a:gd name="T78" fmla="*/ 2565 w 12677"/>
                  <a:gd name="T79" fmla="*/ 2757 h 12800"/>
                  <a:gd name="T80" fmla="*/ 2565 w 12677"/>
                  <a:gd name="T81" fmla="*/ 2569 h 12800"/>
                  <a:gd name="T82" fmla="*/ 3191 w 12677"/>
                  <a:gd name="T83" fmla="*/ 1942 h 12800"/>
                  <a:gd name="T84" fmla="*/ 5802 w 12677"/>
                  <a:gd name="T85" fmla="*/ 1942 h 12800"/>
                  <a:gd name="T86" fmla="*/ 6428 w 12677"/>
                  <a:gd name="T87" fmla="*/ 2569 h 12800"/>
                  <a:gd name="T88" fmla="*/ 6428 w 12677"/>
                  <a:gd name="T89" fmla="*/ 2757 h 12800"/>
                  <a:gd name="T90" fmla="*/ 10425 w 12677"/>
                  <a:gd name="T91" fmla="*/ 9555 h 12800"/>
                  <a:gd name="T92" fmla="*/ 8754 w 12677"/>
                  <a:gd name="T93" fmla="*/ 9555 h 12800"/>
                  <a:gd name="T94" fmla="*/ 8232 w 12677"/>
                  <a:gd name="T95" fmla="*/ 9032 h 12800"/>
                  <a:gd name="T96" fmla="*/ 8754 w 12677"/>
                  <a:gd name="T97" fmla="*/ 8510 h 12800"/>
                  <a:gd name="T98" fmla="*/ 10425 w 12677"/>
                  <a:gd name="T99" fmla="*/ 8510 h 12800"/>
                  <a:gd name="T100" fmla="*/ 10947 w 12677"/>
                  <a:gd name="T101" fmla="*/ 9032 h 12800"/>
                  <a:gd name="T102" fmla="*/ 10425 w 12677"/>
                  <a:gd name="T103" fmla="*/ 9555 h 12800"/>
                  <a:gd name="T104" fmla="*/ 10425 w 12677"/>
                  <a:gd name="T105" fmla="*/ 7445 h 12800"/>
                  <a:gd name="T106" fmla="*/ 8754 w 12677"/>
                  <a:gd name="T107" fmla="*/ 7445 h 12800"/>
                  <a:gd name="T108" fmla="*/ 8232 w 12677"/>
                  <a:gd name="T109" fmla="*/ 6923 h 12800"/>
                  <a:gd name="T110" fmla="*/ 8754 w 12677"/>
                  <a:gd name="T111" fmla="*/ 6401 h 12800"/>
                  <a:gd name="T112" fmla="*/ 10425 w 12677"/>
                  <a:gd name="T113" fmla="*/ 6401 h 12800"/>
                  <a:gd name="T114" fmla="*/ 10947 w 12677"/>
                  <a:gd name="T115" fmla="*/ 6923 h 12800"/>
                  <a:gd name="T116" fmla="*/ 10425 w 12677"/>
                  <a:gd name="T117" fmla="*/ 7445 h 12800"/>
                  <a:gd name="T118" fmla="*/ 10425 w 12677"/>
                  <a:gd name="T119" fmla="*/ 7445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77" h="12800">
                    <a:moveTo>
                      <a:pt x="12050" y="10726"/>
                    </a:moveTo>
                    <a:lnTo>
                      <a:pt x="11657" y="10726"/>
                    </a:lnTo>
                    <a:lnTo>
                      <a:pt x="11657" y="5012"/>
                    </a:lnTo>
                    <a:cubicBezTo>
                      <a:pt x="11657" y="4666"/>
                      <a:pt x="11377" y="4386"/>
                      <a:pt x="11031" y="4386"/>
                    </a:cubicBezTo>
                    <a:lnTo>
                      <a:pt x="8224" y="4386"/>
                    </a:lnTo>
                    <a:lnTo>
                      <a:pt x="8224" y="627"/>
                    </a:lnTo>
                    <a:cubicBezTo>
                      <a:pt x="8224" y="281"/>
                      <a:pt x="7944" y="0"/>
                      <a:pt x="7598" y="0"/>
                    </a:cubicBezTo>
                    <a:lnTo>
                      <a:pt x="1395" y="0"/>
                    </a:lnTo>
                    <a:cubicBezTo>
                      <a:pt x="1049" y="0"/>
                      <a:pt x="769" y="281"/>
                      <a:pt x="769" y="627"/>
                    </a:cubicBezTo>
                    <a:lnTo>
                      <a:pt x="769" y="10726"/>
                    </a:lnTo>
                    <a:lnTo>
                      <a:pt x="627" y="10726"/>
                    </a:lnTo>
                    <a:cubicBezTo>
                      <a:pt x="281" y="10726"/>
                      <a:pt x="0" y="11006"/>
                      <a:pt x="0" y="11352"/>
                    </a:cubicBezTo>
                    <a:lnTo>
                      <a:pt x="0" y="12173"/>
                    </a:lnTo>
                    <a:cubicBezTo>
                      <a:pt x="0" y="12519"/>
                      <a:pt x="281" y="12800"/>
                      <a:pt x="627" y="12800"/>
                    </a:cubicBezTo>
                    <a:lnTo>
                      <a:pt x="12050" y="12800"/>
                    </a:lnTo>
                    <a:cubicBezTo>
                      <a:pt x="12396" y="12800"/>
                      <a:pt x="12677" y="12519"/>
                      <a:pt x="12677" y="12173"/>
                    </a:cubicBezTo>
                    <a:lnTo>
                      <a:pt x="12677" y="11352"/>
                    </a:lnTo>
                    <a:cubicBezTo>
                      <a:pt x="12677" y="11006"/>
                      <a:pt x="12396" y="10726"/>
                      <a:pt x="12050" y="10726"/>
                    </a:cubicBezTo>
                    <a:close/>
                    <a:moveTo>
                      <a:pt x="6428" y="8437"/>
                    </a:moveTo>
                    <a:cubicBezTo>
                      <a:pt x="6428" y="8783"/>
                      <a:pt x="6148" y="9064"/>
                      <a:pt x="5802" y="9064"/>
                    </a:cubicBezTo>
                    <a:lnTo>
                      <a:pt x="3191" y="9064"/>
                    </a:lnTo>
                    <a:cubicBezTo>
                      <a:pt x="2845" y="9064"/>
                      <a:pt x="2565" y="8783"/>
                      <a:pt x="2565" y="8437"/>
                    </a:cubicBezTo>
                    <a:lnTo>
                      <a:pt x="2565" y="8249"/>
                    </a:lnTo>
                    <a:cubicBezTo>
                      <a:pt x="2565" y="7903"/>
                      <a:pt x="2845" y="7623"/>
                      <a:pt x="3191" y="7623"/>
                    </a:cubicBezTo>
                    <a:lnTo>
                      <a:pt x="5802" y="7623"/>
                    </a:lnTo>
                    <a:cubicBezTo>
                      <a:pt x="6148" y="7623"/>
                      <a:pt x="6428" y="7903"/>
                      <a:pt x="6428" y="8249"/>
                    </a:cubicBezTo>
                    <a:lnTo>
                      <a:pt x="6428" y="8437"/>
                    </a:lnTo>
                    <a:close/>
                    <a:moveTo>
                      <a:pt x="6428" y="5701"/>
                    </a:moveTo>
                    <a:cubicBezTo>
                      <a:pt x="6428" y="6047"/>
                      <a:pt x="6148" y="6328"/>
                      <a:pt x="5802" y="6328"/>
                    </a:cubicBezTo>
                    <a:lnTo>
                      <a:pt x="3191" y="6328"/>
                    </a:lnTo>
                    <a:cubicBezTo>
                      <a:pt x="2845" y="6328"/>
                      <a:pt x="2565" y="6047"/>
                      <a:pt x="2565" y="5701"/>
                    </a:cubicBezTo>
                    <a:lnTo>
                      <a:pt x="2565" y="5514"/>
                    </a:lnTo>
                    <a:cubicBezTo>
                      <a:pt x="2565" y="5168"/>
                      <a:pt x="2845" y="4887"/>
                      <a:pt x="3191" y="4887"/>
                    </a:cubicBezTo>
                    <a:lnTo>
                      <a:pt x="5802" y="4887"/>
                    </a:lnTo>
                    <a:cubicBezTo>
                      <a:pt x="6148" y="4887"/>
                      <a:pt x="6428" y="5168"/>
                      <a:pt x="6428" y="5514"/>
                    </a:cubicBezTo>
                    <a:lnTo>
                      <a:pt x="6428" y="5701"/>
                    </a:lnTo>
                    <a:close/>
                    <a:moveTo>
                      <a:pt x="6428" y="2757"/>
                    </a:moveTo>
                    <a:cubicBezTo>
                      <a:pt x="6428" y="3103"/>
                      <a:pt x="6148" y="3383"/>
                      <a:pt x="5802" y="3383"/>
                    </a:cubicBezTo>
                    <a:lnTo>
                      <a:pt x="3191" y="3383"/>
                    </a:lnTo>
                    <a:cubicBezTo>
                      <a:pt x="2845" y="3383"/>
                      <a:pt x="2565" y="3103"/>
                      <a:pt x="2565" y="2757"/>
                    </a:cubicBezTo>
                    <a:lnTo>
                      <a:pt x="2565" y="2569"/>
                    </a:lnTo>
                    <a:cubicBezTo>
                      <a:pt x="2565" y="2223"/>
                      <a:pt x="2845" y="1942"/>
                      <a:pt x="3191" y="1942"/>
                    </a:cubicBezTo>
                    <a:lnTo>
                      <a:pt x="5802" y="1942"/>
                    </a:lnTo>
                    <a:cubicBezTo>
                      <a:pt x="6148" y="1942"/>
                      <a:pt x="6428" y="2223"/>
                      <a:pt x="6428" y="2569"/>
                    </a:cubicBezTo>
                    <a:lnTo>
                      <a:pt x="6428" y="2757"/>
                    </a:lnTo>
                    <a:close/>
                    <a:moveTo>
                      <a:pt x="10425" y="9555"/>
                    </a:moveTo>
                    <a:lnTo>
                      <a:pt x="8754" y="9555"/>
                    </a:lnTo>
                    <a:cubicBezTo>
                      <a:pt x="8466" y="9555"/>
                      <a:pt x="8232" y="9321"/>
                      <a:pt x="8232" y="9032"/>
                    </a:cubicBezTo>
                    <a:cubicBezTo>
                      <a:pt x="8232" y="8744"/>
                      <a:pt x="8466" y="8510"/>
                      <a:pt x="8754" y="8510"/>
                    </a:cubicBezTo>
                    <a:lnTo>
                      <a:pt x="10425" y="8510"/>
                    </a:lnTo>
                    <a:cubicBezTo>
                      <a:pt x="10713" y="8510"/>
                      <a:pt x="10947" y="8744"/>
                      <a:pt x="10947" y="9032"/>
                    </a:cubicBezTo>
                    <a:cubicBezTo>
                      <a:pt x="10947" y="9321"/>
                      <a:pt x="10713" y="9555"/>
                      <a:pt x="10425" y="9555"/>
                    </a:cubicBezTo>
                    <a:close/>
                    <a:moveTo>
                      <a:pt x="10425" y="7445"/>
                    </a:moveTo>
                    <a:lnTo>
                      <a:pt x="8754" y="7445"/>
                    </a:lnTo>
                    <a:cubicBezTo>
                      <a:pt x="8466" y="7445"/>
                      <a:pt x="8232" y="7212"/>
                      <a:pt x="8232" y="6923"/>
                    </a:cubicBezTo>
                    <a:cubicBezTo>
                      <a:pt x="8232" y="6635"/>
                      <a:pt x="8466" y="6401"/>
                      <a:pt x="8754" y="6401"/>
                    </a:cubicBezTo>
                    <a:lnTo>
                      <a:pt x="10425" y="6401"/>
                    </a:lnTo>
                    <a:cubicBezTo>
                      <a:pt x="10713" y="6401"/>
                      <a:pt x="10947" y="6635"/>
                      <a:pt x="10947" y="6923"/>
                    </a:cubicBezTo>
                    <a:cubicBezTo>
                      <a:pt x="10947" y="7212"/>
                      <a:pt x="10713" y="7445"/>
                      <a:pt x="10425" y="7445"/>
                    </a:cubicBezTo>
                    <a:close/>
                    <a:moveTo>
                      <a:pt x="10425" y="7445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orthographicFront">
                  <a:rot lat="17999067" lon="1907607" rev="18922216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18" name="图形 3"/>
              <p:cNvSpPr/>
              <p:nvPr/>
            </p:nvSpPr>
            <p:spPr>
              <a:xfrm rot="4033627">
                <a:off x="545698" y="426273"/>
                <a:ext cx="307632" cy="309143"/>
              </a:xfrm>
              <a:custGeom>
                <a:avLst/>
                <a:gdLst>
                  <a:gd name="T0" fmla="*/ 3620 w 9336"/>
                  <a:gd name="T1" fmla="*/ 9379 h 9379"/>
                  <a:gd name="T2" fmla="*/ 3333 w 9336"/>
                  <a:gd name="T3" fmla="*/ 8275 h 9379"/>
                  <a:gd name="T4" fmla="*/ 2362 w 9336"/>
                  <a:gd name="T5" fmla="*/ 8761 h 9379"/>
                  <a:gd name="T6" fmla="*/ 618 w 9336"/>
                  <a:gd name="T7" fmla="*/ 7260 h 9379"/>
                  <a:gd name="T8" fmla="*/ 1192 w 9336"/>
                  <a:gd name="T9" fmla="*/ 6289 h 9379"/>
                  <a:gd name="T10" fmla="*/ 177 w 9336"/>
                  <a:gd name="T11" fmla="*/ 5936 h 9379"/>
                  <a:gd name="T12" fmla="*/ 0 w 9336"/>
                  <a:gd name="T13" fmla="*/ 3641 h 9379"/>
                  <a:gd name="T14" fmla="*/ 1104 w 9336"/>
                  <a:gd name="T15" fmla="*/ 3354 h 9379"/>
                  <a:gd name="T16" fmla="*/ 618 w 9336"/>
                  <a:gd name="T17" fmla="*/ 2383 h 9379"/>
                  <a:gd name="T18" fmla="*/ 2119 w 9336"/>
                  <a:gd name="T19" fmla="*/ 640 h 9379"/>
                  <a:gd name="T20" fmla="*/ 3090 w 9336"/>
                  <a:gd name="T21" fmla="*/ 1213 h 9379"/>
                  <a:gd name="T22" fmla="*/ 3443 w 9336"/>
                  <a:gd name="T23" fmla="*/ 176 h 9379"/>
                  <a:gd name="T24" fmla="*/ 5738 w 9336"/>
                  <a:gd name="T25" fmla="*/ 0 h 9379"/>
                  <a:gd name="T26" fmla="*/ 6025 w 9336"/>
                  <a:gd name="T27" fmla="*/ 1103 h 9379"/>
                  <a:gd name="T28" fmla="*/ 6996 w 9336"/>
                  <a:gd name="T29" fmla="*/ 617 h 9379"/>
                  <a:gd name="T30" fmla="*/ 8740 w 9336"/>
                  <a:gd name="T31" fmla="*/ 2118 h 9379"/>
                  <a:gd name="T32" fmla="*/ 8122 w 9336"/>
                  <a:gd name="T33" fmla="*/ 3133 h 9379"/>
                  <a:gd name="T34" fmla="*/ 9159 w 9336"/>
                  <a:gd name="T35" fmla="*/ 3486 h 9379"/>
                  <a:gd name="T36" fmla="*/ 9336 w 9336"/>
                  <a:gd name="T37" fmla="*/ 5782 h 9379"/>
                  <a:gd name="T38" fmla="*/ 8232 w 9336"/>
                  <a:gd name="T39" fmla="*/ 6046 h 9379"/>
                  <a:gd name="T40" fmla="*/ 8718 w 9336"/>
                  <a:gd name="T41" fmla="*/ 7017 h 9379"/>
                  <a:gd name="T42" fmla="*/ 7217 w 9336"/>
                  <a:gd name="T43" fmla="*/ 8761 h 9379"/>
                  <a:gd name="T44" fmla="*/ 6246 w 9336"/>
                  <a:gd name="T45" fmla="*/ 8187 h 9379"/>
                  <a:gd name="T46" fmla="*/ 5893 w 9336"/>
                  <a:gd name="T47" fmla="*/ 9224 h 9379"/>
                  <a:gd name="T48" fmla="*/ 3796 w 9336"/>
                  <a:gd name="T49" fmla="*/ 8982 h 9379"/>
                  <a:gd name="T50" fmla="*/ 5628 w 9336"/>
                  <a:gd name="T51" fmla="*/ 8121 h 9379"/>
                  <a:gd name="T52" fmla="*/ 6202 w 9336"/>
                  <a:gd name="T53" fmla="*/ 7790 h 9379"/>
                  <a:gd name="T54" fmla="*/ 7085 w 9336"/>
                  <a:gd name="T55" fmla="*/ 8364 h 9379"/>
                  <a:gd name="T56" fmla="*/ 7769 w 9336"/>
                  <a:gd name="T57" fmla="*/ 6444 h 9379"/>
                  <a:gd name="T58" fmla="*/ 7923 w 9336"/>
                  <a:gd name="T59" fmla="*/ 5782 h 9379"/>
                  <a:gd name="T60" fmla="*/ 8960 w 9336"/>
                  <a:gd name="T61" fmla="*/ 5561 h 9379"/>
                  <a:gd name="T62" fmla="*/ 8100 w 9336"/>
                  <a:gd name="T63" fmla="*/ 3729 h 9379"/>
                  <a:gd name="T64" fmla="*/ 7769 w 9336"/>
                  <a:gd name="T65" fmla="*/ 3155 h 9379"/>
                  <a:gd name="T66" fmla="*/ 8342 w 9336"/>
                  <a:gd name="T67" fmla="*/ 2273 h 9379"/>
                  <a:gd name="T68" fmla="*/ 6422 w 9336"/>
                  <a:gd name="T69" fmla="*/ 1589 h 9379"/>
                  <a:gd name="T70" fmla="*/ 5760 w 9336"/>
                  <a:gd name="T71" fmla="*/ 1434 h 9379"/>
                  <a:gd name="T72" fmla="*/ 5540 w 9336"/>
                  <a:gd name="T73" fmla="*/ 397 h 9379"/>
                  <a:gd name="T74" fmla="*/ 3708 w 9336"/>
                  <a:gd name="T75" fmla="*/ 1257 h 9379"/>
                  <a:gd name="T76" fmla="*/ 3134 w 9336"/>
                  <a:gd name="T77" fmla="*/ 1589 h 9379"/>
                  <a:gd name="T78" fmla="*/ 2251 w 9336"/>
                  <a:gd name="T79" fmla="*/ 1015 h 9379"/>
                  <a:gd name="T80" fmla="*/ 1589 w 9336"/>
                  <a:gd name="T81" fmla="*/ 2957 h 9379"/>
                  <a:gd name="T82" fmla="*/ 1435 w 9336"/>
                  <a:gd name="T83" fmla="*/ 3619 h 9379"/>
                  <a:gd name="T84" fmla="*/ 398 w 9336"/>
                  <a:gd name="T85" fmla="*/ 3840 h 9379"/>
                  <a:gd name="T86" fmla="*/ 1258 w 9336"/>
                  <a:gd name="T87" fmla="*/ 5671 h 9379"/>
                  <a:gd name="T88" fmla="*/ 1589 w 9336"/>
                  <a:gd name="T89" fmla="*/ 6245 h 9379"/>
                  <a:gd name="T90" fmla="*/ 1016 w 9336"/>
                  <a:gd name="T91" fmla="*/ 7128 h 9379"/>
                  <a:gd name="T92" fmla="*/ 2914 w 9336"/>
                  <a:gd name="T93" fmla="*/ 7812 h 9379"/>
                  <a:gd name="T94" fmla="*/ 3576 w 9336"/>
                  <a:gd name="T95" fmla="*/ 7966 h 9379"/>
                  <a:gd name="T96" fmla="*/ 3796 w 9336"/>
                  <a:gd name="T97" fmla="*/ 8982 h 9379"/>
                  <a:gd name="T98" fmla="*/ 1987 w 9336"/>
                  <a:gd name="T99" fmla="*/ 4700 h 9379"/>
                  <a:gd name="T100" fmla="*/ 4701 w 9336"/>
                  <a:gd name="T101" fmla="*/ 2008 h 9379"/>
                  <a:gd name="T102" fmla="*/ 4679 w 9336"/>
                  <a:gd name="T103" fmla="*/ 7415 h 9379"/>
                  <a:gd name="T104" fmla="*/ 3046 w 9336"/>
                  <a:gd name="T105" fmla="*/ 3089 h 9379"/>
                  <a:gd name="T106" fmla="*/ 4679 w 9336"/>
                  <a:gd name="T107" fmla="*/ 7040 h 9379"/>
                  <a:gd name="T108" fmla="*/ 4679 w 9336"/>
                  <a:gd name="T109" fmla="*/ 2405 h 9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36" h="9379">
                    <a:moveTo>
                      <a:pt x="5716" y="9379"/>
                    </a:moveTo>
                    <a:lnTo>
                      <a:pt x="3620" y="9379"/>
                    </a:lnTo>
                    <a:cubicBezTo>
                      <a:pt x="3509" y="9379"/>
                      <a:pt x="3443" y="9313"/>
                      <a:pt x="3421" y="9202"/>
                    </a:cubicBezTo>
                    <a:lnTo>
                      <a:pt x="3333" y="8275"/>
                    </a:lnTo>
                    <a:cubicBezTo>
                      <a:pt x="3245" y="8253"/>
                      <a:pt x="3156" y="8209"/>
                      <a:pt x="3068" y="8165"/>
                    </a:cubicBezTo>
                    <a:lnTo>
                      <a:pt x="2362" y="8761"/>
                    </a:lnTo>
                    <a:cubicBezTo>
                      <a:pt x="2296" y="8827"/>
                      <a:pt x="2163" y="8827"/>
                      <a:pt x="2097" y="8739"/>
                    </a:cubicBezTo>
                    <a:lnTo>
                      <a:pt x="618" y="7260"/>
                    </a:lnTo>
                    <a:cubicBezTo>
                      <a:pt x="552" y="7194"/>
                      <a:pt x="552" y="7084"/>
                      <a:pt x="596" y="6995"/>
                    </a:cubicBezTo>
                    <a:lnTo>
                      <a:pt x="1192" y="6289"/>
                    </a:lnTo>
                    <a:cubicBezTo>
                      <a:pt x="1148" y="6201"/>
                      <a:pt x="1126" y="6113"/>
                      <a:pt x="1082" y="6024"/>
                    </a:cubicBezTo>
                    <a:lnTo>
                      <a:pt x="177" y="5936"/>
                    </a:lnTo>
                    <a:cubicBezTo>
                      <a:pt x="67" y="5936"/>
                      <a:pt x="0" y="5848"/>
                      <a:pt x="0" y="5737"/>
                    </a:cubicBezTo>
                    <a:lnTo>
                      <a:pt x="0" y="3641"/>
                    </a:lnTo>
                    <a:cubicBezTo>
                      <a:pt x="0" y="3531"/>
                      <a:pt x="67" y="3464"/>
                      <a:pt x="177" y="3442"/>
                    </a:cubicBezTo>
                    <a:lnTo>
                      <a:pt x="1104" y="3354"/>
                    </a:lnTo>
                    <a:cubicBezTo>
                      <a:pt x="1148" y="3266"/>
                      <a:pt x="1170" y="3177"/>
                      <a:pt x="1214" y="3089"/>
                    </a:cubicBezTo>
                    <a:lnTo>
                      <a:pt x="618" y="2383"/>
                    </a:lnTo>
                    <a:cubicBezTo>
                      <a:pt x="552" y="2317"/>
                      <a:pt x="552" y="2184"/>
                      <a:pt x="640" y="2118"/>
                    </a:cubicBezTo>
                    <a:lnTo>
                      <a:pt x="2119" y="640"/>
                    </a:lnTo>
                    <a:cubicBezTo>
                      <a:pt x="2185" y="573"/>
                      <a:pt x="2296" y="573"/>
                      <a:pt x="2384" y="617"/>
                    </a:cubicBezTo>
                    <a:lnTo>
                      <a:pt x="3090" y="1213"/>
                    </a:lnTo>
                    <a:cubicBezTo>
                      <a:pt x="3178" y="1169"/>
                      <a:pt x="3267" y="1147"/>
                      <a:pt x="3355" y="1103"/>
                    </a:cubicBezTo>
                    <a:lnTo>
                      <a:pt x="3443" y="176"/>
                    </a:lnTo>
                    <a:cubicBezTo>
                      <a:pt x="3443" y="66"/>
                      <a:pt x="3554" y="0"/>
                      <a:pt x="3642" y="0"/>
                    </a:cubicBezTo>
                    <a:lnTo>
                      <a:pt x="5738" y="0"/>
                    </a:lnTo>
                    <a:cubicBezTo>
                      <a:pt x="5849" y="0"/>
                      <a:pt x="5915" y="66"/>
                      <a:pt x="5937" y="176"/>
                    </a:cubicBezTo>
                    <a:lnTo>
                      <a:pt x="6025" y="1103"/>
                    </a:lnTo>
                    <a:cubicBezTo>
                      <a:pt x="6114" y="1147"/>
                      <a:pt x="6202" y="1169"/>
                      <a:pt x="6290" y="1213"/>
                    </a:cubicBezTo>
                    <a:lnTo>
                      <a:pt x="6996" y="617"/>
                    </a:lnTo>
                    <a:cubicBezTo>
                      <a:pt x="7062" y="551"/>
                      <a:pt x="7195" y="551"/>
                      <a:pt x="7261" y="640"/>
                    </a:cubicBezTo>
                    <a:lnTo>
                      <a:pt x="8740" y="2118"/>
                    </a:lnTo>
                    <a:cubicBezTo>
                      <a:pt x="8806" y="2184"/>
                      <a:pt x="8806" y="2295"/>
                      <a:pt x="8762" y="2383"/>
                    </a:cubicBezTo>
                    <a:lnTo>
                      <a:pt x="8122" y="3133"/>
                    </a:lnTo>
                    <a:cubicBezTo>
                      <a:pt x="8166" y="3222"/>
                      <a:pt x="8188" y="3310"/>
                      <a:pt x="8232" y="3398"/>
                    </a:cubicBezTo>
                    <a:lnTo>
                      <a:pt x="9159" y="3486"/>
                    </a:lnTo>
                    <a:cubicBezTo>
                      <a:pt x="9269" y="3486"/>
                      <a:pt x="9336" y="3575"/>
                      <a:pt x="9336" y="3685"/>
                    </a:cubicBezTo>
                    <a:lnTo>
                      <a:pt x="9336" y="5782"/>
                    </a:lnTo>
                    <a:cubicBezTo>
                      <a:pt x="9336" y="5892"/>
                      <a:pt x="9269" y="5958"/>
                      <a:pt x="9159" y="5980"/>
                    </a:cubicBezTo>
                    <a:lnTo>
                      <a:pt x="8232" y="6046"/>
                    </a:lnTo>
                    <a:cubicBezTo>
                      <a:pt x="8210" y="6135"/>
                      <a:pt x="8166" y="6223"/>
                      <a:pt x="8122" y="6311"/>
                    </a:cubicBezTo>
                    <a:lnTo>
                      <a:pt x="8718" y="7017"/>
                    </a:lnTo>
                    <a:cubicBezTo>
                      <a:pt x="8784" y="7084"/>
                      <a:pt x="8784" y="7216"/>
                      <a:pt x="8696" y="7282"/>
                    </a:cubicBezTo>
                    <a:lnTo>
                      <a:pt x="7217" y="8761"/>
                    </a:lnTo>
                    <a:cubicBezTo>
                      <a:pt x="7151" y="8827"/>
                      <a:pt x="7040" y="8827"/>
                      <a:pt x="6952" y="8783"/>
                    </a:cubicBezTo>
                    <a:lnTo>
                      <a:pt x="6246" y="8187"/>
                    </a:lnTo>
                    <a:cubicBezTo>
                      <a:pt x="6158" y="8231"/>
                      <a:pt x="6069" y="8253"/>
                      <a:pt x="5981" y="8297"/>
                    </a:cubicBezTo>
                    <a:lnTo>
                      <a:pt x="5893" y="9224"/>
                    </a:lnTo>
                    <a:cubicBezTo>
                      <a:pt x="5893" y="9313"/>
                      <a:pt x="5805" y="9379"/>
                      <a:pt x="5716" y="9379"/>
                    </a:cubicBezTo>
                    <a:close/>
                    <a:moveTo>
                      <a:pt x="3796" y="8982"/>
                    </a:moveTo>
                    <a:lnTo>
                      <a:pt x="5540" y="8982"/>
                    </a:lnTo>
                    <a:lnTo>
                      <a:pt x="5628" y="8121"/>
                    </a:lnTo>
                    <a:cubicBezTo>
                      <a:pt x="5628" y="8055"/>
                      <a:pt x="5694" y="7989"/>
                      <a:pt x="5760" y="7966"/>
                    </a:cubicBezTo>
                    <a:cubicBezTo>
                      <a:pt x="5915" y="7922"/>
                      <a:pt x="6069" y="7856"/>
                      <a:pt x="6202" y="7790"/>
                    </a:cubicBezTo>
                    <a:cubicBezTo>
                      <a:pt x="6268" y="7746"/>
                      <a:pt x="6356" y="7768"/>
                      <a:pt x="6422" y="7812"/>
                    </a:cubicBezTo>
                    <a:lnTo>
                      <a:pt x="7085" y="8364"/>
                    </a:lnTo>
                    <a:lnTo>
                      <a:pt x="8320" y="7128"/>
                    </a:lnTo>
                    <a:lnTo>
                      <a:pt x="7769" y="6444"/>
                    </a:lnTo>
                    <a:cubicBezTo>
                      <a:pt x="7725" y="6377"/>
                      <a:pt x="7702" y="6311"/>
                      <a:pt x="7747" y="6223"/>
                    </a:cubicBezTo>
                    <a:cubicBezTo>
                      <a:pt x="7813" y="6069"/>
                      <a:pt x="7879" y="5936"/>
                      <a:pt x="7923" y="5782"/>
                    </a:cubicBezTo>
                    <a:cubicBezTo>
                      <a:pt x="7945" y="5715"/>
                      <a:pt x="8011" y="5649"/>
                      <a:pt x="8100" y="5649"/>
                    </a:cubicBezTo>
                    <a:lnTo>
                      <a:pt x="8960" y="5561"/>
                    </a:lnTo>
                    <a:lnTo>
                      <a:pt x="8960" y="3817"/>
                    </a:lnTo>
                    <a:lnTo>
                      <a:pt x="8100" y="3729"/>
                    </a:lnTo>
                    <a:cubicBezTo>
                      <a:pt x="8034" y="3729"/>
                      <a:pt x="7967" y="3663"/>
                      <a:pt x="7945" y="3597"/>
                    </a:cubicBezTo>
                    <a:cubicBezTo>
                      <a:pt x="7901" y="3442"/>
                      <a:pt x="7835" y="3288"/>
                      <a:pt x="7769" y="3155"/>
                    </a:cubicBezTo>
                    <a:cubicBezTo>
                      <a:pt x="7725" y="3089"/>
                      <a:pt x="7747" y="3001"/>
                      <a:pt x="7791" y="2935"/>
                    </a:cubicBezTo>
                    <a:lnTo>
                      <a:pt x="8342" y="2273"/>
                    </a:lnTo>
                    <a:lnTo>
                      <a:pt x="7107" y="1037"/>
                    </a:lnTo>
                    <a:lnTo>
                      <a:pt x="6422" y="1589"/>
                    </a:lnTo>
                    <a:cubicBezTo>
                      <a:pt x="6356" y="1633"/>
                      <a:pt x="6290" y="1655"/>
                      <a:pt x="6202" y="1611"/>
                    </a:cubicBezTo>
                    <a:cubicBezTo>
                      <a:pt x="6069" y="1544"/>
                      <a:pt x="5915" y="1478"/>
                      <a:pt x="5760" y="1434"/>
                    </a:cubicBezTo>
                    <a:cubicBezTo>
                      <a:pt x="5694" y="1412"/>
                      <a:pt x="5628" y="1346"/>
                      <a:pt x="5628" y="1257"/>
                    </a:cubicBezTo>
                    <a:lnTo>
                      <a:pt x="5540" y="397"/>
                    </a:lnTo>
                    <a:lnTo>
                      <a:pt x="3796" y="397"/>
                    </a:lnTo>
                    <a:lnTo>
                      <a:pt x="3708" y="1257"/>
                    </a:lnTo>
                    <a:cubicBezTo>
                      <a:pt x="3708" y="1324"/>
                      <a:pt x="3642" y="1390"/>
                      <a:pt x="3576" y="1412"/>
                    </a:cubicBezTo>
                    <a:cubicBezTo>
                      <a:pt x="3421" y="1456"/>
                      <a:pt x="3267" y="1522"/>
                      <a:pt x="3134" y="1589"/>
                    </a:cubicBezTo>
                    <a:cubicBezTo>
                      <a:pt x="3068" y="1633"/>
                      <a:pt x="2980" y="1611"/>
                      <a:pt x="2914" y="1566"/>
                    </a:cubicBezTo>
                    <a:lnTo>
                      <a:pt x="2251" y="1015"/>
                    </a:lnTo>
                    <a:lnTo>
                      <a:pt x="1038" y="2295"/>
                    </a:lnTo>
                    <a:lnTo>
                      <a:pt x="1589" y="2957"/>
                    </a:lnTo>
                    <a:cubicBezTo>
                      <a:pt x="1634" y="3023"/>
                      <a:pt x="1656" y="3089"/>
                      <a:pt x="1611" y="3177"/>
                    </a:cubicBezTo>
                    <a:cubicBezTo>
                      <a:pt x="1545" y="3332"/>
                      <a:pt x="1479" y="3464"/>
                      <a:pt x="1435" y="3619"/>
                    </a:cubicBezTo>
                    <a:cubicBezTo>
                      <a:pt x="1413" y="3685"/>
                      <a:pt x="1347" y="3751"/>
                      <a:pt x="1258" y="3751"/>
                    </a:cubicBezTo>
                    <a:lnTo>
                      <a:pt x="398" y="3840"/>
                    </a:lnTo>
                    <a:lnTo>
                      <a:pt x="398" y="5583"/>
                    </a:lnTo>
                    <a:lnTo>
                      <a:pt x="1258" y="5671"/>
                    </a:lnTo>
                    <a:cubicBezTo>
                      <a:pt x="1325" y="5671"/>
                      <a:pt x="1391" y="5737"/>
                      <a:pt x="1413" y="5804"/>
                    </a:cubicBezTo>
                    <a:cubicBezTo>
                      <a:pt x="1457" y="5958"/>
                      <a:pt x="1523" y="6113"/>
                      <a:pt x="1589" y="6245"/>
                    </a:cubicBezTo>
                    <a:cubicBezTo>
                      <a:pt x="1634" y="6311"/>
                      <a:pt x="1611" y="6400"/>
                      <a:pt x="1567" y="6466"/>
                    </a:cubicBezTo>
                    <a:lnTo>
                      <a:pt x="1016" y="7128"/>
                    </a:lnTo>
                    <a:lnTo>
                      <a:pt x="2251" y="8364"/>
                    </a:lnTo>
                    <a:lnTo>
                      <a:pt x="2914" y="7812"/>
                    </a:lnTo>
                    <a:cubicBezTo>
                      <a:pt x="2980" y="7768"/>
                      <a:pt x="3046" y="7746"/>
                      <a:pt x="3134" y="7790"/>
                    </a:cubicBezTo>
                    <a:cubicBezTo>
                      <a:pt x="3289" y="7856"/>
                      <a:pt x="3421" y="7922"/>
                      <a:pt x="3576" y="7966"/>
                    </a:cubicBezTo>
                    <a:cubicBezTo>
                      <a:pt x="3642" y="7989"/>
                      <a:pt x="3708" y="8055"/>
                      <a:pt x="3708" y="8143"/>
                    </a:cubicBezTo>
                    <a:lnTo>
                      <a:pt x="3796" y="8982"/>
                    </a:lnTo>
                    <a:close/>
                    <a:moveTo>
                      <a:pt x="4679" y="7415"/>
                    </a:moveTo>
                    <a:cubicBezTo>
                      <a:pt x="3178" y="7415"/>
                      <a:pt x="1965" y="6201"/>
                      <a:pt x="1987" y="4700"/>
                    </a:cubicBezTo>
                    <a:cubicBezTo>
                      <a:pt x="1987" y="3972"/>
                      <a:pt x="2274" y="3310"/>
                      <a:pt x="2781" y="2802"/>
                    </a:cubicBezTo>
                    <a:cubicBezTo>
                      <a:pt x="3289" y="2295"/>
                      <a:pt x="3973" y="2030"/>
                      <a:pt x="4701" y="2008"/>
                    </a:cubicBezTo>
                    <a:cubicBezTo>
                      <a:pt x="6180" y="2008"/>
                      <a:pt x="7394" y="3222"/>
                      <a:pt x="7394" y="4722"/>
                    </a:cubicBezTo>
                    <a:cubicBezTo>
                      <a:pt x="7371" y="6223"/>
                      <a:pt x="6158" y="7415"/>
                      <a:pt x="4679" y="7415"/>
                    </a:cubicBezTo>
                    <a:close/>
                    <a:moveTo>
                      <a:pt x="4679" y="2405"/>
                    </a:moveTo>
                    <a:cubicBezTo>
                      <a:pt x="4061" y="2405"/>
                      <a:pt x="3487" y="2648"/>
                      <a:pt x="3046" y="3089"/>
                    </a:cubicBezTo>
                    <a:cubicBezTo>
                      <a:pt x="2605" y="3531"/>
                      <a:pt x="2362" y="4104"/>
                      <a:pt x="2362" y="4722"/>
                    </a:cubicBezTo>
                    <a:cubicBezTo>
                      <a:pt x="2362" y="6002"/>
                      <a:pt x="3399" y="7040"/>
                      <a:pt x="4679" y="7040"/>
                    </a:cubicBezTo>
                    <a:cubicBezTo>
                      <a:pt x="5959" y="7040"/>
                      <a:pt x="6996" y="6002"/>
                      <a:pt x="6996" y="4722"/>
                    </a:cubicBezTo>
                    <a:cubicBezTo>
                      <a:pt x="6996" y="3442"/>
                      <a:pt x="5959" y="2405"/>
                      <a:pt x="4679" y="2405"/>
                    </a:cubicBezTo>
                    <a:close/>
                    <a:moveTo>
                      <a:pt x="2163" y="4722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isometricTopUp">
                  <a:rot lat="20400000" lon="19800000" rev="3609745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8" name="直接箭头连接符 7"/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190036" y="300002"/>
            <a:ext cx="5087393" cy="488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一、他山之石</a:t>
            </a:r>
            <a:r>
              <a:rPr lang="en-US" altLang="zh-CN" sz="2800" dirty="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学习调研所悟</a:t>
            </a:r>
          </a:p>
        </p:txBody>
      </p:sp>
      <p:grpSp>
        <p:nvGrpSpPr>
          <p:cNvPr id="244" name="组合 243"/>
          <p:cNvGrpSpPr/>
          <p:nvPr/>
        </p:nvGrpSpPr>
        <p:grpSpPr>
          <a:xfrm>
            <a:off x="548252" y="1077510"/>
            <a:ext cx="3928416" cy="546020"/>
            <a:chOff x="734564" y="1698724"/>
            <a:chExt cx="3928416" cy="546020"/>
          </a:xfrm>
        </p:grpSpPr>
        <p:grpSp>
          <p:nvGrpSpPr>
            <p:cNvPr id="245" name="组合 244"/>
            <p:cNvGrpSpPr/>
            <p:nvPr/>
          </p:nvGrpSpPr>
          <p:grpSpPr>
            <a:xfrm>
              <a:off x="833633" y="1698724"/>
              <a:ext cx="3829347" cy="546020"/>
              <a:chOff x="1144185" y="1349813"/>
              <a:chExt cx="4552600" cy="830175"/>
            </a:xfrm>
          </p:grpSpPr>
          <p:sp>
            <p:nvSpPr>
              <p:cNvPr id="249" name="矩形: 圆顶角 248"/>
              <p:cNvSpPr/>
              <p:nvPr/>
            </p:nvSpPr>
            <p:spPr>
              <a:xfrm rot="16200000" flipH="1">
                <a:off x="3011569" y="-511397"/>
                <a:ext cx="817832" cy="4552599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  <a:alpha val="20000"/>
                </a:scheme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0" name="矩形: 圆角 249"/>
              <p:cNvSpPr/>
              <p:nvPr/>
            </p:nvSpPr>
            <p:spPr>
              <a:xfrm>
                <a:off x="5578675" y="1349813"/>
                <a:ext cx="118110" cy="830175"/>
              </a:xfrm>
              <a:prstGeom prst="roundRect">
                <a:avLst>
                  <a:gd name="adj" fmla="val 0"/>
                </a:avLst>
              </a:prstGeom>
              <a:solidFill>
                <a:srgbClr val="007EE6">
                  <a:alpha val="20000"/>
                </a:srgbClr>
              </a:solidFill>
              <a:ln w="12700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8000" rIns="0" bIns="0" rtlCol="0" anchor="ctr">
                <a:noAutofit/>
              </a:bodyPr>
              <a:lstStyle/>
              <a:p>
                <a:pPr algn="ctr"/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46" name="文本框 245"/>
            <p:cNvSpPr txBox="1"/>
            <p:nvPr/>
          </p:nvSpPr>
          <p:spPr>
            <a:xfrm>
              <a:off x="1563868" y="1750177"/>
              <a:ext cx="2979460" cy="44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zh-CN" altLang="en-US" sz="2400" b="1" dirty="0">
                  <a:gradFill>
                    <a:gsLst>
                      <a:gs pos="52900">
                        <a:srgbClr val="007EE6"/>
                      </a:gs>
                      <a:gs pos="0">
                        <a:srgbClr val="005DC4"/>
                      </a:gs>
                      <a:gs pos="100000">
                        <a:srgbClr val="1EA9EF"/>
                      </a:gs>
                    </a:gsLst>
                    <a:lin ang="5400000" scaled="1"/>
                  </a:gradFill>
                  <a:effectLst>
                    <a:glow rad="101600">
                      <a:schemeClr val="bg1"/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强在转型升级速度快</a:t>
              </a:r>
            </a:p>
          </p:txBody>
        </p:sp>
        <p:sp>
          <p:nvSpPr>
            <p:cNvPr id="247" name="任意多边形: 形状 246"/>
            <p:cNvSpPr/>
            <p:nvPr/>
          </p:nvSpPr>
          <p:spPr>
            <a:xfrm>
              <a:off x="833630" y="1785152"/>
              <a:ext cx="654351" cy="373164"/>
            </a:xfrm>
            <a:custGeom>
              <a:avLst/>
              <a:gdLst>
                <a:gd name="connsiteX0" fmla="*/ 0 w 654351"/>
                <a:gd name="connsiteY0" fmla="*/ 0 h 298576"/>
                <a:gd name="connsiteX1" fmla="*/ 505063 w 654351"/>
                <a:gd name="connsiteY1" fmla="*/ 0 h 298576"/>
                <a:gd name="connsiteX2" fmla="*/ 654351 w 654351"/>
                <a:gd name="connsiteY2" fmla="*/ 149288 h 298576"/>
                <a:gd name="connsiteX3" fmla="*/ 654350 w 654351"/>
                <a:gd name="connsiteY3" fmla="*/ 149288 h 298576"/>
                <a:gd name="connsiteX4" fmla="*/ 505062 w 654351"/>
                <a:gd name="connsiteY4" fmla="*/ 298576 h 298576"/>
                <a:gd name="connsiteX5" fmla="*/ 0 w 654351"/>
                <a:gd name="connsiteY5" fmla="*/ 298576 h 29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4351" h="298576">
                  <a:moveTo>
                    <a:pt x="0" y="0"/>
                  </a:moveTo>
                  <a:lnTo>
                    <a:pt x="505063" y="0"/>
                  </a:lnTo>
                  <a:cubicBezTo>
                    <a:pt x="587512" y="0"/>
                    <a:pt x="654351" y="66839"/>
                    <a:pt x="654351" y="149288"/>
                  </a:cubicBezTo>
                  <a:lnTo>
                    <a:pt x="654350" y="149288"/>
                  </a:lnTo>
                  <a:cubicBezTo>
                    <a:pt x="654350" y="231737"/>
                    <a:pt x="587511" y="298576"/>
                    <a:pt x="505062" y="298576"/>
                  </a:cubicBezTo>
                  <a:lnTo>
                    <a:pt x="0" y="298576"/>
                  </a:lnTo>
                  <a:close/>
                </a:path>
              </a:pathLst>
            </a:custGeom>
            <a:gradFill>
              <a:gsLst>
                <a:gs pos="100000">
                  <a:srgbClr val="1EA9EF"/>
                </a:gs>
                <a:gs pos="5000">
                  <a:srgbClr val="007EE6"/>
                </a:gs>
              </a:gsLst>
              <a:lin ang="0" scaled="1"/>
            </a:gradFill>
            <a:ln w="15875">
              <a:gradFill>
                <a:gsLst>
                  <a:gs pos="0">
                    <a:srgbClr val="1EA9EF"/>
                  </a:gs>
                  <a:gs pos="100000">
                    <a:srgbClr val="007EE6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  <a:sp3d prstMaterial="matte">
              <a:extrusionClr>
                <a:srgbClr val="5CAFFC"/>
              </a:extrusionClr>
              <a:contourClr>
                <a:srgbClr val="95D8EB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3600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 kern="100">
                <a:solidFill>
                  <a:schemeClr val="bg1"/>
                </a:solidFill>
                <a:effectLst>
                  <a:outerShdw blurRad="3175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734564" y="1742685"/>
              <a:ext cx="773144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i="1" kern="100" dirty="0">
                  <a:solidFill>
                    <a:schemeClr val="bg1"/>
                  </a:solidFill>
                  <a:effectLst>
                    <a:outerShdw blurRad="317500" algn="ctr" rotWithShape="0">
                      <a:srgbClr val="005DC4">
                        <a:alpha val="4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（二）</a:t>
              </a:r>
              <a:endParaRPr lang="en-US" altLang="zh-CN" sz="2200" b="1" kern="100" dirty="0">
                <a:solidFill>
                  <a:schemeClr val="bg1"/>
                </a:solidFill>
                <a:effectLst>
                  <a:outerShdw blurRad="317500" algn="ctr" rotWithShape="0">
                    <a:srgbClr val="005DC4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12018" y="1955462"/>
            <a:ext cx="2787927" cy="1674574"/>
            <a:chOff x="5240795" y="1491143"/>
            <a:chExt cx="2787927" cy="1674574"/>
          </a:xfrm>
        </p:grpSpPr>
        <p:sp>
          <p:nvSpPr>
            <p:cNvPr id="31" name="文本框 30"/>
            <p:cNvSpPr txBox="1"/>
            <p:nvPr/>
          </p:nvSpPr>
          <p:spPr>
            <a:xfrm>
              <a:off x="5655357" y="1491143"/>
              <a:ext cx="2000577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2290FC"/>
                  </a:solidFill>
                  <a:effectLst/>
                  <a:uLnTx/>
                  <a:uFillTx/>
                  <a:latin typeface="锐字云字库锐宋粗GB"/>
                  <a:ea typeface="+mj-ea"/>
                  <a:cs typeface="+mn-cs"/>
                </a:rPr>
                <a:t>80%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2290FC"/>
                  </a:solidFill>
                  <a:effectLst/>
                  <a:uLnTx/>
                  <a:uFillTx/>
                  <a:latin typeface="锐字云字库锐宋粗GB"/>
                  <a:ea typeface="+mj-ea"/>
                  <a:cs typeface="+mn-cs"/>
                </a:rPr>
                <a:t>以上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5575881" y="2079401"/>
              <a:ext cx="2159530" cy="584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OPPOSans M"/>
                  <a:cs typeface="+mn-cs"/>
                </a:rPr>
                <a:t>煤电产业一度占据了全市财政收入的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866182" y="2762106"/>
              <a:ext cx="1537153" cy="140507"/>
              <a:chOff x="7954119" y="1168603"/>
              <a:chExt cx="1256987" cy="119197"/>
            </a:xfrm>
          </p:grpSpPr>
          <p:sp>
            <p:nvSpPr>
              <p:cNvPr id="34" name="Freeform 8"/>
              <p:cNvSpPr/>
              <p:nvPr/>
            </p:nvSpPr>
            <p:spPr bwMode="auto">
              <a:xfrm>
                <a:off x="7954119" y="1168603"/>
                <a:ext cx="1256987" cy="18964"/>
              </a:xfrm>
              <a:custGeom>
                <a:avLst/>
                <a:gdLst>
                  <a:gd name="T0" fmla="*/ 394 w 394"/>
                  <a:gd name="T1" fmla="*/ 0 h 6"/>
                  <a:gd name="T2" fmla="*/ 394 w 394"/>
                  <a:gd name="T3" fmla="*/ 6 h 6"/>
                  <a:gd name="T4" fmla="*/ 0 w 394"/>
                  <a:gd name="T5" fmla="*/ 6 h 6"/>
                  <a:gd name="T6" fmla="*/ 0 w 394"/>
                  <a:gd name="T7" fmla="*/ 0 h 6"/>
                  <a:gd name="T8" fmla="*/ 394 w 39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6">
                    <a:moveTo>
                      <a:pt x="394" y="0"/>
                    </a:moveTo>
                    <a:cubicBezTo>
                      <a:pt x="394" y="2"/>
                      <a:pt x="394" y="4"/>
                      <a:pt x="394" y="6"/>
                    </a:cubicBezTo>
                    <a:cubicBezTo>
                      <a:pt x="263" y="6"/>
                      <a:pt x="13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132" y="0"/>
                      <a:pt x="263" y="0"/>
                      <a:pt x="39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5" name="Freeform 33"/>
              <p:cNvSpPr/>
              <p:nvPr/>
            </p:nvSpPr>
            <p:spPr bwMode="auto">
              <a:xfrm>
                <a:off x="8132914" y="1211947"/>
                <a:ext cx="75853" cy="75853"/>
              </a:xfrm>
              <a:custGeom>
                <a:avLst/>
                <a:gdLst>
                  <a:gd name="T0" fmla="*/ 5 w 24"/>
                  <a:gd name="T1" fmla="*/ 0 h 23"/>
                  <a:gd name="T2" fmla="*/ 11 w 24"/>
                  <a:gd name="T3" fmla="*/ 4 h 23"/>
                  <a:gd name="T4" fmla="*/ 14 w 24"/>
                  <a:gd name="T5" fmla="*/ 4 h 23"/>
                  <a:gd name="T6" fmla="*/ 20 w 24"/>
                  <a:gd name="T7" fmla="*/ 0 h 23"/>
                  <a:gd name="T8" fmla="*/ 18 w 24"/>
                  <a:gd name="T9" fmla="*/ 7 h 23"/>
                  <a:gd name="T10" fmla="*/ 19 w 24"/>
                  <a:gd name="T11" fmla="*/ 9 h 23"/>
                  <a:gd name="T12" fmla="*/ 24 w 24"/>
                  <a:gd name="T13" fmla="*/ 14 h 23"/>
                  <a:gd name="T14" fmla="*/ 18 w 24"/>
                  <a:gd name="T15" fmla="*/ 15 h 23"/>
                  <a:gd name="T16" fmla="*/ 15 w 24"/>
                  <a:gd name="T17" fmla="*/ 16 h 23"/>
                  <a:gd name="T18" fmla="*/ 12 w 24"/>
                  <a:gd name="T19" fmla="*/ 23 h 23"/>
                  <a:gd name="T20" fmla="*/ 10 w 24"/>
                  <a:gd name="T21" fmla="*/ 17 h 23"/>
                  <a:gd name="T22" fmla="*/ 7 w 24"/>
                  <a:gd name="T23" fmla="*/ 15 h 23"/>
                  <a:gd name="T24" fmla="*/ 0 w 24"/>
                  <a:gd name="T25" fmla="*/ 14 h 23"/>
                  <a:gd name="T26" fmla="*/ 6 w 24"/>
                  <a:gd name="T27" fmla="*/ 9 h 23"/>
                  <a:gd name="T28" fmla="*/ 6 w 24"/>
                  <a:gd name="T29" fmla="*/ 7 h 23"/>
                  <a:gd name="T30" fmla="*/ 5 w 24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5" y="0"/>
                    </a:moveTo>
                    <a:cubicBezTo>
                      <a:pt x="7" y="1"/>
                      <a:pt x="9" y="3"/>
                      <a:pt x="11" y="4"/>
                    </a:cubicBezTo>
                    <a:cubicBezTo>
                      <a:pt x="12" y="4"/>
                      <a:pt x="13" y="4"/>
                      <a:pt x="14" y="4"/>
                    </a:cubicBezTo>
                    <a:cubicBezTo>
                      <a:pt x="16" y="3"/>
                      <a:pt x="17" y="1"/>
                      <a:pt x="20" y="0"/>
                    </a:cubicBezTo>
                    <a:cubicBezTo>
                      <a:pt x="19" y="3"/>
                      <a:pt x="19" y="5"/>
                      <a:pt x="18" y="7"/>
                    </a:cubicBezTo>
                    <a:cubicBezTo>
                      <a:pt x="18" y="8"/>
                      <a:pt x="18" y="9"/>
                      <a:pt x="19" y="9"/>
                    </a:cubicBezTo>
                    <a:cubicBezTo>
                      <a:pt x="21" y="11"/>
                      <a:pt x="22" y="12"/>
                      <a:pt x="24" y="14"/>
                    </a:cubicBezTo>
                    <a:cubicBezTo>
                      <a:pt x="22" y="14"/>
                      <a:pt x="20" y="14"/>
                      <a:pt x="18" y="15"/>
                    </a:cubicBezTo>
                    <a:cubicBezTo>
                      <a:pt x="16" y="15"/>
                      <a:pt x="16" y="15"/>
                      <a:pt x="15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2" y="20"/>
                      <a:pt x="11" y="18"/>
                      <a:pt x="10" y="17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4" y="11"/>
                      <a:pt x="6" y="9"/>
                    </a:cubicBezTo>
                    <a:cubicBezTo>
                      <a:pt x="6" y="9"/>
                      <a:pt x="7" y="8"/>
                      <a:pt x="6" y="7"/>
                    </a:cubicBezTo>
                    <a:cubicBezTo>
                      <a:pt x="6" y="5"/>
                      <a:pt x="5" y="3"/>
                      <a:pt x="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6" name="Freeform 34"/>
              <p:cNvSpPr/>
              <p:nvPr/>
            </p:nvSpPr>
            <p:spPr bwMode="auto">
              <a:xfrm>
                <a:off x="8650337" y="1211947"/>
                <a:ext cx="75853" cy="75853"/>
              </a:xfrm>
              <a:custGeom>
                <a:avLst/>
                <a:gdLst>
                  <a:gd name="T0" fmla="*/ 24 w 24"/>
                  <a:gd name="T1" fmla="*/ 14 h 23"/>
                  <a:gd name="T2" fmla="*/ 17 w 24"/>
                  <a:gd name="T3" fmla="*/ 14 h 23"/>
                  <a:gd name="T4" fmla="*/ 14 w 24"/>
                  <a:gd name="T5" fmla="*/ 17 h 23"/>
                  <a:gd name="T6" fmla="*/ 12 w 24"/>
                  <a:gd name="T7" fmla="*/ 23 h 23"/>
                  <a:gd name="T8" fmla="*/ 9 w 24"/>
                  <a:gd name="T9" fmla="*/ 16 h 23"/>
                  <a:gd name="T10" fmla="*/ 7 w 24"/>
                  <a:gd name="T11" fmla="*/ 15 h 23"/>
                  <a:gd name="T12" fmla="*/ 0 w 24"/>
                  <a:gd name="T13" fmla="*/ 14 h 23"/>
                  <a:gd name="T14" fmla="*/ 5 w 24"/>
                  <a:gd name="T15" fmla="*/ 9 h 23"/>
                  <a:gd name="T16" fmla="*/ 6 w 24"/>
                  <a:gd name="T17" fmla="*/ 7 h 23"/>
                  <a:gd name="T18" fmla="*/ 4 w 24"/>
                  <a:gd name="T19" fmla="*/ 0 h 23"/>
                  <a:gd name="T20" fmla="*/ 10 w 24"/>
                  <a:gd name="T21" fmla="*/ 4 h 23"/>
                  <a:gd name="T22" fmla="*/ 13 w 24"/>
                  <a:gd name="T23" fmla="*/ 4 h 23"/>
                  <a:gd name="T24" fmla="*/ 19 w 24"/>
                  <a:gd name="T25" fmla="*/ 0 h 23"/>
                  <a:gd name="T26" fmla="*/ 18 w 24"/>
                  <a:gd name="T27" fmla="*/ 6 h 23"/>
                  <a:gd name="T28" fmla="*/ 19 w 24"/>
                  <a:gd name="T29" fmla="*/ 10 h 23"/>
                  <a:gd name="T30" fmla="*/ 24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24" y="14"/>
                    </a:moveTo>
                    <a:cubicBezTo>
                      <a:pt x="21" y="14"/>
                      <a:pt x="19" y="15"/>
                      <a:pt x="17" y="14"/>
                    </a:cubicBezTo>
                    <a:cubicBezTo>
                      <a:pt x="16" y="14"/>
                      <a:pt x="15" y="15"/>
                      <a:pt x="14" y="17"/>
                    </a:cubicBezTo>
                    <a:cubicBezTo>
                      <a:pt x="14" y="19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4" y="14"/>
                      <a:pt x="2" y="14"/>
                      <a:pt x="0" y="14"/>
                    </a:cubicBezTo>
                    <a:cubicBezTo>
                      <a:pt x="2" y="12"/>
                      <a:pt x="3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7" y="1"/>
                      <a:pt x="9" y="2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18" y="2"/>
                      <a:pt x="18" y="4"/>
                      <a:pt x="18" y="6"/>
                    </a:cubicBezTo>
                    <a:cubicBezTo>
                      <a:pt x="17" y="8"/>
                      <a:pt x="17" y="9"/>
                      <a:pt x="19" y="10"/>
                    </a:cubicBezTo>
                    <a:cubicBezTo>
                      <a:pt x="20" y="11"/>
                      <a:pt x="22" y="12"/>
                      <a:pt x="24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7" name="Freeform 35"/>
              <p:cNvSpPr/>
              <p:nvPr/>
            </p:nvSpPr>
            <p:spPr bwMode="auto">
              <a:xfrm>
                <a:off x="8853515" y="1211947"/>
                <a:ext cx="78561" cy="75853"/>
              </a:xfrm>
              <a:custGeom>
                <a:avLst/>
                <a:gdLst>
                  <a:gd name="T0" fmla="*/ 19 w 24"/>
                  <a:gd name="T1" fmla="*/ 0 h 23"/>
                  <a:gd name="T2" fmla="*/ 18 w 24"/>
                  <a:gd name="T3" fmla="*/ 7 h 23"/>
                  <a:gd name="T4" fmla="*/ 19 w 24"/>
                  <a:gd name="T5" fmla="*/ 9 h 23"/>
                  <a:gd name="T6" fmla="*/ 24 w 24"/>
                  <a:gd name="T7" fmla="*/ 14 h 23"/>
                  <a:gd name="T8" fmla="*/ 18 w 24"/>
                  <a:gd name="T9" fmla="*/ 14 h 23"/>
                  <a:gd name="T10" fmla="*/ 15 w 24"/>
                  <a:gd name="T11" fmla="*/ 17 h 23"/>
                  <a:gd name="T12" fmla="*/ 12 w 24"/>
                  <a:gd name="T13" fmla="*/ 23 h 23"/>
                  <a:gd name="T14" fmla="*/ 10 w 24"/>
                  <a:gd name="T15" fmla="*/ 16 h 23"/>
                  <a:gd name="T16" fmla="*/ 7 w 24"/>
                  <a:gd name="T17" fmla="*/ 15 h 23"/>
                  <a:gd name="T18" fmla="*/ 0 w 24"/>
                  <a:gd name="T19" fmla="*/ 14 h 23"/>
                  <a:gd name="T20" fmla="*/ 5 w 24"/>
                  <a:gd name="T21" fmla="*/ 10 h 23"/>
                  <a:gd name="T22" fmla="*/ 6 w 24"/>
                  <a:gd name="T23" fmla="*/ 6 h 23"/>
                  <a:gd name="T24" fmla="*/ 5 w 24"/>
                  <a:gd name="T25" fmla="*/ 0 h 23"/>
                  <a:gd name="T26" fmla="*/ 11 w 24"/>
                  <a:gd name="T27" fmla="*/ 4 h 23"/>
                  <a:gd name="T28" fmla="*/ 13 w 24"/>
                  <a:gd name="T29" fmla="*/ 4 h 23"/>
                  <a:gd name="T30" fmla="*/ 19 w 24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19" y="0"/>
                    </a:moveTo>
                    <a:cubicBezTo>
                      <a:pt x="19" y="3"/>
                      <a:pt x="18" y="5"/>
                      <a:pt x="18" y="7"/>
                    </a:cubicBezTo>
                    <a:cubicBezTo>
                      <a:pt x="18" y="8"/>
                      <a:pt x="18" y="9"/>
                      <a:pt x="19" y="9"/>
                    </a:cubicBezTo>
                    <a:cubicBezTo>
                      <a:pt x="20" y="11"/>
                      <a:pt x="22" y="12"/>
                      <a:pt x="24" y="14"/>
                    </a:cubicBezTo>
                    <a:cubicBezTo>
                      <a:pt x="22" y="14"/>
                      <a:pt x="20" y="15"/>
                      <a:pt x="18" y="14"/>
                    </a:cubicBezTo>
                    <a:cubicBezTo>
                      <a:pt x="16" y="14"/>
                      <a:pt x="15" y="15"/>
                      <a:pt x="15" y="17"/>
                    </a:cubicBezTo>
                    <a:cubicBezTo>
                      <a:pt x="14" y="19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10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6" y="9"/>
                      <a:pt x="7" y="8"/>
                      <a:pt x="6" y="6"/>
                    </a:cubicBezTo>
                    <a:cubicBezTo>
                      <a:pt x="6" y="4"/>
                      <a:pt x="5" y="2"/>
                      <a:pt x="5" y="0"/>
                    </a:cubicBezTo>
                    <a:cubicBezTo>
                      <a:pt x="7" y="1"/>
                      <a:pt x="9" y="3"/>
                      <a:pt x="11" y="4"/>
                    </a:cubicBezTo>
                    <a:cubicBezTo>
                      <a:pt x="12" y="4"/>
                      <a:pt x="13" y="4"/>
                      <a:pt x="13" y="4"/>
                    </a:cubicBezTo>
                    <a:cubicBezTo>
                      <a:pt x="15" y="3"/>
                      <a:pt x="17" y="1"/>
                      <a:pt x="1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8" name="Freeform 36"/>
              <p:cNvSpPr/>
              <p:nvPr/>
            </p:nvSpPr>
            <p:spPr bwMode="auto">
              <a:xfrm>
                <a:off x="8547394" y="1211947"/>
                <a:ext cx="73143" cy="75853"/>
              </a:xfrm>
              <a:custGeom>
                <a:avLst/>
                <a:gdLst>
                  <a:gd name="T0" fmla="*/ 19 w 23"/>
                  <a:gd name="T1" fmla="*/ 0 h 23"/>
                  <a:gd name="T2" fmla="*/ 17 w 23"/>
                  <a:gd name="T3" fmla="*/ 7 h 23"/>
                  <a:gd name="T4" fmla="*/ 18 w 23"/>
                  <a:gd name="T5" fmla="*/ 9 h 23"/>
                  <a:gd name="T6" fmla="*/ 23 w 23"/>
                  <a:gd name="T7" fmla="*/ 14 h 23"/>
                  <a:gd name="T8" fmla="*/ 16 w 23"/>
                  <a:gd name="T9" fmla="*/ 15 h 23"/>
                  <a:gd name="T10" fmla="*/ 14 w 23"/>
                  <a:gd name="T11" fmla="*/ 16 h 23"/>
                  <a:gd name="T12" fmla="*/ 11 w 23"/>
                  <a:gd name="T13" fmla="*/ 23 h 23"/>
                  <a:gd name="T14" fmla="*/ 9 w 23"/>
                  <a:gd name="T15" fmla="*/ 17 h 23"/>
                  <a:gd name="T16" fmla="*/ 6 w 23"/>
                  <a:gd name="T17" fmla="*/ 14 h 23"/>
                  <a:gd name="T18" fmla="*/ 0 w 23"/>
                  <a:gd name="T19" fmla="*/ 14 h 23"/>
                  <a:gd name="T20" fmla="*/ 5 w 23"/>
                  <a:gd name="T21" fmla="*/ 9 h 23"/>
                  <a:gd name="T22" fmla="*/ 6 w 23"/>
                  <a:gd name="T23" fmla="*/ 7 h 23"/>
                  <a:gd name="T24" fmla="*/ 4 w 23"/>
                  <a:gd name="T25" fmla="*/ 0 h 23"/>
                  <a:gd name="T26" fmla="*/ 10 w 23"/>
                  <a:gd name="T27" fmla="*/ 4 h 23"/>
                  <a:gd name="T28" fmla="*/ 13 w 23"/>
                  <a:gd name="T29" fmla="*/ 4 h 23"/>
                  <a:gd name="T30" fmla="*/ 19 w 23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3">
                    <a:moveTo>
                      <a:pt x="19" y="0"/>
                    </a:moveTo>
                    <a:cubicBezTo>
                      <a:pt x="18" y="3"/>
                      <a:pt x="18" y="5"/>
                      <a:pt x="17" y="7"/>
                    </a:cubicBezTo>
                    <a:cubicBezTo>
                      <a:pt x="17" y="8"/>
                      <a:pt x="17" y="9"/>
                      <a:pt x="18" y="9"/>
                    </a:cubicBezTo>
                    <a:cubicBezTo>
                      <a:pt x="20" y="11"/>
                      <a:pt x="21" y="12"/>
                      <a:pt x="23" y="14"/>
                    </a:cubicBezTo>
                    <a:cubicBezTo>
                      <a:pt x="21" y="14"/>
                      <a:pt x="19" y="14"/>
                      <a:pt x="16" y="15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3" y="18"/>
                      <a:pt x="12" y="20"/>
                      <a:pt x="11" y="23"/>
                    </a:cubicBezTo>
                    <a:cubicBezTo>
                      <a:pt x="11" y="20"/>
                      <a:pt x="10" y="19"/>
                      <a:pt x="9" y="17"/>
                    </a:cubicBezTo>
                    <a:cubicBezTo>
                      <a:pt x="8" y="15"/>
                      <a:pt x="8" y="14"/>
                      <a:pt x="6" y="14"/>
                    </a:cubicBezTo>
                    <a:cubicBezTo>
                      <a:pt x="4" y="15"/>
                      <a:pt x="2" y="14"/>
                      <a:pt x="0" y="14"/>
                    </a:cubicBezTo>
                    <a:cubicBezTo>
                      <a:pt x="2" y="12"/>
                      <a:pt x="3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6" y="1"/>
                      <a:pt x="8" y="2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9" name="Freeform 37"/>
              <p:cNvSpPr/>
              <p:nvPr/>
            </p:nvSpPr>
            <p:spPr bwMode="auto">
              <a:xfrm>
                <a:off x="9062109" y="1211947"/>
                <a:ext cx="73143" cy="75853"/>
              </a:xfrm>
              <a:custGeom>
                <a:avLst/>
                <a:gdLst>
                  <a:gd name="T0" fmla="*/ 0 w 23"/>
                  <a:gd name="T1" fmla="*/ 14 h 23"/>
                  <a:gd name="T2" fmla="*/ 5 w 23"/>
                  <a:gd name="T3" fmla="*/ 9 h 23"/>
                  <a:gd name="T4" fmla="*/ 6 w 23"/>
                  <a:gd name="T5" fmla="*/ 7 h 23"/>
                  <a:gd name="T6" fmla="*/ 4 w 23"/>
                  <a:gd name="T7" fmla="*/ 0 h 23"/>
                  <a:gd name="T8" fmla="*/ 10 w 23"/>
                  <a:gd name="T9" fmla="*/ 4 h 23"/>
                  <a:gd name="T10" fmla="*/ 13 w 23"/>
                  <a:gd name="T11" fmla="*/ 4 h 23"/>
                  <a:gd name="T12" fmla="*/ 19 w 23"/>
                  <a:gd name="T13" fmla="*/ 0 h 23"/>
                  <a:gd name="T14" fmla="*/ 17 w 23"/>
                  <a:gd name="T15" fmla="*/ 7 h 23"/>
                  <a:gd name="T16" fmla="*/ 18 w 23"/>
                  <a:gd name="T17" fmla="*/ 9 h 23"/>
                  <a:gd name="T18" fmla="*/ 23 w 23"/>
                  <a:gd name="T19" fmla="*/ 14 h 23"/>
                  <a:gd name="T20" fmla="*/ 17 w 23"/>
                  <a:gd name="T21" fmla="*/ 15 h 23"/>
                  <a:gd name="T22" fmla="*/ 14 w 23"/>
                  <a:gd name="T23" fmla="*/ 16 h 23"/>
                  <a:gd name="T24" fmla="*/ 12 w 23"/>
                  <a:gd name="T25" fmla="*/ 23 h 23"/>
                  <a:gd name="T26" fmla="*/ 9 w 23"/>
                  <a:gd name="T27" fmla="*/ 17 h 23"/>
                  <a:gd name="T28" fmla="*/ 6 w 23"/>
                  <a:gd name="T29" fmla="*/ 14 h 23"/>
                  <a:gd name="T30" fmla="*/ 0 w 23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3">
                    <a:moveTo>
                      <a:pt x="0" y="14"/>
                    </a:moveTo>
                    <a:cubicBezTo>
                      <a:pt x="2" y="12"/>
                      <a:pt x="3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7" y="1"/>
                      <a:pt x="8" y="2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17" y="8"/>
                      <a:pt x="18" y="9"/>
                      <a:pt x="18" y="9"/>
                    </a:cubicBezTo>
                    <a:cubicBezTo>
                      <a:pt x="20" y="11"/>
                      <a:pt x="21" y="12"/>
                      <a:pt x="23" y="14"/>
                    </a:cubicBezTo>
                    <a:cubicBezTo>
                      <a:pt x="21" y="14"/>
                      <a:pt x="19" y="14"/>
                      <a:pt x="17" y="15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9"/>
                      <a:pt x="9" y="17"/>
                    </a:cubicBezTo>
                    <a:cubicBezTo>
                      <a:pt x="9" y="15"/>
                      <a:pt x="8" y="14"/>
                      <a:pt x="6" y="14"/>
                    </a:cubicBezTo>
                    <a:cubicBezTo>
                      <a:pt x="4" y="15"/>
                      <a:pt x="2" y="14"/>
                      <a:pt x="0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8959166" y="1211947"/>
                <a:ext cx="73143" cy="75853"/>
              </a:xfrm>
              <a:custGeom>
                <a:avLst/>
                <a:gdLst>
                  <a:gd name="T0" fmla="*/ 11 w 23"/>
                  <a:gd name="T1" fmla="*/ 23 h 23"/>
                  <a:gd name="T2" fmla="*/ 9 w 23"/>
                  <a:gd name="T3" fmla="*/ 17 h 23"/>
                  <a:gd name="T4" fmla="*/ 6 w 23"/>
                  <a:gd name="T5" fmla="*/ 14 h 23"/>
                  <a:gd name="T6" fmla="*/ 0 w 23"/>
                  <a:gd name="T7" fmla="*/ 14 h 23"/>
                  <a:gd name="T8" fmla="*/ 4 w 23"/>
                  <a:gd name="T9" fmla="*/ 10 h 23"/>
                  <a:gd name="T10" fmla="*/ 5 w 23"/>
                  <a:gd name="T11" fmla="*/ 6 h 23"/>
                  <a:gd name="T12" fmla="*/ 4 w 23"/>
                  <a:gd name="T13" fmla="*/ 0 h 23"/>
                  <a:gd name="T14" fmla="*/ 10 w 23"/>
                  <a:gd name="T15" fmla="*/ 4 h 23"/>
                  <a:gd name="T16" fmla="*/ 13 w 23"/>
                  <a:gd name="T17" fmla="*/ 4 h 23"/>
                  <a:gd name="T18" fmla="*/ 19 w 23"/>
                  <a:gd name="T19" fmla="*/ 0 h 23"/>
                  <a:gd name="T20" fmla="*/ 17 w 23"/>
                  <a:gd name="T21" fmla="*/ 7 h 23"/>
                  <a:gd name="T22" fmla="*/ 18 w 23"/>
                  <a:gd name="T23" fmla="*/ 9 h 23"/>
                  <a:gd name="T24" fmla="*/ 23 w 23"/>
                  <a:gd name="T25" fmla="*/ 14 h 23"/>
                  <a:gd name="T26" fmla="*/ 17 w 23"/>
                  <a:gd name="T27" fmla="*/ 14 h 23"/>
                  <a:gd name="T28" fmla="*/ 14 w 23"/>
                  <a:gd name="T29" fmla="*/ 17 h 23"/>
                  <a:gd name="T30" fmla="*/ 11 w 23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10" y="20"/>
                      <a:pt x="10" y="18"/>
                      <a:pt x="9" y="17"/>
                    </a:cubicBezTo>
                    <a:cubicBezTo>
                      <a:pt x="8" y="15"/>
                      <a:pt x="8" y="15"/>
                      <a:pt x="6" y="14"/>
                    </a:cubicBezTo>
                    <a:cubicBezTo>
                      <a:pt x="4" y="14"/>
                      <a:pt x="2" y="14"/>
                      <a:pt x="0" y="14"/>
                    </a:cubicBezTo>
                    <a:cubicBezTo>
                      <a:pt x="1" y="12"/>
                      <a:pt x="3" y="11"/>
                      <a:pt x="4" y="10"/>
                    </a:cubicBezTo>
                    <a:cubicBezTo>
                      <a:pt x="6" y="9"/>
                      <a:pt x="6" y="8"/>
                      <a:pt x="5" y="6"/>
                    </a:cubicBezTo>
                    <a:cubicBezTo>
                      <a:pt x="5" y="4"/>
                      <a:pt x="5" y="2"/>
                      <a:pt x="4" y="0"/>
                    </a:cubicBezTo>
                    <a:cubicBezTo>
                      <a:pt x="6" y="1"/>
                      <a:pt x="8" y="3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3"/>
                      <a:pt x="16" y="1"/>
                      <a:pt x="19" y="0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17" y="8"/>
                      <a:pt x="17" y="9"/>
                      <a:pt x="18" y="9"/>
                    </a:cubicBezTo>
                    <a:cubicBezTo>
                      <a:pt x="20" y="11"/>
                      <a:pt x="21" y="12"/>
                      <a:pt x="23" y="14"/>
                    </a:cubicBezTo>
                    <a:cubicBezTo>
                      <a:pt x="21" y="14"/>
                      <a:pt x="19" y="15"/>
                      <a:pt x="17" y="14"/>
                    </a:cubicBezTo>
                    <a:cubicBezTo>
                      <a:pt x="15" y="14"/>
                      <a:pt x="14" y="15"/>
                      <a:pt x="14" y="17"/>
                    </a:cubicBezTo>
                    <a:cubicBezTo>
                      <a:pt x="13" y="19"/>
                      <a:pt x="12" y="20"/>
                      <a:pt x="11" y="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1" name="Freeform 39"/>
              <p:cNvSpPr/>
              <p:nvPr/>
            </p:nvSpPr>
            <p:spPr bwMode="auto">
              <a:xfrm>
                <a:off x="8238565" y="1211947"/>
                <a:ext cx="75853" cy="75853"/>
              </a:xfrm>
              <a:custGeom>
                <a:avLst/>
                <a:gdLst>
                  <a:gd name="T0" fmla="*/ 24 w 24"/>
                  <a:gd name="T1" fmla="*/ 14 h 23"/>
                  <a:gd name="T2" fmla="*/ 17 w 24"/>
                  <a:gd name="T3" fmla="*/ 15 h 23"/>
                  <a:gd name="T4" fmla="*/ 14 w 24"/>
                  <a:gd name="T5" fmla="*/ 16 h 23"/>
                  <a:gd name="T6" fmla="*/ 12 w 24"/>
                  <a:gd name="T7" fmla="*/ 23 h 23"/>
                  <a:gd name="T8" fmla="*/ 9 w 24"/>
                  <a:gd name="T9" fmla="*/ 16 h 23"/>
                  <a:gd name="T10" fmla="*/ 7 w 24"/>
                  <a:gd name="T11" fmla="*/ 15 h 23"/>
                  <a:gd name="T12" fmla="*/ 0 w 24"/>
                  <a:gd name="T13" fmla="*/ 14 h 23"/>
                  <a:gd name="T14" fmla="*/ 5 w 24"/>
                  <a:gd name="T15" fmla="*/ 9 h 23"/>
                  <a:gd name="T16" fmla="*/ 6 w 24"/>
                  <a:gd name="T17" fmla="*/ 7 h 23"/>
                  <a:gd name="T18" fmla="*/ 4 w 24"/>
                  <a:gd name="T19" fmla="*/ 0 h 23"/>
                  <a:gd name="T20" fmla="*/ 11 w 24"/>
                  <a:gd name="T21" fmla="*/ 4 h 23"/>
                  <a:gd name="T22" fmla="*/ 13 w 24"/>
                  <a:gd name="T23" fmla="*/ 4 h 23"/>
                  <a:gd name="T24" fmla="*/ 19 w 24"/>
                  <a:gd name="T25" fmla="*/ 0 h 23"/>
                  <a:gd name="T26" fmla="*/ 17 w 24"/>
                  <a:gd name="T27" fmla="*/ 7 h 23"/>
                  <a:gd name="T28" fmla="*/ 18 w 24"/>
                  <a:gd name="T29" fmla="*/ 9 h 23"/>
                  <a:gd name="T30" fmla="*/ 24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24" y="14"/>
                    </a:moveTo>
                    <a:cubicBezTo>
                      <a:pt x="21" y="14"/>
                      <a:pt x="19" y="14"/>
                      <a:pt x="17" y="15"/>
                    </a:cubicBezTo>
                    <a:cubicBezTo>
                      <a:pt x="16" y="15"/>
                      <a:pt x="15" y="15"/>
                      <a:pt x="14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3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7" y="1"/>
                      <a:pt x="9" y="3"/>
                      <a:pt x="11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3"/>
                      <a:pt x="17" y="1"/>
                      <a:pt x="19" y="0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17" y="8"/>
                      <a:pt x="17" y="9"/>
                      <a:pt x="18" y="9"/>
                    </a:cubicBezTo>
                    <a:cubicBezTo>
                      <a:pt x="20" y="11"/>
                      <a:pt x="22" y="12"/>
                      <a:pt x="24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2" name="Freeform 40"/>
              <p:cNvSpPr/>
              <p:nvPr/>
            </p:nvSpPr>
            <p:spPr bwMode="auto">
              <a:xfrm>
                <a:off x="8753280" y="1211947"/>
                <a:ext cx="75853" cy="75853"/>
              </a:xfrm>
              <a:custGeom>
                <a:avLst/>
                <a:gdLst>
                  <a:gd name="T0" fmla="*/ 24 w 24"/>
                  <a:gd name="T1" fmla="*/ 14 h 23"/>
                  <a:gd name="T2" fmla="*/ 17 w 24"/>
                  <a:gd name="T3" fmla="*/ 14 h 23"/>
                  <a:gd name="T4" fmla="*/ 14 w 24"/>
                  <a:gd name="T5" fmla="*/ 17 h 23"/>
                  <a:gd name="T6" fmla="*/ 12 w 24"/>
                  <a:gd name="T7" fmla="*/ 23 h 23"/>
                  <a:gd name="T8" fmla="*/ 9 w 24"/>
                  <a:gd name="T9" fmla="*/ 16 h 23"/>
                  <a:gd name="T10" fmla="*/ 7 w 24"/>
                  <a:gd name="T11" fmla="*/ 15 h 23"/>
                  <a:gd name="T12" fmla="*/ 0 w 24"/>
                  <a:gd name="T13" fmla="*/ 14 h 23"/>
                  <a:gd name="T14" fmla="*/ 5 w 24"/>
                  <a:gd name="T15" fmla="*/ 9 h 23"/>
                  <a:gd name="T16" fmla="*/ 6 w 24"/>
                  <a:gd name="T17" fmla="*/ 7 h 23"/>
                  <a:gd name="T18" fmla="*/ 5 w 24"/>
                  <a:gd name="T19" fmla="*/ 0 h 23"/>
                  <a:gd name="T20" fmla="*/ 11 w 24"/>
                  <a:gd name="T21" fmla="*/ 4 h 23"/>
                  <a:gd name="T22" fmla="*/ 13 w 24"/>
                  <a:gd name="T23" fmla="*/ 4 h 23"/>
                  <a:gd name="T24" fmla="*/ 19 w 24"/>
                  <a:gd name="T25" fmla="*/ 0 h 23"/>
                  <a:gd name="T26" fmla="*/ 18 w 24"/>
                  <a:gd name="T27" fmla="*/ 7 h 23"/>
                  <a:gd name="T28" fmla="*/ 19 w 24"/>
                  <a:gd name="T29" fmla="*/ 10 h 23"/>
                  <a:gd name="T30" fmla="*/ 24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24" y="14"/>
                    </a:moveTo>
                    <a:cubicBezTo>
                      <a:pt x="21" y="14"/>
                      <a:pt x="19" y="15"/>
                      <a:pt x="17" y="14"/>
                    </a:cubicBezTo>
                    <a:cubicBezTo>
                      <a:pt x="16" y="14"/>
                      <a:pt x="15" y="15"/>
                      <a:pt x="14" y="17"/>
                    </a:cubicBezTo>
                    <a:cubicBezTo>
                      <a:pt x="14" y="19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4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6" y="5"/>
                      <a:pt x="5" y="3"/>
                      <a:pt x="5" y="0"/>
                    </a:cubicBezTo>
                    <a:cubicBezTo>
                      <a:pt x="7" y="1"/>
                      <a:pt x="9" y="2"/>
                      <a:pt x="11" y="4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19" y="3"/>
                      <a:pt x="18" y="5"/>
                      <a:pt x="18" y="7"/>
                    </a:cubicBezTo>
                    <a:cubicBezTo>
                      <a:pt x="17" y="8"/>
                      <a:pt x="18" y="9"/>
                      <a:pt x="19" y="10"/>
                    </a:cubicBezTo>
                    <a:cubicBezTo>
                      <a:pt x="20" y="11"/>
                      <a:pt x="22" y="12"/>
                      <a:pt x="24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3" name="Freeform 41"/>
              <p:cNvSpPr/>
              <p:nvPr/>
            </p:nvSpPr>
            <p:spPr bwMode="auto">
              <a:xfrm>
                <a:off x="8441743" y="1211947"/>
                <a:ext cx="75853" cy="75853"/>
              </a:xfrm>
              <a:custGeom>
                <a:avLst/>
                <a:gdLst>
                  <a:gd name="T0" fmla="*/ 0 w 24"/>
                  <a:gd name="T1" fmla="*/ 14 h 23"/>
                  <a:gd name="T2" fmla="*/ 6 w 24"/>
                  <a:gd name="T3" fmla="*/ 9 h 23"/>
                  <a:gd name="T4" fmla="*/ 6 w 24"/>
                  <a:gd name="T5" fmla="*/ 7 h 23"/>
                  <a:gd name="T6" fmla="*/ 5 w 24"/>
                  <a:gd name="T7" fmla="*/ 0 h 23"/>
                  <a:gd name="T8" fmla="*/ 11 w 24"/>
                  <a:gd name="T9" fmla="*/ 4 h 23"/>
                  <a:gd name="T10" fmla="*/ 14 w 24"/>
                  <a:gd name="T11" fmla="*/ 4 h 23"/>
                  <a:gd name="T12" fmla="*/ 20 w 24"/>
                  <a:gd name="T13" fmla="*/ 0 h 23"/>
                  <a:gd name="T14" fmla="*/ 18 w 24"/>
                  <a:gd name="T15" fmla="*/ 7 h 23"/>
                  <a:gd name="T16" fmla="*/ 19 w 24"/>
                  <a:gd name="T17" fmla="*/ 10 h 23"/>
                  <a:gd name="T18" fmla="*/ 24 w 24"/>
                  <a:gd name="T19" fmla="*/ 14 h 23"/>
                  <a:gd name="T20" fmla="*/ 18 w 24"/>
                  <a:gd name="T21" fmla="*/ 14 h 23"/>
                  <a:gd name="T22" fmla="*/ 15 w 24"/>
                  <a:gd name="T23" fmla="*/ 17 h 23"/>
                  <a:gd name="T24" fmla="*/ 12 w 24"/>
                  <a:gd name="T25" fmla="*/ 23 h 23"/>
                  <a:gd name="T26" fmla="*/ 9 w 24"/>
                  <a:gd name="T27" fmla="*/ 16 h 23"/>
                  <a:gd name="T28" fmla="*/ 7 w 24"/>
                  <a:gd name="T29" fmla="*/ 15 h 23"/>
                  <a:gd name="T30" fmla="*/ 0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0" y="14"/>
                    </a:moveTo>
                    <a:cubicBezTo>
                      <a:pt x="2" y="12"/>
                      <a:pt x="4" y="11"/>
                      <a:pt x="6" y="9"/>
                    </a:cubicBezTo>
                    <a:cubicBezTo>
                      <a:pt x="6" y="9"/>
                      <a:pt x="7" y="8"/>
                      <a:pt x="6" y="7"/>
                    </a:cubicBezTo>
                    <a:cubicBezTo>
                      <a:pt x="6" y="5"/>
                      <a:pt x="5" y="3"/>
                      <a:pt x="5" y="0"/>
                    </a:cubicBezTo>
                    <a:cubicBezTo>
                      <a:pt x="7" y="1"/>
                      <a:pt x="9" y="2"/>
                      <a:pt x="11" y="4"/>
                    </a:cubicBezTo>
                    <a:cubicBezTo>
                      <a:pt x="12" y="4"/>
                      <a:pt x="13" y="4"/>
                      <a:pt x="14" y="4"/>
                    </a:cubicBezTo>
                    <a:cubicBezTo>
                      <a:pt x="15" y="2"/>
                      <a:pt x="17" y="1"/>
                      <a:pt x="20" y="0"/>
                    </a:cubicBezTo>
                    <a:cubicBezTo>
                      <a:pt x="19" y="2"/>
                      <a:pt x="19" y="5"/>
                      <a:pt x="18" y="7"/>
                    </a:cubicBezTo>
                    <a:cubicBezTo>
                      <a:pt x="18" y="8"/>
                      <a:pt x="18" y="9"/>
                      <a:pt x="19" y="10"/>
                    </a:cubicBezTo>
                    <a:cubicBezTo>
                      <a:pt x="21" y="11"/>
                      <a:pt x="22" y="12"/>
                      <a:pt x="24" y="14"/>
                    </a:cubicBezTo>
                    <a:cubicBezTo>
                      <a:pt x="22" y="14"/>
                      <a:pt x="20" y="14"/>
                      <a:pt x="18" y="14"/>
                    </a:cubicBezTo>
                    <a:cubicBezTo>
                      <a:pt x="16" y="14"/>
                      <a:pt x="15" y="15"/>
                      <a:pt x="15" y="17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4" name="Freeform 42"/>
              <p:cNvSpPr/>
              <p:nvPr/>
            </p:nvSpPr>
            <p:spPr bwMode="auto">
              <a:xfrm>
                <a:off x="8338800" y="1211947"/>
                <a:ext cx="78561" cy="75853"/>
              </a:xfrm>
              <a:custGeom>
                <a:avLst/>
                <a:gdLst>
                  <a:gd name="T0" fmla="*/ 24 w 24"/>
                  <a:gd name="T1" fmla="*/ 14 h 23"/>
                  <a:gd name="T2" fmla="*/ 17 w 24"/>
                  <a:gd name="T3" fmla="*/ 15 h 23"/>
                  <a:gd name="T4" fmla="*/ 15 w 24"/>
                  <a:gd name="T5" fmla="*/ 16 h 23"/>
                  <a:gd name="T6" fmla="*/ 12 w 24"/>
                  <a:gd name="T7" fmla="*/ 23 h 23"/>
                  <a:gd name="T8" fmla="*/ 9 w 24"/>
                  <a:gd name="T9" fmla="*/ 16 h 23"/>
                  <a:gd name="T10" fmla="*/ 7 w 24"/>
                  <a:gd name="T11" fmla="*/ 15 h 23"/>
                  <a:gd name="T12" fmla="*/ 0 w 24"/>
                  <a:gd name="T13" fmla="*/ 14 h 23"/>
                  <a:gd name="T14" fmla="*/ 5 w 24"/>
                  <a:gd name="T15" fmla="*/ 10 h 23"/>
                  <a:gd name="T16" fmla="*/ 6 w 24"/>
                  <a:gd name="T17" fmla="*/ 6 h 23"/>
                  <a:gd name="T18" fmla="*/ 5 w 24"/>
                  <a:gd name="T19" fmla="*/ 0 h 23"/>
                  <a:gd name="T20" fmla="*/ 10 w 24"/>
                  <a:gd name="T21" fmla="*/ 3 h 23"/>
                  <a:gd name="T22" fmla="*/ 14 w 24"/>
                  <a:gd name="T23" fmla="*/ 3 h 23"/>
                  <a:gd name="T24" fmla="*/ 19 w 24"/>
                  <a:gd name="T25" fmla="*/ 0 h 23"/>
                  <a:gd name="T26" fmla="*/ 18 w 24"/>
                  <a:gd name="T27" fmla="*/ 7 h 23"/>
                  <a:gd name="T28" fmla="*/ 19 w 24"/>
                  <a:gd name="T29" fmla="*/ 9 h 23"/>
                  <a:gd name="T30" fmla="*/ 24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24" y="14"/>
                    </a:moveTo>
                    <a:cubicBezTo>
                      <a:pt x="21" y="14"/>
                      <a:pt x="19" y="14"/>
                      <a:pt x="17" y="15"/>
                    </a:cubicBezTo>
                    <a:cubicBezTo>
                      <a:pt x="16" y="15"/>
                      <a:pt x="15" y="15"/>
                      <a:pt x="15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3" y="11"/>
                      <a:pt x="5" y="10"/>
                    </a:cubicBezTo>
                    <a:cubicBezTo>
                      <a:pt x="6" y="9"/>
                      <a:pt x="7" y="8"/>
                      <a:pt x="6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7" y="1"/>
                      <a:pt x="8" y="2"/>
                      <a:pt x="10" y="3"/>
                    </a:cubicBezTo>
                    <a:cubicBezTo>
                      <a:pt x="11" y="4"/>
                      <a:pt x="13" y="4"/>
                      <a:pt x="14" y="3"/>
                    </a:cubicBezTo>
                    <a:cubicBezTo>
                      <a:pt x="16" y="2"/>
                      <a:pt x="17" y="1"/>
                      <a:pt x="19" y="0"/>
                    </a:cubicBezTo>
                    <a:cubicBezTo>
                      <a:pt x="19" y="3"/>
                      <a:pt x="18" y="5"/>
                      <a:pt x="18" y="7"/>
                    </a:cubicBezTo>
                    <a:cubicBezTo>
                      <a:pt x="17" y="8"/>
                      <a:pt x="18" y="9"/>
                      <a:pt x="19" y="9"/>
                    </a:cubicBezTo>
                    <a:cubicBezTo>
                      <a:pt x="20" y="11"/>
                      <a:pt x="22" y="12"/>
                      <a:pt x="24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8029971" y="1211947"/>
                <a:ext cx="75853" cy="75853"/>
              </a:xfrm>
              <a:custGeom>
                <a:avLst/>
                <a:gdLst>
                  <a:gd name="T0" fmla="*/ 5 w 24"/>
                  <a:gd name="T1" fmla="*/ 0 h 23"/>
                  <a:gd name="T2" fmla="*/ 10 w 24"/>
                  <a:gd name="T3" fmla="*/ 4 h 23"/>
                  <a:gd name="T4" fmla="*/ 13 w 24"/>
                  <a:gd name="T5" fmla="*/ 4 h 23"/>
                  <a:gd name="T6" fmla="*/ 19 w 24"/>
                  <a:gd name="T7" fmla="*/ 0 h 23"/>
                  <a:gd name="T8" fmla="*/ 18 w 24"/>
                  <a:gd name="T9" fmla="*/ 7 h 23"/>
                  <a:gd name="T10" fmla="*/ 19 w 24"/>
                  <a:gd name="T11" fmla="*/ 10 h 23"/>
                  <a:gd name="T12" fmla="*/ 24 w 24"/>
                  <a:gd name="T13" fmla="*/ 14 h 23"/>
                  <a:gd name="T14" fmla="*/ 17 w 24"/>
                  <a:gd name="T15" fmla="*/ 15 h 23"/>
                  <a:gd name="T16" fmla="*/ 14 w 24"/>
                  <a:gd name="T17" fmla="*/ 16 h 23"/>
                  <a:gd name="T18" fmla="*/ 12 w 24"/>
                  <a:gd name="T19" fmla="*/ 23 h 23"/>
                  <a:gd name="T20" fmla="*/ 9 w 24"/>
                  <a:gd name="T21" fmla="*/ 16 h 23"/>
                  <a:gd name="T22" fmla="*/ 7 w 24"/>
                  <a:gd name="T23" fmla="*/ 15 h 23"/>
                  <a:gd name="T24" fmla="*/ 0 w 24"/>
                  <a:gd name="T25" fmla="*/ 14 h 23"/>
                  <a:gd name="T26" fmla="*/ 5 w 24"/>
                  <a:gd name="T27" fmla="*/ 9 h 23"/>
                  <a:gd name="T28" fmla="*/ 6 w 24"/>
                  <a:gd name="T29" fmla="*/ 7 h 23"/>
                  <a:gd name="T30" fmla="*/ 5 w 24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5" y="0"/>
                    </a:moveTo>
                    <a:cubicBezTo>
                      <a:pt x="7" y="1"/>
                      <a:pt x="9" y="2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19" y="2"/>
                      <a:pt x="18" y="5"/>
                      <a:pt x="18" y="7"/>
                    </a:cubicBezTo>
                    <a:cubicBezTo>
                      <a:pt x="17" y="8"/>
                      <a:pt x="18" y="9"/>
                      <a:pt x="19" y="10"/>
                    </a:cubicBezTo>
                    <a:cubicBezTo>
                      <a:pt x="20" y="11"/>
                      <a:pt x="22" y="12"/>
                      <a:pt x="24" y="14"/>
                    </a:cubicBezTo>
                    <a:cubicBezTo>
                      <a:pt x="21" y="14"/>
                      <a:pt x="19" y="14"/>
                      <a:pt x="17" y="15"/>
                    </a:cubicBezTo>
                    <a:cubicBezTo>
                      <a:pt x="16" y="15"/>
                      <a:pt x="15" y="15"/>
                      <a:pt x="14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4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6" y="5"/>
                      <a:pt x="5" y="3"/>
                      <a:pt x="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240795" y="1773256"/>
              <a:ext cx="2787927" cy="1392461"/>
              <a:chOff x="-8442325" y="7612063"/>
              <a:chExt cx="4175125" cy="2035175"/>
            </a:xfrm>
            <a:gradFill flip="none" rotWithShape="1">
              <a:gsLst>
                <a:gs pos="0">
                  <a:schemeClr val="bg1"/>
                </a:gs>
                <a:gs pos="95000">
                  <a:schemeClr val="accent1"/>
                </a:gs>
              </a:gsLst>
              <a:lin ang="5400000" scaled="1"/>
              <a:tileRect/>
            </a:gradFill>
          </p:grpSpPr>
          <p:sp>
            <p:nvSpPr>
              <p:cNvPr id="47" name="Freeform 1525"/>
              <p:cNvSpPr/>
              <p:nvPr/>
            </p:nvSpPr>
            <p:spPr bwMode="auto">
              <a:xfrm>
                <a:off x="-7385050" y="9358313"/>
                <a:ext cx="2044700" cy="288925"/>
              </a:xfrm>
              <a:custGeom>
                <a:avLst/>
                <a:gdLst>
                  <a:gd name="T0" fmla="*/ 2624 w 2624"/>
                  <a:gd name="T1" fmla="*/ 351 h 371"/>
                  <a:gd name="T2" fmla="*/ 2236 w 2624"/>
                  <a:gd name="T3" fmla="*/ 308 h 371"/>
                  <a:gd name="T4" fmla="*/ 1726 w 2624"/>
                  <a:gd name="T5" fmla="*/ 135 h 371"/>
                  <a:gd name="T6" fmla="*/ 1408 w 2624"/>
                  <a:gd name="T7" fmla="*/ 140 h 371"/>
                  <a:gd name="T8" fmla="*/ 1668 w 2624"/>
                  <a:gd name="T9" fmla="*/ 329 h 371"/>
                  <a:gd name="T10" fmla="*/ 1515 w 2624"/>
                  <a:gd name="T11" fmla="*/ 309 h 371"/>
                  <a:gd name="T12" fmla="*/ 1352 w 2624"/>
                  <a:gd name="T13" fmla="*/ 186 h 371"/>
                  <a:gd name="T14" fmla="*/ 1282 w 2624"/>
                  <a:gd name="T15" fmla="*/ 186 h 371"/>
                  <a:gd name="T16" fmla="*/ 1118 w 2624"/>
                  <a:gd name="T17" fmla="*/ 308 h 371"/>
                  <a:gd name="T18" fmla="*/ 965 w 2624"/>
                  <a:gd name="T19" fmla="*/ 331 h 371"/>
                  <a:gd name="T20" fmla="*/ 1224 w 2624"/>
                  <a:gd name="T21" fmla="*/ 140 h 371"/>
                  <a:gd name="T22" fmla="*/ 908 w 2624"/>
                  <a:gd name="T23" fmla="*/ 135 h 371"/>
                  <a:gd name="T24" fmla="*/ 327 w 2624"/>
                  <a:gd name="T25" fmla="*/ 323 h 371"/>
                  <a:gd name="T26" fmla="*/ 0 w 2624"/>
                  <a:gd name="T27" fmla="*/ 361 h 371"/>
                  <a:gd name="T28" fmla="*/ 7 w 2624"/>
                  <a:gd name="T29" fmla="*/ 345 h 371"/>
                  <a:gd name="T30" fmla="*/ 639 w 2624"/>
                  <a:gd name="T31" fmla="*/ 75 h 371"/>
                  <a:gd name="T32" fmla="*/ 1276 w 2624"/>
                  <a:gd name="T33" fmla="*/ 90 h 371"/>
                  <a:gd name="T34" fmla="*/ 1359 w 2624"/>
                  <a:gd name="T35" fmla="*/ 89 h 371"/>
                  <a:gd name="T36" fmla="*/ 2158 w 2624"/>
                  <a:gd name="T37" fmla="*/ 131 h 371"/>
                  <a:gd name="T38" fmla="*/ 2605 w 2624"/>
                  <a:gd name="T39" fmla="*/ 338 h 371"/>
                  <a:gd name="T40" fmla="*/ 2624 w 2624"/>
                  <a:gd name="T41" fmla="*/ 35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24" h="371">
                    <a:moveTo>
                      <a:pt x="2624" y="351"/>
                    </a:moveTo>
                    <a:cubicBezTo>
                      <a:pt x="2489" y="370"/>
                      <a:pt x="2360" y="346"/>
                      <a:pt x="2236" y="308"/>
                    </a:cubicBezTo>
                    <a:cubicBezTo>
                      <a:pt x="2065" y="255"/>
                      <a:pt x="1896" y="192"/>
                      <a:pt x="1726" y="135"/>
                    </a:cubicBezTo>
                    <a:cubicBezTo>
                      <a:pt x="1620" y="99"/>
                      <a:pt x="1515" y="110"/>
                      <a:pt x="1408" y="140"/>
                    </a:cubicBezTo>
                    <a:cubicBezTo>
                      <a:pt x="1498" y="199"/>
                      <a:pt x="1595" y="245"/>
                      <a:pt x="1668" y="329"/>
                    </a:cubicBezTo>
                    <a:cubicBezTo>
                      <a:pt x="1582" y="371"/>
                      <a:pt x="1577" y="366"/>
                      <a:pt x="1515" y="309"/>
                    </a:cubicBezTo>
                    <a:cubicBezTo>
                      <a:pt x="1465" y="262"/>
                      <a:pt x="1409" y="222"/>
                      <a:pt x="1352" y="186"/>
                    </a:cubicBezTo>
                    <a:cubicBezTo>
                      <a:pt x="1335" y="175"/>
                      <a:pt x="1299" y="175"/>
                      <a:pt x="1282" y="186"/>
                    </a:cubicBezTo>
                    <a:cubicBezTo>
                      <a:pt x="1225" y="222"/>
                      <a:pt x="1168" y="262"/>
                      <a:pt x="1118" y="308"/>
                    </a:cubicBezTo>
                    <a:cubicBezTo>
                      <a:pt x="1054" y="367"/>
                      <a:pt x="1057" y="371"/>
                      <a:pt x="965" y="331"/>
                    </a:cubicBezTo>
                    <a:cubicBezTo>
                      <a:pt x="1035" y="244"/>
                      <a:pt x="1135" y="201"/>
                      <a:pt x="1224" y="140"/>
                    </a:cubicBezTo>
                    <a:cubicBezTo>
                      <a:pt x="1118" y="110"/>
                      <a:pt x="1014" y="100"/>
                      <a:pt x="908" y="135"/>
                    </a:cubicBezTo>
                    <a:cubicBezTo>
                      <a:pt x="715" y="198"/>
                      <a:pt x="522" y="264"/>
                      <a:pt x="327" y="323"/>
                    </a:cubicBezTo>
                    <a:cubicBezTo>
                      <a:pt x="223" y="354"/>
                      <a:pt x="114" y="370"/>
                      <a:pt x="0" y="361"/>
                    </a:cubicBezTo>
                    <a:cubicBezTo>
                      <a:pt x="3" y="353"/>
                      <a:pt x="4" y="346"/>
                      <a:pt x="7" y="345"/>
                    </a:cubicBezTo>
                    <a:cubicBezTo>
                      <a:pt x="217" y="254"/>
                      <a:pt x="424" y="152"/>
                      <a:pt x="639" y="75"/>
                    </a:cubicBezTo>
                    <a:cubicBezTo>
                      <a:pt x="849" y="0"/>
                      <a:pt x="1065" y="30"/>
                      <a:pt x="1276" y="90"/>
                    </a:cubicBezTo>
                    <a:cubicBezTo>
                      <a:pt x="1302" y="98"/>
                      <a:pt x="1334" y="97"/>
                      <a:pt x="1359" y="89"/>
                    </a:cubicBezTo>
                    <a:cubicBezTo>
                      <a:pt x="1631" y="8"/>
                      <a:pt x="1897" y="15"/>
                      <a:pt x="2158" y="131"/>
                    </a:cubicBezTo>
                    <a:cubicBezTo>
                      <a:pt x="2308" y="198"/>
                      <a:pt x="2456" y="269"/>
                      <a:pt x="2605" y="338"/>
                    </a:cubicBezTo>
                    <a:cubicBezTo>
                      <a:pt x="2612" y="341"/>
                      <a:pt x="2618" y="347"/>
                      <a:pt x="2624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" name="Freeform 1526"/>
              <p:cNvSpPr/>
              <p:nvPr/>
            </p:nvSpPr>
            <p:spPr bwMode="auto">
              <a:xfrm>
                <a:off x="-7881938" y="9326563"/>
                <a:ext cx="638175" cy="317500"/>
              </a:xfrm>
              <a:custGeom>
                <a:avLst/>
                <a:gdLst>
                  <a:gd name="T0" fmla="*/ 459 w 818"/>
                  <a:gd name="T1" fmla="*/ 111 h 407"/>
                  <a:gd name="T2" fmla="*/ 396 w 818"/>
                  <a:gd name="T3" fmla="*/ 59 h 407"/>
                  <a:gd name="T4" fmla="*/ 343 w 818"/>
                  <a:gd name="T5" fmla="*/ 0 h 407"/>
                  <a:gd name="T6" fmla="*/ 818 w 818"/>
                  <a:gd name="T7" fmla="*/ 180 h 407"/>
                  <a:gd name="T8" fmla="*/ 0 w 818"/>
                  <a:gd name="T9" fmla="*/ 228 h 407"/>
                  <a:gd name="T10" fmla="*/ 459 w 818"/>
                  <a:gd name="T11" fmla="*/ 111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8" h="407">
                    <a:moveTo>
                      <a:pt x="459" y="111"/>
                    </a:moveTo>
                    <a:cubicBezTo>
                      <a:pt x="435" y="91"/>
                      <a:pt x="414" y="76"/>
                      <a:pt x="396" y="59"/>
                    </a:cubicBezTo>
                    <a:cubicBezTo>
                      <a:pt x="379" y="43"/>
                      <a:pt x="365" y="24"/>
                      <a:pt x="343" y="0"/>
                    </a:cubicBezTo>
                    <a:cubicBezTo>
                      <a:pt x="508" y="63"/>
                      <a:pt x="663" y="121"/>
                      <a:pt x="818" y="180"/>
                    </a:cubicBezTo>
                    <a:cubicBezTo>
                      <a:pt x="634" y="361"/>
                      <a:pt x="286" y="407"/>
                      <a:pt x="0" y="228"/>
                    </a:cubicBezTo>
                    <a:cubicBezTo>
                      <a:pt x="171" y="232"/>
                      <a:pt x="322" y="205"/>
                      <a:pt x="459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9" name="Freeform 1527"/>
              <p:cNvSpPr/>
              <p:nvPr/>
            </p:nvSpPr>
            <p:spPr bwMode="auto">
              <a:xfrm>
                <a:off x="-5480050" y="9329738"/>
                <a:ext cx="625475" cy="307975"/>
              </a:xfrm>
              <a:custGeom>
                <a:avLst/>
                <a:gdLst>
                  <a:gd name="T0" fmla="*/ 0 w 803"/>
                  <a:gd name="T1" fmla="*/ 174 h 395"/>
                  <a:gd name="T2" fmla="*/ 462 w 803"/>
                  <a:gd name="T3" fmla="*/ 0 h 395"/>
                  <a:gd name="T4" fmla="*/ 471 w 803"/>
                  <a:gd name="T5" fmla="*/ 6 h 395"/>
                  <a:gd name="T6" fmla="*/ 363 w 803"/>
                  <a:gd name="T7" fmla="*/ 109 h 395"/>
                  <a:gd name="T8" fmla="*/ 803 w 803"/>
                  <a:gd name="T9" fmla="*/ 221 h 395"/>
                  <a:gd name="T10" fmla="*/ 0 w 803"/>
                  <a:gd name="T11" fmla="*/ 174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3" h="395">
                    <a:moveTo>
                      <a:pt x="0" y="174"/>
                    </a:moveTo>
                    <a:cubicBezTo>
                      <a:pt x="154" y="116"/>
                      <a:pt x="308" y="58"/>
                      <a:pt x="462" y="0"/>
                    </a:cubicBezTo>
                    <a:cubicBezTo>
                      <a:pt x="465" y="2"/>
                      <a:pt x="468" y="4"/>
                      <a:pt x="471" y="6"/>
                    </a:cubicBezTo>
                    <a:cubicBezTo>
                      <a:pt x="436" y="39"/>
                      <a:pt x="401" y="73"/>
                      <a:pt x="363" y="109"/>
                    </a:cubicBezTo>
                    <a:cubicBezTo>
                      <a:pt x="496" y="198"/>
                      <a:pt x="643" y="228"/>
                      <a:pt x="803" y="221"/>
                    </a:cubicBezTo>
                    <a:cubicBezTo>
                      <a:pt x="649" y="395"/>
                      <a:pt x="148" y="362"/>
                      <a:pt x="0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0" name="Freeform 1528"/>
              <p:cNvSpPr/>
              <p:nvPr/>
            </p:nvSpPr>
            <p:spPr bwMode="auto">
              <a:xfrm>
                <a:off x="-4714875" y="8907463"/>
                <a:ext cx="352425" cy="361950"/>
              </a:xfrm>
              <a:custGeom>
                <a:avLst/>
                <a:gdLst>
                  <a:gd name="T0" fmla="*/ 453 w 453"/>
                  <a:gd name="T1" fmla="*/ 121 h 466"/>
                  <a:gd name="T2" fmla="*/ 163 w 453"/>
                  <a:gd name="T3" fmla="*/ 448 h 466"/>
                  <a:gd name="T4" fmla="*/ 47 w 453"/>
                  <a:gd name="T5" fmla="*/ 465 h 466"/>
                  <a:gd name="T6" fmla="*/ 11 w 453"/>
                  <a:gd name="T7" fmla="*/ 437 h 466"/>
                  <a:gd name="T8" fmla="*/ 115 w 453"/>
                  <a:gd name="T9" fmla="*/ 6 h 466"/>
                  <a:gd name="T10" fmla="*/ 128 w 453"/>
                  <a:gd name="T11" fmla="*/ 0 h 466"/>
                  <a:gd name="T12" fmla="*/ 137 w 453"/>
                  <a:gd name="T13" fmla="*/ 279 h 466"/>
                  <a:gd name="T14" fmla="*/ 316 w 453"/>
                  <a:gd name="T15" fmla="*/ 235 h 466"/>
                  <a:gd name="T16" fmla="*/ 453 w 453"/>
                  <a:gd name="T17" fmla="*/ 121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466">
                    <a:moveTo>
                      <a:pt x="453" y="121"/>
                    </a:moveTo>
                    <a:cubicBezTo>
                      <a:pt x="437" y="281"/>
                      <a:pt x="325" y="407"/>
                      <a:pt x="163" y="448"/>
                    </a:cubicBezTo>
                    <a:cubicBezTo>
                      <a:pt x="125" y="457"/>
                      <a:pt x="86" y="463"/>
                      <a:pt x="47" y="465"/>
                    </a:cubicBezTo>
                    <a:cubicBezTo>
                      <a:pt x="35" y="466"/>
                      <a:pt x="11" y="448"/>
                      <a:pt x="11" y="437"/>
                    </a:cubicBezTo>
                    <a:cubicBezTo>
                      <a:pt x="0" y="283"/>
                      <a:pt x="30" y="137"/>
                      <a:pt x="115" y="6"/>
                    </a:cubicBezTo>
                    <a:cubicBezTo>
                      <a:pt x="116" y="3"/>
                      <a:pt x="121" y="3"/>
                      <a:pt x="128" y="0"/>
                    </a:cubicBezTo>
                    <a:cubicBezTo>
                      <a:pt x="161" y="91"/>
                      <a:pt x="142" y="184"/>
                      <a:pt x="137" y="279"/>
                    </a:cubicBezTo>
                    <a:cubicBezTo>
                      <a:pt x="205" y="286"/>
                      <a:pt x="265" y="271"/>
                      <a:pt x="316" y="235"/>
                    </a:cubicBezTo>
                    <a:cubicBezTo>
                      <a:pt x="364" y="202"/>
                      <a:pt x="406" y="160"/>
                      <a:pt x="453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1" name="Freeform 1529"/>
              <p:cNvSpPr/>
              <p:nvPr/>
            </p:nvSpPr>
            <p:spPr bwMode="auto">
              <a:xfrm>
                <a:off x="-8362950" y="8907463"/>
                <a:ext cx="346075" cy="377825"/>
              </a:xfrm>
              <a:custGeom>
                <a:avLst/>
                <a:gdLst>
                  <a:gd name="T0" fmla="*/ 333 w 444"/>
                  <a:gd name="T1" fmla="*/ 0 h 486"/>
                  <a:gd name="T2" fmla="*/ 428 w 444"/>
                  <a:gd name="T3" fmla="*/ 221 h 486"/>
                  <a:gd name="T4" fmla="*/ 444 w 444"/>
                  <a:gd name="T5" fmla="*/ 430 h 486"/>
                  <a:gd name="T6" fmla="*/ 414 w 444"/>
                  <a:gd name="T7" fmla="*/ 465 h 486"/>
                  <a:gd name="T8" fmla="*/ 1 w 444"/>
                  <a:gd name="T9" fmla="*/ 144 h 486"/>
                  <a:gd name="T10" fmla="*/ 1 w 444"/>
                  <a:gd name="T11" fmla="*/ 123 h 486"/>
                  <a:gd name="T12" fmla="*/ 143 w 444"/>
                  <a:gd name="T13" fmla="*/ 238 h 486"/>
                  <a:gd name="T14" fmla="*/ 315 w 444"/>
                  <a:gd name="T15" fmla="*/ 280 h 486"/>
                  <a:gd name="T16" fmla="*/ 315 w 444"/>
                  <a:gd name="T17" fmla="*/ 2 h 486"/>
                  <a:gd name="T18" fmla="*/ 333 w 444"/>
                  <a:gd name="T19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4" h="486">
                    <a:moveTo>
                      <a:pt x="333" y="0"/>
                    </a:moveTo>
                    <a:cubicBezTo>
                      <a:pt x="384" y="65"/>
                      <a:pt x="414" y="141"/>
                      <a:pt x="428" y="221"/>
                    </a:cubicBezTo>
                    <a:cubicBezTo>
                      <a:pt x="440" y="289"/>
                      <a:pt x="441" y="360"/>
                      <a:pt x="444" y="430"/>
                    </a:cubicBezTo>
                    <a:cubicBezTo>
                      <a:pt x="444" y="442"/>
                      <a:pt x="426" y="464"/>
                      <a:pt x="414" y="465"/>
                    </a:cubicBezTo>
                    <a:cubicBezTo>
                      <a:pt x="232" y="486"/>
                      <a:pt x="29" y="326"/>
                      <a:pt x="1" y="144"/>
                    </a:cubicBezTo>
                    <a:cubicBezTo>
                      <a:pt x="0" y="138"/>
                      <a:pt x="1" y="131"/>
                      <a:pt x="1" y="123"/>
                    </a:cubicBezTo>
                    <a:cubicBezTo>
                      <a:pt x="50" y="163"/>
                      <a:pt x="94" y="204"/>
                      <a:pt x="143" y="238"/>
                    </a:cubicBezTo>
                    <a:cubicBezTo>
                      <a:pt x="193" y="272"/>
                      <a:pt x="251" y="285"/>
                      <a:pt x="315" y="280"/>
                    </a:cubicBezTo>
                    <a:cubicBezTo>
                      <a:pt x="315" y="185"/>
                      <a:pt x="315" y="94"/>
                      <a:pt x="315" y="2"/>
                    </a:cubicBezTo>
                    <a:cubicBezTo>
                      <a:pt x="321" y="2"/>
                      <a:pt x="327" y="1"/>
                      <a:pt x="3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2" name="Freeform 1530"/>
              <p:cNvSpPr/>
              <p:nvPr/>
            </p:nvSpPr>
            <p:spPr bwMode="auto">
              <a:xfrm>
                <a:off x="-4994275" y="9155113"/>
                <a:ext cx="417513" cy="333375"/>
              </a:xfrm>
              <a:custGeom>
                <a:avLst/>
                <a:gdLst>
                  <a:gd name="T0" fmla="*/ 0 w 537"/>
                  <a:gd name="T1" fmla="*/ 293 h 429"/>
                  <a:gd name="T2" fmla="*/ 262 w 537"/>
                  <a:gd name="T3" fmla="*/ 0 h 429"/>
                  <a:gd name="T4" fmla="*/ 245 w 537"/>
                  <a:gd name="T5" fmla="*/ 223 h 429"/>
                  <a:gd name="T6" fmla="*/ 389 w 537"/>
                  <a:gd name="T7" fmla="*/ 240 h 429"/>
                  <a:gd name="T8" fmla="*/ 537 w 537"/>
                  <a:gd name="T9" fmla="*/ 230 h 429"/>
                  <a:gd name="T10" fmla="*/ 0 w 537"/>
                  <a:gd name="T11" fmla="*/ 293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7" h="429">
                    <a:moveTo>
                      <a:pt x="0" y="293"/>
                    </a:moveTo>
                    <a:cubicBezTo>
                      <a:pt x="38" y="209"/>
                      <a:pt x="185" y="45"/>
                      <a:pt x="262" y="0"/>
                    </a:cubicBezTo>
                    <a:cubicBezTo>
                      <a:pt x="286" y="45"/>
                      <a:pt x="284" y="82"/>
                      <a:pt x="245" y="223"/>
                    </a:cubicBezTo>
                    <a:cubicBezTo>
                      <a:pt x="294" y="229"/>
                      <a:pt x="341" y="239"/>
                      <a:pt x="389" y="240"/>
                    </a:cubicBezTo>
                    <a:cubicBezTo>
                      <a:pt x="438" y="242"/>
                      <a:pt x="487" y="234"/>
                      <a:pt x="537" y="230"/>
                    </a:cubicBezTo>
                    <a:cubicBezTo>
                      <a:pt x="455" y="396"/>
                      <a:pt x="166" y="429"/>
                      <a:pt x="0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3" name="Freeform 1531"/>
              <p:cNvSpPr/>
              <p:nvPr/>
            </p:nvSpPr>
            <p:spPr bwMode="auto">
              <a:xfrm>
                <a:off x="-8153400" y="9150351"/>
                <a:ext cx="423863" cy="338138"/>
              </a:xfrm>
              <a:custGeom>
                <a:avLst/>
                <a:gdLst>
                  <a:gd name="T0" fmla="*/ 279 w 543"/>
                  <a:gd name="T1" fmla="*/ 0 h 434"/>
                  <a:gd name="T2" fmla="*/ 543 w 543"/>
                  <a:gd name="T3" fmla="*/ 292 h 434"/>
                  <a:gd name="T4" fmla="*/ 0 w 543"/>
                  <a:gd name="T5" fmla="*/ 235 h 434"/>
                  <a:gd name="T6" fmla="*/ 149 w 543"/>
                  <a:gd name="T7" fmla="*/ 246 h 434"/>
                  <a:gd name="T8" fmla="*/ 288 w 543"/>
                  <a:gd name="T9" fmla="*/ 230 h 434"/>
                  <a:gd name="T10" fmla="*/ 259 w 543"/>
                  <a:gd name="T11" fmla="*/ 7 h 434"/>
                  <a:gd name="T12" fmla="*/ 279 w 543"/>
                  <a:gd name="T13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434">
                    <a:moveTo>
                      <a:pt x="279" y="0"/>
                    </a:moveTo>
                    <a:cubicBezTo>
                      <a:pt x="381" y="85"/>
                      <a:pt x="475" y="177"/>
                      <a:pt x="543" y="292"/>
                    </a:cubicBezTo>
                    <a:cubicBezTo>
                      <a:pt x="407" y="434"/>
                      <a:pt x="109" y="404"/>
                      <a:pt x="0" y="235"/>
                    </a:cubicBezTo>
                    <a:cubicBezTo>
                      <a:pt x="53" y="239"/>
                      <a:pt x="101" y="247"/>
                      <a:pt x="149" y="246"/>
                    </a:cubicBezTo>
                    <a:cubicBezTo>
                      <a:pt x="198" y="245"/>
                      <a:pt x="246" y="235"/>
                      <a:pt x="288" y="230"/>
                    </a:cubicBezTo>
                    <a:cubicBezTo>
                      <a:pt x="277" y="148"/>
                      <a:pt x="268" y="77"/>
                      <a:pt x="259" y="7"/>
                    </a:cubicBezTo>
                    <a:cubicBezTo>
                      <a:pt x="266" y="5"/>
                      <a:pt x="272" y="3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4" name="Freeform 1532"/>
              <p:cNvSpPr/>
              <p:nvPr/>
            </p:nvSpPr>
            <p:spPr bwMode="auto">
              <a:xfrm>
                <a:off x="-8442325" y="8613776"/>
                <a:ext cx="274638" cy="404813"/>
              </a:xfrm>
              <a:custGeom>
                <a:avLst/>
                <a:gdLst>
                  <a:gd name="T0" fmla="*/ 239 w 352"/>
                  <a:gd name="T1" fmla="*/ 238 h 520"/>
                  <a:gd name="T2" fmla="*/ 282 w 352"/>
                  <a:gd name="T3" fmla="*/ 0 h 520"/>
                  <a:gd name="T4" fmla="*/ 302 w 352"/>
                  <a:gd name="T5" fmla="*/ 520 h 520"/>
                  <a:gd name="T6" fmla="*/ 30 w 352"/>
                  <a:gd name="T7" fmla="*/ 25 h 520"/>
                  <a:gd name="T8" fmla="*/ 239 w 352"/>
                  <a:gd name="T9" fmla="*/ 238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520">
                    <a:moveTo>
                      <a:pt x="239" y="238"/>
                    </a:moveTo>
                    <a:cubicBezTo>
                      <a:pt x="255" y="154"/>
                      <a:pt x="268" y="77"/>
                      <a:pt x="282" y="0"/>
                    </a:cubicBezTo>
                    <a:cubicBezTo>
                      <a:pt x="346" y="172"/>
                      <a:pt x="352" y="344"/>
                      <a:pt x="302" y="520"/>
                    </a:cubicBezTo>
                    <a:cubicBezTo>
                      <a:pt x="164" y="494"/>
                      <a:pt x="0" y="273"/>
                      <a:pt x="30" y="25"/>
                    </a:cubicBezTo>
                    <a:cubicBezTo>
                      <a:pt x="79" y="123"/>
                      <a:pt x="138" y="195"/>
                      <a:pt x="239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5" name="Freeform 1533"/>
              <p:cNvSpPr/>
              <p:nvPr/>
            </p:nvSpPr>
            <p:spPr bwMode="auto">
              <a:xfrm>
                <a:off x="-4557713" y="8615363"/>
                <a:ext cx="290513" cy="407988"/>
              </a:xfrm>
              <a:custGeom>
                <a:avLst/>
                <a:gdLst>
                  <a:gd name="T0" fmla="*/ 70 w 374"/>
                  <a:gd name="T1" fmla="*/ 0 h 522"/>
                  <a:gd name="T2" fmla="*/ 112 w 374"/>
                  <a:gd name="T3" fmla="*/ 233 h 522"/>
                  <a:gd name="T4" fmla="*/ 317 w 374"/>
                  <a:gd name="T5" fmla="*/ 34 h 522"/>
                  <a:gd name="T6" fmla="*/ 54 w 374"/>
                  <a:gd name="T7" fmla="*/ 522 h 522"/>
                  <a:gd name="T8" fmla="*/ 70 w 374"/>
                  <a:gd name="T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522">
                    <a:moveTo>
                      <a:pt x="70" y="0"/>
                    </a:moveTo>
                    <a:cubicBezTo>
                      <a:pt x="84" y="75"/>
                      <a:pt x="98" y="151"/>
                      <a:pt x="112" y="233"/>
                    </a:cubicBezTo>
                    <a:cubicBezTo>
                      <a:pt x="213" y="195"/>
                      <a:pt x="270" y="122"/>
                      <a:pt x="317" y="34"/>
                    </a:cubicBezTo>
                    <a:cubicBezTo>
                      <a:pt x="374" y="190"/>
                      <a:pt x="230" y="457"/>
                      <a:pt x="54" y="522"/>
                    </a:cubicBezTo>
                    <a:cubicBezTo>
                      <a:pt x="0" y="345"/>
                      <a:pt x="7" y="172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6" name="Freeform 1534"/>
              <p:cNvSpPr/>
              <p:nvPr/>
            </p:nvSpPr>
            <p:spPr bwMode="auto">
              <a:xfrm>
                <a:off x="-4513263" y="8299451"/>
                <a:ext cx="231775" cy="358775"/>
              </a:xfrm>
              <a:custGeom>
                <a:avLst/>
                <a:gdLst>
                  <a:gd name="T0" fmla="*/ 4 w 298"/>
                  <a:gd name="T1" fmla="*/ 30 h 461"/>
                  <a:gd name="T2" fmla="*/ 144 w 298"/>
                  <a:gd name="T3" fmla="*/ 208 h 461"/>
                  <a:gd name="T4" fmla="*/ 269 w 298"/>
                  <a:gd name="T5" fmla="*/ 0 h 461"/>
                  <a:gd name="T6" fmla="*/ 141 w 298"/>
                  <a:gd name="T7" fmla="*/ 461 h 461"/>
                  <a:gd name="T8" fmla="*/ 4 w 298"/>
                  <a:gd name="T9" fmla="*/ 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461">
                    <a:moveTo>
                      <a:pt x="4" y="30"/>
                    </a:moveTo>
                    <a:cubicBezTo>
                      <a:pt x="55" y="95"/>
                      <a:pt x="98" y="149"/>
                      <a:pt x="144" y="208"/>
                    </a:cubicBezTo>
                    <a:cubicBezTo>
                      <a:pt x="213" y="152"/>
                      <a:pt x="229" y="71"/>
                      <a:pt x="269" y="0"/>
                    </a:cubicBezTo>
                    <a:cubicBezTo>
                      <a:pt x="298" y="118"/>
                      <a:pt x="223" y="403"/>
                      <a:pt x="141" y="461"/>
                    </a:cubicBezTo>
                    <a:cubicBezTo>
                      <a:pt x="68" y="371"/>
                      <a:pt x="0" y="166"/>
                      <a:pt x="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7" name="Freeform 1535"/>
              <p:cNvSpPr/>
              <p:nvPr/>
            </p:nvSpPr>
            <p:spPr bwMode="auto">
              <a:xfrm>
                <a:off x="-8439150" y="8297863"/>
                <a:ext cx="238125" cy="361950"/>
              </a:xfrm>
              <a:custGeom>
                <a:avLst/>
                <a:gdLst>
                  <a:gd name="T0" fmla="*/ 152 w 305"/>
                  <a:gd name="T1" fmla="*/ 466 h 466"/>
                  <a:gd name="T2" fmla="*/ 22 w 305"/>
                  <a:gd name="T3" fmla="*/ 0 h 466"/>
                  <a:gd name="T4" fmla="*/ 148 w 305"/>
                  <a:gd name="T5" fmla="*/ 209 h 466"/>
                  <a:gd name="T6" fmla="*/ 281 w 305"/>
                  <a:gd name="T7" fmla="*/ 41 h 466"/>
                  <a:gd name="T8" fmla="*/ 152 w 305"/>
                  <a:gd name="T9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466">
                    <a:moveTo>
                      <a:pt x="152" y="466"/>
                    </a:moveTo>
                    <a:cubicBezTo>
                      <a:pt x="64" y="376"/>
                      <a:pt x="0" y="147"/>
                      <a:pt x="22" y="0"/>
                    </a:cubicBezTo>
                    <a:cubicBezTo>
                      <a:pt x="64" y="72"/>
                      <a:pt x="79" y="154"/>
                      <a:pt x="148" y="209"/>
                    </a:cubicBezTo>
                    <a:cubicBezTo>
                      <a:pt x="194" y="151"/>
                      <a:pt x="237" y="97"/>
                      <a:pt x="281" y="41"/>
                    </a:cubicBezTo>
                    <a:cubicBezTo>
                      <a:pt x="305" y="120"/>
                      <a:pt x="233" y="353"/>
                      <a:pt x="152" y="4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8" name="Freeform 1536"/>
              <p:cNvSpPr/>
              <p:nvPr/>
            </p:nvSpPr>
            <p:spPr bwMode="auto">
              <a:xfrm>
                <a:off x="-8305800" y="7747001"/>
                <a:ext cx="265113" cy="349250"/>
              </a:xfrm>
              <a:custGeom>
                <a:avLst/>
                <a:gdLst>
                  <a:gd name="T0" fmla="*/ 50 w 342"/>
                  <a:gd name="T1" fmla="*/ 448 h 448"/>
                  <a:gd name="T2" fmla="*/ 116 w 342"/>
                  <a:gd name="T3" fmla="*/ 0 h 448"/>
                  <a:gd name="T4" fmla="*/ 116 w 342"/>
                  <a:gd name="T5" fmla="*/ 280 h 448"/>
                  <a:gd name="T6" fmla="*/ 342 w 342"/>
                  <a:gd name="T7" fmla="*/ 140 h 448"/>
                  <a:gd name="T8" fmla="*/ 50 w 342"/>
                  <a:gd name="T9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48">
                    <a:moveTo>
                      <a:pt x="50" y="448"/>
                    </a:moveTo>
                    <a:cubicBezTo>
                      <a:pt x="0" y="286"/>
                      <a:pt x="12" y="137"/>
                      <a:pt x="116" y="0"/>
                    </a:cubicBezTo>
                    <a:cubicBezTo>
                      <a:pt x="116" y="90"/>
                      <a:pt x="116" y="180"/>
                      <a:pt x="116" y="280"/>
                    </a:cubicBezTo>
                    <a:cubicBezTo>
                      <a:pt x="195" y="231"/>
                      <a:pt x="263" y="189"/>
                      <a:pt x="342" y="140"/>
                    </a:cubicBezTo>
                    <a:cubicBezTo>
                      <a:pt x="324" y="233"/>
                      <a:pt x="161" y="399"/>
                      <a:pt x="50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9" name="Freeform 1537"/>
              <p:cNvSpPr/>
              <p:nvPr/>
            </p:nvSpPr>
            <p:spPr bwMode="auto">
              <a:xfrm>
                <a:off x="-4694238" y="7748588"/>
                <a:ext cx="274638" cy="350838"/>
              </a:xfrm>
              <a:custGeom>
                <a:avLst/>
                <a:gdLst>
                  <a:gd name="T0" fmla="*/ 241 w 353"/>
                  <a:gd name="T1" fmla="*/ 0 h 449"/>
                  <a:gd name="T2" fmla="*/ 302 w 353"/>
                  <a:gd name="T3" fmla="*/ 449 h 449"/>
                  <a:gd name="T4" fmla="*/ 0 w 353"/>
                  <a:gd name="T5" fmla="*/ 152 h 449"/>
                  <a:gd name="T6" fmla="*/ 227 w 353"/>
                  <a:gd name="T7" fmla="*/ 275 h 449"/>
                  <a:gd name="T8" fmla="*/ 241 w 353"/>
                  <a:gd name="T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49">
                    <a:moveTo>
                      <a:pt x="241" y="0"/>
                    </a:moveTo>
                    <a:cubicBezTo>
                      <a:pt x="341" y="137"/>
                      <a:pt x="353" y="285"/>
                      <a:pt x="302" y="449"/>
                    </a:cubicBezTo>
                    <a:cubicBezTo>
                      <a:pt x="175" y="378"/>
                      <a:pt x="82" y="280"/>
                      <a:pt x="0" y="152"/>
                    </a:cubicBezTo>
                    <a:cubicBezTo>
                      <a:pt x="97" y="168"/>
                      <a:pt x="154" y="231"/>
                      <a:pt x="227" y="275"/>
                    </a:cubicBezTo>
                    <a:cubicBezTo>
                      <a:pt x="264" y="182"/>
                      <a:pt x="244" y="91"/>
                      <a:pt x="2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0" name="Freeform 1538"/>
              <p:cNvSpPr/>
              <p:nvPr/>
            </p:nvSpPr>
            <p:spPr bwMode="auto">
              <a:xfrm>
                <a:off x="-4565650" y="7953376"/>
                <a:ext cx="239713" cy="385763"/>
              </a:xfrm>
              <a:custGeom>
                <a:avLst/>
                <a:gdLst>
                  <a:gd name="T0" fmla="*/ 221 w 306"/>
                  <a:gd name="T1" fmla="*/ 0 h 494"/>
                  <a:gd name="T2" fmla="*/ 222 w 306"/>
                  <a:gd name="T3" fmla="*/ 494 h 494"/>
                  <a:gd name="T4" fmla="*/ 0 w 306"/>
                  <a:gd name="T5" fmla="*/ 208 h 494"/>
                  <a:gd name="T6" fmla="*/ 12 w 306"/>
                  <a:gd name="T7" fmla="*/ 193 h 494"/>
                  <a:gd name="T8" fmla="*/ 191 w 306"/>
                  <a:gd name="T9" fmla="*/ 328 h 494"/>
                  <a:gd name="T10" fmla="*/ 221 w 306"/>
                  <a:gd name="T11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94">
                    <a:moveTo>
                      <a:pt x="221" y="0"/>
                    </a:moveTo>
                    <a:cubicBezTo>
                      <a:pt x="306" y="116"/>
                      <a:pt x="305" y="358"/>
                      <a:pt x="222" y="494"/>
                    </a:cubicBezTo>
                    <a:cubicBezTo>
                      <a:pt x="115" y="423"/>
                      <a:pt x="42" y="328"/>
                      <a:pt x="0" y="208"/>
                    </a:cubicBezTo>
                    <a:cubicBezTo>
                      <a:pt x="4" y="203"/>
                      <a:pt x="8" y="198"/>
                      <a:pt x="12" y="193"/>
                    </a:cubicBezTo>
                    <a:cubicBezTo>
                      <a:pt x="70" y="237"/>
                      <a:pt x="128" y="281"/>
                      <a:pt x="191" y="328"/>
                    </a:cubicBezTo>
                    <a:cubicBezTo>
                      <a:pt x="242" y="227"/>
                      <a:pt x="228" y="118"/>
                      <a:pt x="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1" name="Freeform 1539"/>
              <p:cNvSpPr/>
              <p:nvPr/>
            </p:nvSpPr>
            <p:spPr bwMode="auto">
              <a:xfrm>
                <a:off x="-8401050" y="7956551"/>
                <a:ext cx="236538" cy="379413"/>
              </a:xfrm>
              <a:custGeom>
                <a:avLst/>
                <a:gdLst>
                  <a:gd name="T0" fmla="*/ 111 w 304"/>
                  <a:gd name="T1" fmla="*/ 332 h 486"/>
                  <a:gd name="T2" fmla="*/ 299 w 304"/>
                  <a:gd name="T3" fmla="*/ 184 h 486"/>
                  <a:gd name="T4" fmla="*/ 88 w 304"/>
                  <a:gd name="T5" fmla="*/ 486 h 486"/>
                  <a:gd name="T6" fmla="*/ 81 w 304"/>
                  <a:gd name="T7" fmla="*/ 0 h 486"/>
                  <a:gd name="T8" fmla="*/ 82 w 304"/>
                  <a:gd name="T9" fmla="*/ 168 h 486"/>
                  <a:gd name="T10" fmla="*/ 111 w 304"/>
                  <a:gd name="T11" fmla="*/ 33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486">
                    <a:moveTo>
                      <a:pt x="111" y="332"/>
                    </a:moveTo>
                    <a:cubicBezTo>
                      <a:pt x="180" y="278"/>
                      <a:pt x="236" y="234"/>
                      <a:pt x="299" y="184"/>
                    </a:cubicBezTo>
                    <a:cubicBezTo>
                      <a:pt x="304" y="274"/>
                      <a:pt x="196" y="422"/>
                      <a:pt x="88" y="486"/>
                    </a:cubicBezTo>
                    <a:cubicBezTo>
                      <a:pt x="5" y="392"/>
                      <a:pt x="0" y="130"/>
                      <a:pt x="81" y="0"/>
                    </a:cubicBezTo>
                    <a:cubicBezTo>
                      <a:pt x="81" y="59"/>
                      <a:pt x="78" y="114"/>
                      <a:pt x="82" y="168"/>
                    </a:cubicBezTo>
                    <a:cubicBezTo>
                      <a:pt x="87" y="221"/>
                      <a:pt x="101" y="273"/>
                      <a:pt x="111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3" name="Freeform 1540"/>
              <p:cNvSpPr/>
              <p:nvPr/>
            </p:nvSpPr>
            <p:spPr bwMode="auto">
              <a:xfrm>
                <a:off x="-4779963" y="7613651"/>
                <a:ext cx="201613" cy="247650"/>
              </a:xfrm>
              <a:custGeom>
                <a:avLst/>
                <a:gdLst>
                  <a:gd name="T0" fmla="*/ 258 w 258"/>
                  <a:gd name="T1" fmla="*/ 318 h 318"/>
                  <a:gd name="T2" fmla="*/ 0 w 258"/>
                  <a:gd name="T3" fmla="*/ 3 h 318"/>
                  <a:gd name="T4" fmla="*/ 258 w 258"/>
                  <a:gd name="T5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8" h="318">
                    <a:moveTo>
                      <a:pt x="258" y="318"/>
                    </a:moveTo>
                    <a:cubicBezTo>
                      <a:pt x="128" y="242"/>
                      <a:pt x="52" y="135"/>
                      <a:pt x="0" y="3"/>
                    </a:cubicBezTo>
                    <a:cubicBezTo>
                      <a:pt x="139" y="0"/>
                      <a:pt x="258" y="167"/>
                      <a:pt x="258" y="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4" name="Freeform 1541"/>
              <p:cNvSpPr/>
              <p:nvPr/>
            </p:nvSpPr>
            <p:spPr bwMode="auto">
              <a:xfrm>
                <a:off x="-8156575" y="7612063"/>
                <a:ext cx="212725" cy="247650"/>
              </a:xfrm>
              <a:custGeom>
                <a:avLst/>
                <a:gdLst>
                  <a:gd name="T0" fmla="*/ 272 w 272"/>
                  <a:gd name="T1" fmla="*/ 4 h 318"/>
                  <a:gd name="T2" fmla="*/ 17 w 272"/>
                  <a:gd name="T3" fmla="*/ 318 h 318"/>
                  <a:gd name="T4" fmla="*/ 272 w 272"/>
                  <a:gd name="T5" fmla="*/ 4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2" h="318">
                    <a:moveTo>
                      <a:pt x="272" y="4"/>
                    </a:moveTo>
                    <a:cubicBezTo>
                      <a:pt x="220" y="138"/>
                      <a:pt x="142" y="243"/>
                      <a:pt x="17" y="318"/>
                    </a:cubicBezTo>
                    <a:cubicBezTo>
                      <a:pt x="0" y="204"/>
                      <a:pt x="121" y="0"/>
                      <a:pt x="27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283" name="组合 282"/>
          <p:cNvGrpSpPr/>
          <p:nvPr/>
        </p:nvGrpSpPr>
        <p:grpSpPr>
          <a:xfrm>
            <a:off x="8863236" y="1955462"/>
            <a:ext cx="2787927" cy="1674574"/>
            <a:chOff x="5240795" y="1491143"/>
            <a:chExt cx="2787927" cy="1674574"/>
          </a:xfrm>
        </p:grpSpPr>
        <p:sp>
          <p:nvSpPr>
            <p:cNvPr id="284" name="文本框 283"/>
            <p:cNvSpPr txBox="1"/>
            <p:nvPr/>
          </p:nvSpPr>
          <p:spPr>
            <a:xfrm>
              <a:off x="5655357" y="1491143"/>
              <a:ext cx="2000577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2290FC"/>
                  </a:solidFill>
                  <a:effectLst/>
                  <a:uLnTx/>
                  <a:uFillTx/>
                  <a:latin typeface="锐字云字库锐宋粗GB"/>
                  <a:ea typeface="+mj-ea"/>
                  <a:cs typeface="+mn-cs"/>
                </a:rPr>
                <a:t>30%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2290FC"/>
                  </a:solidFill>
                  <a:effectLst/>
                  <a:uLnTx/>
                  <a:uFillTx/>
                  <a:latin typeface="锐字云字库锐宋粗GB"/>
                  <a:ea typeface="+mj-ea"/>
                  <a:cs typeface="+mn-cs"/>
                </a:rPr>
                <a:t>左右</a:t>
              </a:r>
            </a:p>
          </p:txBody>
        </p:sp>
        <p:sp>
          <p:nvSpPr>
            <p:cNvPr id="285" name="矩形 284"/>
            <p:cNvSpPr/>
            <p:nvPr/>
          </p:nvSpPr>
          <p:spPr>
            <a:xfrm>
              <a:off x="5506484" y="2078517"/>
              <a:ext cx="238923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OPPOSans M"/>
                  <a:cs typeface="+mn-cs"/>
                </a:rPr>
                <a:t>煤电产业占财政收入的比例大幅压降到</a:t>
              </a:r>
            </a:p>
          </p:txBody>
        </p:sp>
        <p:grpSp>
          <p:nvGrpSpPr>
            <p:cNvPr id="286" name="组合 285"/>
            <p:cNvGrpSpPr/>
            <p:nvPr/>
          </p:nvGrpSpPr>
          <p:grpSpPr>
            <a:xfrm>
              <a:off x="5866182" y="2762106"/>
              <a:ext cx="1537153" cy="140507"/>
              <a:chOff x="7954119" y="1168603"/>
              <a:chExt cx="1256987" cy="119197"/>
            </a:xfrm>
          </p:grpSpPr>
          <p:sp>
            <p:nvSpPr>
              <p:cNvPr id="305" name="Freeform 8"/>
              <p:cNvSpPr/>
              <p:nvPr/>
            </p:nvSpPr>
            <p:spPr bwMode="auto">
              <a:xfrm>
                <a:off x="7954119" y="1168603"/>
                <a:ext cx="1256987" cy="18964"/>
              </a:xfrm>
              <a:custGeom>
                <a:avLst/>
                <a:gdLst>
                  <a:gd name="T0" fmla="*/ 394 w 394"/>
                  <a:gd name="T1" fmla="*/ 0 h 6"/>
                  <a:gd name="T2" fmla="*/ 394 w 394"/>
                  <a:gd name="T3" fmla="*/ 6 h 6"/>
                  <a:gd name="T4" fmla="*/ 0 w 394"/>
                  <a:gd name="T5" fmla="*/ 6 h 6"/>
                  <a:gd name="T6" fmla="*/ 0 w 394"/>
                  <a:gd name="T7" fmla="*/ 0 h 6"/>
                  <a:gd name="T8" fmla="*/ 394 w 39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6">
                    <a:moveTo>
                      <a:pt x="394" y="0"/>
                    </a:moveTo>
                    <a:cubicBezTo>
                      <a:pt x="394" y="2"/>
                      <a:pt x="394" y="4"/>
                      <a:pt x="394" y="6"/>
                    </a:cubicBezTo>
                    <a:cubicBezTo>
                      <a:pt x="263" y="6"/>
                      <a:pt x="13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132" y="0"/>
                      <a:pt x="263" y="0"/>
                      <a:pt x="39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6" name="Freeform 33"/>
              <p:cNvSpPr/>
              <p:nvPr/>
            </p:nvSpPr>
            <p:spPr bwMode="auto">
              <a:xfrm>
                <a:off x="8132914" y="1211947"/>
                <a:ext cx="75853" cy="75853"/>
              </a:xfrm>
              <a:custGeom>
                <a:avLst/>
                <a:gdLst>
                  <a:gd name="T0" fmla="*/ 5 w 24"/>
                  <a:gd name="T1" fmla="*/ 0 h 23"/>
                  <a:gd name="T2" fmla="*/ 11 w 24"/>
                  <a:gd name="T3" fmla="*/ 4 h 23"/>
                  <a:gd name="T4" fmla="*/ 14 w 24"/>
                  <a:gd name="T5" fmla="*/ 4 h 23"/>
                  <a:gd name="T6" fmla="*/ 20 w 24"/>
                  <a:gd name="T7" fmla="*/ 0 h 23"/>
                  <a:gd name="T8" fmla="*/ 18 w 24"/>
                  <a:gd name="T9" fmla="*/ 7 h 23"/>
                  <a:gd name="T10" fmla="*/ 19 w 24"/>
                  <a:gd name="T11" fmla="*/ 9 h 23"/>
                  <a:gd name="T12" fmla="*/ 24 w 24"/>
                  <a:gd name="T13" fmla="*/ 14 h 23"/>
                  <a:gd name="T14" fmla="*/ 18 w 24"/>
                  <a:gd name="T15" fmla="*/ 15 h 23"/>
                  <a:gd name="T16" fmla="*/ 15 w 24"/>
                  <a:gd name="T17" fmla="*/ 16 h 23"/>
                  <a:gd name="T18" fmla="*/ 12 w 24"/>
                  <a:gd name="T19" fmla="*/ 23 h 23"/>
                  <a:gd name="T20" fmla="*/ 10 w 24"/>
                  <a:gd name="T21" fmla="*/ 17 h 23"/>
                  <a:gd name="T22" fmla="*/ 7 w 24"/>
                  <a:gd name="T23" fmla="*/ 15 h 23"/>
                  <a:gd name="T24" fmla="*/ 0 w 24"/>
                  <a:gd name="T25" fmla="*/ 14 h 23"/>
                  <a:gd name="T26" fmla="*/ 6 w 24"/>
                  <a:gd name="T27" fmla="*/ 9 h 23"/>
                  <a:gd name="T28" fmla="*/ 6 w 24"/>
                  <a:gd name="T29" fmla="*/ 7 h 23"/>
                  <a:gd name="T30" fmla="*/ 5 w 24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5" y="0"/>
                    </a:moveTo>
                    <a:cubicBezTo>
                      <a:pt x="7" y="1"/>
                      <a:pt x="9" y="3"/>
                      <a:pt x="11" y="4"/>
                    </a:cubicBezTo>
                    <a:cubicBezTo>
                      <a:pt x="12" y="4"/>
                      <a:pt x="13" y="4"/>
                      <a:pt x="14" y="4"/>
                    </a:cubicBezTo>
                    <a:cubicBezTo>
                      <a:pt x="16" y="3"/>
                      <a:pt x="17" y="1"/>
                      <a:pt x="20" y="0"/>
                    </a:cubicBezTo>
                    <a:cubicBezTo>
                      <a:pt x="19" y="3"/>
                      <a:pt x="19" y="5"/>
                      <a:pt x="18" y="7"/>
                    </a:cubicBezTo>
                    <a:cubicBezTo>
                      <a:pt x="18" y="8"/>
                      <a:pt x="18" y="9"/>
                      <a:pt x="19" y="9"/>
                    </a:cubicBezTo>
                    <a:cubicBezTo>
                      <a:pt x="21" y="11"/>
                      <a:pt x="22" y="12"/>
                      <a:pt x="24" y="14"/>
                    </a:cubicBezTo>
                    <a:cubicBezTo>
                      <a:pt x="22" y="14"/>
                      <a:pt x="20" y="14"/>
                      <a:pt x="18" y="15"/>
                    </a:cubicBezTo>
                    <a:cubicBezTo>
                      <a:pt x="16" y="15"/>
                      <a:pt x="16" y="15"/>
                      <a:pt x="15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2" y="20"/>
                      <a:pt x="11" y="18"/>
                      <a:pt x="10" y="17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4" y="11"/>
                      <a:pt x="6" y="9"/>
                    </a:cubicBezTo>
                    <a:cubicBezTo>
                      <a:pt x="6" y="9"/>
                      <a:pt x="7" y="8"/>
                      <a:pt x="6" y="7"/>
                    </a:cubicBezTo>
                    <a:cubicBezTo>
                      <a:pt x="6" y="5"/>
                      <a:pt x="5" y="3"/>
                      <a:pt x="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7" name="Freeform 34"/>
              <p:cNvSpPr/>
              <p:nvPr/>
            </p:nvSpPr>
            <p:spPr bwMode="auto">
              <a:xfrm>
                <a:off x="8650337" y="1211947"/>
                <a:ext cx="75853" cy="75853"/>
              </a:xfrm>
              <a:custGeom>
                <a:avLst/>
                <a:gdLst>
                  <a:gd name="T0" fmla="*/ 24 w 24"/>
                  <a:gd name="T1" fmla="*/ 14 h 23"/>
                  <a:gd name="T2" fmla="*/ 17 w 24"/>
                  <a:gd name="T3" fmla="*/ 14 h 23"/>
                  <a:gd name="T4" fmla="*/ 14 w 24"/>
                  <a:gd name="T5" fmla="*/ 17 h 23"/>
                  <a:gd name="T6" fmla="*/ 12 w 24"/>
                  <a:gd name="T7" fmla="*/ 23 h 23"/>
                  <a:gd name="T8" fmla="*/ 9 w 24"/>
                  <a:gd name="T9" fmla="*/ 16 h 23"/>
                  <a:gd name="T10" fmla="*/ 7 w 24"/>
                  <a:gd name="T11" fmla="*/ 15 h 23"/>
                  <a:gd name="T12" fmla="*/ 0 w 24"/>
                  <a:gd name="T13" fmla="*/ 14 h 23"/>
                  <a:gd name="T14" fmla="*/ 5 w 24"/>
                  <a:gd name="T15" fmla="*/ 9 h 23"/>
                  <a:gd name="T16" fmla="*/ 6 w 24"/>
                  <a:gd name="T17" fmla="*/ 7 h 23"/>
                  <a:gd name="T18" fmla="*/ 4 w 24"/>
                  <a:gd name="T19" fmla="*/ 0 h 23"/>
                  <a:gd name="T20" fmla="*/ 10 w 24"/>
                  <a:gd name="T21" fmla="*/ 4 h 23"/>
                  <a:gd name="T22" fmla="*/ 13 w 24"/>
                  <a:gd name="T23" fmla="*/ 4 h 23"/>
                  <a:gd name="T24" fmla="*/ 19 w 24"/>
                  <a:gd name="T25" fmla="*/ 0 h 23"/>
                  <a:gd name="T26" fmla="*/ 18 w 24"/>
                  <a:gd name="T27" fmla="*/ 6 h 23"/>
                  <a:gd name="T28" fmla="*/ 19 w 24"/>
                  <a:gd name="T29" fmla="*/ 10 h 23"/>
                  <a:gd name="T30" fmla="*/ 24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24" y="14"/>
                    </a:moveTo>
                    <a:cubicBezTo>
                      <a:pt x="21" y="14"/>
                      <a:pt x="19" y="15"/>
                      <a:pt x="17" y="14"/>
                    </a:cubicBezTo>
                    <a:cubicBezTo>
                      <a:pt x="16" y="14"/>
                      <a:pt x="15" y="15"/>
                      <a:pt x="14" y="17"/>
                    </a:cubicBezTo>
                    <a:cubicBezTo>
                      <a:pt x="14" y="19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4" y="14"/>
                      <a:pt x="2" y="14"/>
                      <a:pt x="0" y="14"/>
                    </a:cubicBezTo>
                    <a:cubicBezTo>
                      <a:pt x="2" y="12"/>
                      <a:pt x="3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7" y="1"/>
                      <a:pt x="9" y="2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18" y="2"/>
                      <a:pt x="18" y="4"/>
                      <a:pt x="18" y="6"/>
                    </a:cubicBezTo>
                    <a:cubicBezTo>
                      <a:pt x="17" y="8"/>
                      <a:pt x="17" y="9"/>
                      <a:pt x="19" y="10"/>
                    </a:cubicBezTo>
                    <a:cubicBezTo>
                      <a:pt x="20" y="11"/>
                      <a:pt x="22" y="12"/>
                      <a:pt x="24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8" name="Freeform 35"/>
              <p:cNvSpPr/>
              <p:nvPr/>
            </p:nvSpPr>
            <p:spPr bwMode="auto">
              <a:xfrm>
                <a:off x="8853515" y="1211947"/>
                <a:ext cx="78561" cy="75853"/>
              </a:xfrm>
              <a:custGeom>
                <a:avLst/>
                <a:gdLst>
                  <a:gd name="T0" fmla="*/ 19 w 24"/>
                  <a:gd name="T1" fmla="*/ 0 h 23"/>
                  <a:gd name="T2" fmla="*/ 18 w 24"/>
                  <a:gd name="T3" fmla="*/ 7 h 23"/>
                  <a:gd name="T4" fmla="*/ 19 w 24"/>
                  <a:gd name="T5" fmla="*/ 9 h 23"/>
                  <a:gd name="T6" fmla="*/ 24 w 24"/>
                  <a:gd name="T7" fmla="*/ 14 h 23"/>
                  <a:gd name="T8" fmla="*/ 18 w 24"/>
                  <a:gd name="T9" fmla="*/ 14 h 23"/>
                  <a:gd name="T10" fmla="*/ 15 w 24"/>
                  <a:gd name="T11" fmla="*/ 17 h 23"/>
                  <a:gd name="T12" fmla="*/ 12 w 24"/>
                  <a:gd name="T13" fmla="*/ 23 h 23"/>
                  <a:gd name="T14" fmla="*/ 10 w 24"/>
                  <a:gd name="T15" fmla="*/ 16 h 23"/>
                  <a:gd name="T16" fmla="*/ 7 w 24"/>
                  <a:gd name="T17" fmla="*/ 15 h 23"/>
                  <a:gd name="T18" fmla="*/ 0 w 24"/>
                  <a:gd name="T19" fmla="*/ 14 h 23"/>
                  <a:gd name="T20" fmla="*/ 5 w 24"/>
                  <a:gd name="T21" fmla="*/ 10 h 23"/>
                  <a:gd name="T22" fmla="*/ 6 w 24"/>
                  <a:gd name="T23" fmla="*/ 6 h 23"/>
                  <a:gd name="T24" fmla="*/ 5 w 24"/>
                  <a:gd name="T25" fmla="*/ 0 h 23"/>
                  <a:gd name="T26" fmla="*/ 11 w 24"/>
                  <a:gd name="T27" fmla="*/ 4 h 23"/>
                  <a:gd name="T28" fmla="*/ 13 w 24"/>
                  <a:gd name="T29" fmla="*/ 4 h 23"/>
                  <a:gd name="T30" fmla="*/ 19 w 24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19" y="0"/>
                    </a:moveTo>
                    <a:cubicBezTo>
                      <a:pt x="19" y="3"/>
                      <a:pt x="18" y="5"/>
                      <a:pt x="18" y="7"/>
                    </a:cubicBezTo>
                    <a:cubicBezTo>
                      <a:pt x="18" y="8"/>
                      <a:pt x="18" y="9"/>
                      <a:pt x="19" y="9"/>
                    </a:cubicBezTo>
                    <a:cubicBezTo>
                      <a:pt x="20" y="11"/>
                      <a:pt x="22" y="12"/>
                      <a:pt x="24" y="14"/>
                    </a:cubicBezTo>
                    <a:cubicBezTo>
                      <a:pt x="22" y="14"/>
                      <a:pt x="20" y="15"/>
                      <a:pt x="18" y="14"/>
                    </a:cubicBezTo>
                    <a:cubicBezTo>
                      <a:pt x="16" y="14"/>
                      <a:pt x="15" y="15"/>
                      <a:pt x="15" y="17"/>
                    </a:cubicBezTo>
                    <a:cubicBezTo>
                      <a:pt x="14" y="19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10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6" y="9"/>
                      <a:pt x="7" y="8"/>
                      <a:pt x="6" y="6"/>
                    </a:cubicBezTo>
                    <a:cubicBezTo>
                      <a:pt x="6" y="4"/>
                      <a:pt x="5" y="2"/>
                      <a:pt x="5" y="0"/>
                    </a:cubicBezTo>
                    <a:cubicBezTo>
                      <a:pt x="7" y="1"/>
                      <a:pt x="9" y="3"/>
                      <a:pt x="11" y="4"/>
                    </a:cubicBezTo>
                    <a:cubicBezTo>
                      <a:pt x="12" y="4"/>
                      <a:pt x="13" y="4"/>
                      <a:pt x="13" y="4"/>
                    </a:cubicBezTo>
                    <a:cubicBezTo>
                      <a:pt x="15" y="3"/>
                      <a:pt x="17" y="1"/>
                      <a:pt x="1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9" name="Freeform 36"/>
              <p:cNvSpPr/>
              <p:nvPr/>
            </p:nvSpPr>
            <p:spPr bwMode="auto">
              <a:xfrm>
                <a:off x="8547394" y="1211947"/>
                <a:ext cx="73143" cy="75853"/>
              </a:xfrm>
              <a:custGeom>
                <a:avLst/>
                <a:gdLst>
                  <a:gd name="T0" fmla="*/ 19 w 23"/>
                  <a:gd name="T1" fmla="*/ 0 h 23"/>
                  <a:gd name="T2" fmla="*/ 17 w 23"/>
                  <a:gd name="T3" fmla="*/ 7 h 23"/>
                  <a:gd name="T4" fmla="*/ 18 w 23"/>
                  <a:gd name="T5" fmla="*/ 9 h 23"/>
                  <a:gd name="T6" fmla="*/ 23 w 23"/>
                  <a:gd name="T7" fmla="*/ 14 h 23"/>
                  <a:gd name="T8" fmla="*/ 16 w 23"/>
                  <a:gd name="T9" fmla="*/ 15 h 23"/>
                  <a:gd name="T10" fmla="*/ 14 w 23"/>
                  <a:gd name="T11" fmla="*/ 16 h 23"/>
                  <a:gd name="T12" fmla="*/ 11 w 23"/>
                  <a:gd name="T13" fmla="*/ 23 h 23"/>
                  <a:gd name="T14" fmla="*/ 9 w 23"/>
                  <a:gd name="T15" fmla="*/ 17 h 23"/>
                  <a:gd name="T16" fmla="*/ 6 w 23"/>
                  <a:gd name="T17" fmla="*/ 14 h 23"/>
                  <a:gd name="T18" fmla="*/ 0 w 23"/>
                  <a:gd name="T19" fmla="*/ 14 h 23"/>
                  <a:gd name="T20" fmla="*/ 5 w 23"/>
                  <a:gd name="T21" fmla="*/ 9 h 23"/>
                  <a:gd name="T22" fmla="*/ 6 w 23"/>
                  <a:gd name="T23" fmla="*/ 7 h 23"/>
                  <a:gd name="T24" fmla="*/ 4 w 23"/>
                  <a:gd name="T25" fmla="*/ 0 h 23"/>
                  <a:gd name="T26" fmla="*/ 10 w 23"/>
                  <a:gd name="T27" fmla="*/ 4 h 23"/>
                  <a:gd name="T28" fmla="*/ 13 w 23"/>
                  <a:gd name="T29" fmla="*/ 4 h 23"/>
                  <a:gd name="T30" fmla="*/ 19 w 23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3">
                    <a:moveTo>
                      <a:pt x="19" y="0"/>
                    </a:moveTo>
                    <a:cubicBezTo>
                      <a:pt x="18" y="3"/>
                      <a:pt x="18" y="5"/>
                      <a:pt x="17" y="7"/>
                    </a:cubicBezTo>
                    <a:cubicBezTo>
                      <a:pt x="17" y="8"/>
                      <a:pt x="17" y="9"/>
                      <a:pt x="18" y="9"/>
                    </a:cubicBezTo>
                    <a:cubicBezTo>
                      <a:pt x="20" y="11"/>
                      <a:pt x="21" y="12"/>
                      <a:pt x="23" y="14"/>
                    </a:cubicBezTo>
                    <a:cubicBezTo>
                      <a:pt x="21" y="14"/>
                      <a:pt x="19" y="14"/>
                      <a:pt x="16" y="15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3" y="18"/>
                      <a:pt x="12" y="20"/>
                      <a:pt x="11" y="23"/>
                    </a:cubicBezTo>
                    <a:cubicBezTo>
                      <a:pt x="11" y="20"/>
                      <a:pt x="10" y="19"/>
                      <a:pt x="9" y="17"/>
                    </a:cubicBezTo>
                    <a:cubicBezTo>
                      <a:pt x="8" y="15"/>
                      <a:pt x="8" y="14"/>
                      <a:pt x="6" y="14"/>
                    </a:cubicBezTo>
                    <a:cubicBezTo>
                      <a:pt x="4" y="15"/>
                      <a:pt x="2" y="14"/>
                      <a:pt x="0" y="14"/>
                    </a:cubicBezTo>
                    <a:cubicBezTo>
                      <a:pt x="2" y="12"/>
                      <a:pt x="3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6" y="1"/>
                      <a:pt x="8" y="2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0" name="Freeform 37"/>
              <p:cNvSpPr/>
              <p:nvPr/>
            </p:nvSpPr>
            <p:spPr bwMode="auto">
              <a:xfrm>
                <a:off x="9062109" y="1211947"/>
                <a:ext cx="73143" cy="75853"/>
              </a:xfrm>
              <a:custGeom>
                <a:avLst/>
                <a:gdLst>
                  <a:gd name="T0" fmla="*/ 0 w 23"/>
                  <a:gd name="T1" fmla="*/ 14 h 23"/>
                  <a:gd name="T2" fmla="*/ 5 w 23"/>
                  <a:gd name="T3" fmla="*/ 9 h 23"/>
                  <a:gd name="T4" fmla="*/ 6 w 23"/>
                  <a:gd name="T5" fmla="*/ 7 h 23"/>
                  <a:gd name="T6" fmla="*/ 4 w 23"/>
                  <a:gd name="T7" fmla="*/ 0 h 23"/>
                  <a:gd name="T8" fmla="*/ 10 w 23"/>
                  <a:gd name="T9" fmla="*/ 4 h 23"/>
                  <a:gd name="T10" fmla="*/ 13 w 23"/>
                  <a:gd name="T11" fmla="*/ 4 h 23"/>
                  <a:gd name="T12" fmla="*/ 19 w 23"/>
                  <a:gd name="T13" fmla="*/ 0 h 23"/>
                  <a:gd name="T14" fmla="*/ 17 w 23"/>
                  <a:gd name="T15" fmla="*/ 7 h 23"/>
                  <a:gd name="T16" fmla="*/ 18 w 23"/>
                  <a:gd name="T17" fmla="*/ 9 h 23"/>
                  <a:gd name="T18" fmla="*/ 23 w 23"/>
                  <a:gd name="T19" fmla="*/ 14 h 23"/>
                  <a:gd name="T20" fmla="*/ 17 w 23"/>
                  <a:gd name="T21" fmla="*/ 15 h 23"/>
                  <a:gd name="T22" fmla="*/ 14 w 23"/>
                  <a:gd name="T23" fmla="*/ 16 h 23"/>
                  <a:gd name="T24" fmla="*/ 12 w 23"/>
                  <a:gd name="T25" fmla="*/ 23 h 23"/>
                  <a:gd name="T26" fmla="*/ 9 w 23"/>
                  <a:gd name="T27" fmla="*/ 17 h 23"/>
                  <a:gd name="T28" fmla="*/ 6 w 23"/>
                  <a:gd name="T29" fmla="*/ 14 h 23"/>
                  <a:gd name="T30" fmla="*/ 0 w 23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3">
                    <a:moveTo>
                      <a:pt x="0" y="14"/>
                    </a:moveTo>
                    <a:cubicBezTo>
                      <a:pt x="2" y="12"/>
                      <a:pt x="3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7" y="1"/>
                      <a:pt x="8" y="2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17" y="8"/>
                      <a:pt x="18" y="9"/>
                      <a:pt x="18" y="9"/>
                    </a:cubicBezTo>
                    <a:cubicBezTo>
                      <a:pt x="20" y="11"/>
                      <a:pt x="21" y="12"/>
                      <a:pt x="23" y="14"/>
                    </a:cubicBezTo>
                    <a:cubicBezTo>
                      <a:pt x="21" y="14"/>
                      <a:pt x="19" y="14"/>
                      <a:pt x="17" y="15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9"/>
                      <a:pt x="9" y="17"/>
                    </a:cubicBezTo>
                    <a:cubicBezTo>
                      <a:pt x="9" y="15"/>
                      <a:pt x="8" y="14"/>
                      <a:pt x="6" y="14"/>
                    </a:cubicBezTo>
                    <a:cubicBezTo>
                      <a:pt x="4" y="15"/>
                      <a:pt x="2" y="14"/>
                      <a:pt x="0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1" name="Freeform 38"/>
              <p:cNvSpPr/>
              <p:nvPr/>
            </p:nvSpPr>
            <p:spPr bwMode="auto">
              <a:xfrm>
                <a:off x="8959166" y="1211947"/>
                <a:ext cx="73143" cy="75853"/>
              </a:xfrm>
              <a:custGeom>
                <a:avLst/>
                <a:gdLst>
                  <a:gd name="T0" fmla="*/ 11 w 23"/>
                  <a:gd name="T1" fmla="*/ 23 h 23"/>
                  <a:gd name="T2" fmla="*/ 9 w 23"/>
                  <a:gd name="T3" fmla="*/ 17 h 23"/>
                  <a:gd name="T4" fmla="*/ 6 w 23"/>
                  <a:gd name="T5" fmla="*/ 14 h 23"/>
                  <a:gd name="T6" fmla="*/ 0 w 23"/>
                  <a:gd name="T7" fmla="*/ 14 h 23"/>
                  <a:gd name="T8" fmla="*/ 4 w 23"/>
                  <a:gd name="T9" fmla="*/ 10 h 23"/>
                  <a:gd name="T10" fmla="*/ 5 w 23"/>
                  <a:gd name="T11" fmla="*/ 6 h 23"/>
                  <a:gd name="T12" fmla="*/ 4 w 23"/>
                  <a:gd name="T13" fmla="*/ 0 h 23"/>
                  <a:gd name="T14" fmla="*/ 10 w 23"/>
                  <a:gd name="T15" fmla="*/ 4 h 23"/>
                  <a:gd name="T16" fmla="*/ 13 w 23"/>
                  <a:gd name="T17" fmla="*/ 4 h 23"/>
                  <a:gd name="T18" fmla="*/ 19 w 23"/>
                  <a:gd name="T19" fmla="*/ 0 h 23"/>
                  <a:gd name="T20" fmla="*/ 17 w 23"/>
                  <a:gd name="T21" fmla="*/ 7 h 23"/>
                  <a:gd name="T22" fmla="*/ 18 w 23"/>
                  <a:gd name="T23" fmla="*/ 9 h 23"/>
                  <a:gd name="T24" fmla="*/ 23 w 23"/>
                  <a:gd name="T25" fmla="*/ 14 h 23"/>
                  <a:gd name="T26" fmla="*/ 17 w 23"/>
                  <a:gd name="T27" fmla="*/ 14 h 23"/>
                  <a:gd name="T28" fmla="*/ 14 w 23"/>
                  <a:gd name="T29" fmla="*/ 17 h 23"/>
                  <a:gd name="T30" fmla="*/ 11 w 23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10" y="20"/>
                      <a:pt x="10" y="18"/>
                      <a:pt x="9" y="17"/>
                    </a:cubicBezTo>
                    <a:cubicBezTo>
                      <a:pt x="8" y="15"/>
                      <a:pt x="8" y="15"/>
                      <a:pt x="6" y="14"/>
                    </a:cubicBezTo>
                    <a:cubicBezTo>
                      <a:pt x="4" y="14"/>
                      <a:pt x="2" y="14"/>
                      <a:pt x="0" y="14"/>
                    </a:cubicBezTo>
                    <a:cubicBezTo>
                      <a:pt x="1" y="12"/>
                      <a:pt x="3" y="11"/>
                      <a:pt x="4" y="10"/>
                    </a:cubicBezTo>
                    <a:cubicBezTo>
                      <a:pt x="6" y="9"/>
                      <a:pt x="6" y="8"/>
                      <a:pt x="5" y="6"/>
                    </a:cubicBezTo>
                    <a:cubicBezTo>
                      <a:pt x="5" y="4"/>
                      <a:pt x="5" y="2"/>
                      <a:pt x="4" y="0"/>
                    </a:cubicBezTo>
                    <a:cubicBezTo>
                      <a:pt x="6" y="1"/>
                      <a:pt x="8" y="3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3"/>
                      <a:pt x="16" y="1"/>
                      <a:pt x="19" y="0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17" y="8"/>
                      <a:pt x="17" y="9"/>
                      <a:pt x="18" y="9"/>
                    </a:cubicBezTo>
                    <a:cubicBezTo>
                      <a:pt x="20" y="11"/>
                      <a:pt x="21" y="12"/>
                      <a:pt x="23" y="14"/>
                    </a:cubicBezTo>
                    <a:cubicBezTo>
                      <a:pt x="21" y="14"/>
                      <a:pt x="19" y="15"/>
                      <a:pt x="17" y="14"/>
                    </a:cubicBezTo>
                    <a:cubicBezTo>
                      <a:pt x="15" y="14"/>
                      <a:pt x="14" y="15"/>
                      <a:pt x="14" y="17"/>
                    </a:cubicBezTo>
                    <a:cubicBezTo>
                      <a:pt x="13" y="19"/>
                      <a:pt x="12" y="20"/>
                      <a:pt x="11" y="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2" name="Freeform 39"/>
              <p:cNvSpPr/>
              <p:nvPr/>
            </p:nvSpPr>
            <p:spPr bwMode="auto">
              <a:xfrm>
                <a:off x="8238565" y="1211947"/>
                <a:ext cx="75853" cy="75853"/>
              </a:xfrm>
              <a:custGeom>
                <a:avLst/>
                <a:gdLst>
                  <a:gd name="T0" fmla="*/ 24 w 24"/>
                  <a:gd name="T1" fmla="*/ 14 h 23"/>
                  <a:gd name="T2" fmla="*/ 17 w 24"/>
                  <a:gd name="T3" fmla="*/ 15 h 23"/>
                  <a:gd name="T4" fmla="*/ 14 w 24"/>
                  <a:gd name="T5" fmla="*/ 16 h 23"/>
                  <a:gd name="T6" fmla="*/ 12 w 24"/>
                  <a:gd name="T7" fmla="*/ 23 h 23"/>
                  <a:gd name="T8" fmla="*/ 9 w 24"/>
                  <a:gd name="T9" fmla="*/ 16 h 23"/>
                  <a:gd name="T10" fmla="*/ 7 w 24"/>
                  <a:gd name="T11" fmla="*/ 15 h 23"/>
                  <a:gd name="T12" fmla="*/ 0 w 24"/>
                  <a:gd name="T13" fmla="*/ 14 h 23"/>
                  <a:gd name="T14" fmla="*/ 5 w 24"/>
                  <a:gd name="T15" fmla="*/ 9 h 23"/>
                  <a:gd name="T16" fmla="*/ 6 w 24"/>
                  <a:gd name="T17" fmla="*/ 7 h 23"/>
                  <a:gd name="T18" fmla="*/ 4 w 24"/>
                  <a:gd name="T19" fmla="*/ 0 h 23"/>
                  <a:gd name="T20" fmla="*/ 11 w 24"/>
                  <a:gd name="T21" fmla="*/ 4 h 23"/>
                  <a:gd name="T22" fmla="*/ 13 w 24"/>
                  <a:gd name="T23" fmla="*/ 4 h 23"/>
                  <a:gd name="T24" fmla="*/ 19 w 24"/>
                  <a:gd name="T25" fmla="*/ 0 h 23"/>
                  <a:gd name="T26" fmla="*/ 17 w 24"/>
                  <a:gd name="T27" fmla="*/ 7 h 23"/>
                  <a:gd name="T28" fmla="*/ 18 w 24"/>
                  <a:gd name="T29" fmla="*/ 9 h 23"/>
                  <a:gd name="T30" fmla="*/ 24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24" y="14"/>
                    </a:moveTo>
                    <a:cubicBezTo>
                      <a:pt x="21" y="14"/>
                      <a:pt x="19" y="14"/>
                      <a:pt x="17" y="15"/>
                    </a:cubicBezTo>
                    <a:cubicBezTo>
                      <a:pt x="16" y="15"/>
                      <a:pt x="15" y="15"/>
                      <a:pt x="14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3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7" y="1"/>
                      <a:pt x="9" y="3"/>
                      <a:pt x="11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3"/>
                      <a:pt x="17" y="1"/>
                      <a:pt x="19" y="0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17" y="8"/>
                      <a:pt x="17" y="9"/>
                      <a:pt x="18" y="9"/>
                    </a:cubicBezTo>
                    <a:cubicBezTo>
                      <a:pt x="20" y="11"/>
                      <a:pt x="22" y="12"/>
                      <a:pt x="24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3" name="Freeform 40"/>
              <p:cNvSpPr/>
              <p:nvPr/>
            </p:nvSpPr>
            <p:spPr bwMode="auto">
              <a:xfrm>
                <a:off x="8753280" y="1211947"/>
                <a:ext cx="75853" cy="75853"/>
              </a:xfrm>
              <a:custGeom>
                <a:avLst/>
                <a:gdLst>
                  <a:gd name="T0" fmla="*/ 24 w 24"/>
                  <a:gd name="T1" fmla="*/ 14 h 23"/>
                  <a:gd name="T2" fmla="*/ 17 w 24"/>
                  <a:gd name="T3" fmla="*/ 14 h 23"/>
                  <a:gd name="T4" fmla="*/ 14 w 24"/>
                  <a:gd name="T5" fmla="*/ 17 h 23"/>
                  <a:gd name="T6" fmla="*/ 12 w 24"/>
                  <a:gd name="T7" fmla="*/ 23 h 23"/>
                  <a:gd name="T8" fmla="*/ 9 w 24"/>
                  <a:gd name="T9" fmla="*/ 16 h 23"/>
                  <a:gd name="T10" fmla="*/ 7 w 24"/>
                  <a:gd name="T11" fmla="*/ 15 h 23"/>
                  <a:gd name="T12" fmla="*/ 0 w 24"/>
                  <a:gd name="T13" fmla="*/ 14 h 23"/>
                  <a:gd name="T14" fmla="*/ 5 w 24"/>
                  <a:gd name="T15" fmla="*/ 9 h 23"/>
                  <a:gd name="T16" fmla="*/ 6 w 24"/>
                  <a:gd name="T17" fmla="*/ 7 h 23"/>
                  <a:gd name="T18" fmla="*/ 5 w 24"/>
                  <a:gd name="T19" fmla="*/ 0 h 23"/>
                  <a:gd name="T20" fmla="*/ 11 w 24"/>
                  <a:gd name="T21" fmla="*/ 4 h 23"/>
                  <a:gd name="T22" fmla="*/ 13 w 24"/>
                  <a:gd name="T23" fmla="*/ 4 h 23"/>
                  <a:gd name="T24" fmla="*/ 19 w 24"/>
                  <a:gd name="T25" fmla="*/ 0 h 23"/>
                  <a:gd name="T26" fmla="*/ 18 w 24"/>
                  <a:gd name="T27" fmla="*/ 7 h 23"/>
                  <a:gd name="T28" fmla="*/ 19 w 24"/>
                  <a:gd name="T29" fmla="*/ 10 h 23"/>
                  <a:gd name="T30" fmla="*/ 24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24" y="14"/>
                    </a:moveTo>
                    <a:cubicBezTo>
                      <a:pt x="21" y="14"/>
                      <a:pt x="19" y="15"/>
                      <a:pt x="17" y="14"/>
                    </a:cubicBezTo>
                    <a:cubicBezTo>
                      <a:pt x="16" y="14"/>
                      <a:pt x="15" y="15"/>
                      <a:pt x="14" y="17"/>
                    </a:cubicBezTo>
                    <a:cubicBezTo>
                      <a:pt x="14" y="19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4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6" y="5"/>
                      <a:pt x="5" y="3"/>
                      <a:pt x="5" y="0"/>
                    </a:cubicBezTo>
                    <a:cubicBezTo>
                      <a:pt x="7" y="1"/>
                      <a:pt x="9" y="2"/>
                      <a:pt x="11" y="4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19" y="3"/>
                      <a:pt x="18" y="5"/>
                      <a:pt x="18" y="7"/>
                    </a:cubicBezTo>
                    <a:cubicBezTo>
                      <a:pt x="17" y="8"/>
                      <a:pt x="18" y="9"/>
                      <a:pt x="19" y="10"/>
                    </a:cubicBezTo>
                    <a:cubicBezTo>
                      <a:pt x="20" y="11"/>
                      <a:pt x="22" y="12"/>
                      <a:pt x="24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4" name="Freeform 41"/>
              <p:cNvSpPr/>
              <p:nvPr/>
            </p:nvSpPr>
            <p:spPr bwMode="auto">
              <a:xfrm>
                <a:off x="8441743" y="1211947"/>
                <a:ext cx="75853" cy="75853"/>
              </a:xfrm>
              <a:custGeom>
                <a:avLst/>
                <a:gdLst>
                  <a:gd name="T0" fmla="*/ 0 w 24"/>
                  <a:gd name="T1" fmla="*/ 14 h 23"/>
                  <a:gd name="T2" fmla="*/ 6 w 24"/>
                  <a:gd name="T3" fmla="*/ 9 h 23"/>
                  <a:gd name="T4" fmla="*/ 6 w 24"/>
                  <a:gd name="T5" fmla="*/ 7 h 23"/>
                  <a:gd name="T6" fmla="*/ 5 w 24"/>
                  <a:gd name="T7" fmla="*/ 0 h 23"/>
                  <a:gd name="T8" fmla="*/ 11 w 24"/>
                  <a:gd name="T9" fmla="*/ 4 h 23"/>
                  <a:gd name="T10" fmla="*/ 14 w 24"/>
                  <a:gd name="T11" fmla="*/ 4 h 23"/>
                  <a:gd name="T12" fmla="*/ 20 w 24"/>
                  <a:gd name="T13" fmla="*/ 0 h 23"/>
                  <a:gd name="T14" fmla="*/ 18 w 24"/>
                  <a:gd name="T15" fmla="*/ 7 h 23"/>
                  <a:gd name="T16" fmla="*/ 19 w 24"/>
                  <a:gd name="T17" fmla="*/ 10 h 23"/>
                  <a:gd name="T18" fmla="*/ 24 w 24"/>
                  <a:gd name="T19" fmla="*/ 14 h 23"/>
                  <a:gd name="T20" fmla="*/ 18 w 24"/>
                  <a:gd name="T21" fmla="*/ 14 h 23"/>
                  <a:gd name="T22" fmla="*/ 15 w 24"/>
                  <a:gd name="T23" fmla="*/ 17 h 23"/>
                  <a:gd name="T24" fmla="*/ 12 w 24"/>
                  <a:gd name="T25" fmla="*/ 23 h 23"/>
                  <a:gd name="T26" fmla="*/ 9 w 24"/>
                  <a:gd name="T27" fmla="*/ 16 h 23"/>
                  <a:gd name="T28" fmla="*/ 7 w 24"/>
                  <a:gd name="T29" fmla="*/ 15 h 23"/>
                  <a:gd name="T30" fmla="*/ 0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0" y="14"/>
                    </a:moveTo>
                    <a:cubicBezTo>
                      <a:pt x="2" y="12"/>
                      <a:pt x="4" y="11"/>
                      <a:pt x="6" y="9"/>
                    </a:cubicBezTo>
                    <a:cubicBezTo>
                      <a:pt x="6" y="9"/>
                      <a:pt x="7" y="8"/>
                      <a:pt x="6" y="7"/>
                    </a:cubicBezTo>
                    <a:cubicBezTo>
                      <a:pt x="6" y="5"/>
                      <a:pt x="5" y="3"/>
                      <a:pt x="5" y="0"/>
                    </a:cubicBezTo>
                    <a:cubicBezTo>
                      <a:pt x="7" y="1"/>
                      <a:pt x="9" y="2"/>
                      <a:pt x="11" y="4"/>
                    </a:cubicBezTo>
                    <a:cubicBezTo>
                      <a:pt x="12" y="4"/>
                      <a:pt x="13" y="4"/>
                      <a:pt x="14" y="4"/>
                    </a:cubicBezTo>
                    <a:cubicBezTo>
                      <a:pt x="15" y="2"/>
                      <a:pt x="17" y="1"/>
                      <a:pt x="20" y="0"/>
                    </a:cubicBezTo>
                    <a:cubicBezTo>
                      <a:pt x="19" y="2"/>
                      <a:pt x="19" y="5"/>
                      <a:pt x="18" y="7"/>
                    </a:cubicBezTo>
                    <a:cubicBezTo>
                      <a:pt x="18" y="8"/>
                      <a:pt x="18" y="9"/>
                      <a:pt x="19" y="10"/>
                    </a:cubicBezTo>
                    <a:cubicBezTo>
                      <a:pt x="21" y="11"/>
                      <a:pt x="22" y="12"/>
                      <a:pt x="24" y="14"/>
                    </a:cubicBezTo>
                    <a:cubicBezTo>
                      <a:pt x="22" y="14"/>
                      <a:pt x="20" y="14"/>
                      <a:pt x="18" y="14"/>
                    </a:cubicBezTo>
                    <a:cubicBezTo>
                      <a:pt x="16" y="14"/>
                      <a:pt x="15" y="15"/>
                      <a:pt x="15" y="17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5" name="Freeform 42"/>
              <p:cNvSpPr/>
              <p:nvPr/>
            </p:nvSpPr>
            <p:spPr bwMode="auto">
              <a:xfrm>
                <a:off x="8338800" y="1211947"/>
                <a:ext cx="78561" cy="75853"/>
              </a:xfrm>
              <a:custGeom>
                <a:avLst/>
                <a:gdLst>
                  <a:gd name="T0" fmla="*/ 24 w 24"/>
                  <a:gd name="T1" fmla="*/ 14 h 23"/>
                  <a:gd name="T2" fmla="*/ 17 w 24"/>
                  <a:gd name="T3" fmla="*/ 15 h 23"/>
                  <a:gd name="T4" fmla="*/ 15 w 24"/>
                  <a:gd name="T5" fmla="*/ 16 h 23"/>
                  <a:gd name="T6" fmla="*/ 12 w 24"/>
                  <a:gd name="T7" fmla="*/ 23 h 23"/>
                  <a:gd name="T8" fmla="*/ 9 w 24"/>
                  <a:gd name="T9" fmla="*/ 16 h 23"/>
                  <a:gd name="T10" fmla="*/ 7 w 24"/>
                  <a:gd name="T11" fmla="*/ 15 h 23"/>
                  <a:gd name="T12" fmla="*/ 0 w 24"/>
                  <a:gd name="T13" fmla="*/ 14 h 23"/>
                  <a:gd name="T14" fmla="*/ 5 w 24"/>
                  <a:gd name="T15" fmla="*/ 10 h 23"/>
                  <a:gd name="T16" fmla="*/ 6 w 24"/>
                  <a:gd name="T17" fmla="*/ 6 h 23"/>
                  <a:gd name="T18" fmla="*/ 5 w 24"/>
                  <a:gd name="T19" fmla="*/ 0 h 23"/>
                  <a:gd name="T20" fmla="*/ 10 w 24"/>
                  <a:gd name="T21" fmla="*/ 3 h 23"/>
                  <a:gd name="T22" fmla="*/ 14 w 24"/>
                  <a:gd name="T23" fmla="*/ 3 h 23"/>
                  <a:gd name="T24" fmla="*/ 19 w 24"/>
                  <a:gd name="T25" fmla="*/ 0 h 23"/>
                  <a:gd name="T26" fmla="*/ 18 w 24"/>
                  <a:gd name="T27" fmla="*/ 7 h 23"/>
                  <a:gd name="T28" fmla="*/ 19 w 24"/>
                  <a:gd name="T29" fmla="*/ 9 h 23"/>
                  <a:gd name="T30" fmla="*/ 24 w 24"/>
                  <a:gd name="T3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24" y="14"/>
                    </a:moveTo>
                    <a:cubicBezTo>
                      <a:pt x="21" y="14"/>
                      <a:pt x="19" y="14"/>
                      <a:pt x="17" y="15"/>
                    </a:cubicBezTo>
                    <a:cubicBezTo>
                      <a:pt x="16" y="15"/>
                      <a:pt x="15" y="15"/>
                      <a:pt x="15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3" y="11"/>
                      <a:pt x="5" y="10"/>
                    </a:cubicBezTo>
                    <a:cubicBezTo>
                      <a:pt x="6" y="9"/>
                      <a:pt x="7" y="8"/>
                      <a:pt x="6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7" y="1"/>
                      <a:pt x="8" y="2"/>
                      <a:pt x="10" y="3"/>
                    </a:cubicBezTo>
                    <a:cubicBezTo>
                      <a:pt x="11" y="4"/>
                      <a:pt x="13" y="4"/>
                      <a:pt x="14" y="3"/>
                    </a:cubicBezTo>
                    <a:cubicBezTo>
                      <a:pt x="16" y="2"/>
                      <a:pt x="17" y="1"/>
                      <a:pt x="19" y="0"/>
                    </a:cubicBezTo>
                    <a:cubicBezTo>
                      <a:pt x="19" y="3"/>
                      <a:pt x="18" y="5"/>
                      <a:pt x="18" y="7"/>
                    </a:cubicBezTo>
                    <a:cubicBezTo>
                      <a:pt x="17" y="8"/>
                      <a:pt x="18" y="9"/>
                      <a:pt x="19" y="9"/>
                    </a:cubicBezTo>
                    <a:cubicBezTo>
                      <a:pt x="20" y="11"/>
                      <a:pt x="22" y="12"/>
                      <a:pt x="24" y="1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6" name="Freeform 43"/>
              <p:cNvSpPr/>
              <p:nvPr/>
            </p:nvSpPr>
            <p:spPr bwMode="auto">
              <a:xfrm>
                <a:off x="8029971" y="1211947"/>
                <a:ext cx="75853" cy="75853"/>
              </a:xfrm>
              <a:custGeom>
                <a:avLst/>
                <a:gdLst>
                  <a:gd name="T0" fmla="*/ 5 w 24"/>
                  <a:gd name="T1" fmla="*/ 0 h 23"/>
                  <a:gd name="T2" fmla="*/ 10 w 24"/>
                  <a:gd name="T3" fmla="*/ 4 h 23"/>
                  <a:gd name="T4" fmla="*/ 13 w 24"/>
                  <a:gd name="T5" fmla="*/ 4 h 23"/>
                  <a:gd name="T6" fmla="*/ 19 w 24"/>
                  <a:gd name="T7" fmla="*/ 0 h 23"/>
                  <a:gd name="T8" fmla="*/ 18 w 24"/>
                  <a:gd name="T9" fmla="*/ 7 h 23"/>
                  <a:gd name="T10" fmla="*/ 19 w 24"/>
                  <a:gd name="T11" fmla="*/ 10 h 23"/>
                  <a:gd name="T12" fmla="*/ 24 w 24"/>
                  <a:gd name="T13" fmla="*/ 14 h 23"/>
                  <a:gd name="T14" fmla="*/ 17 w 24"/>
                  <a:gd name="T15" fmla="*/ 15 h 23"/>
                  <a:gd name="T16" fmla="*/ 14 w 24"/>
                  <a:gd name="T17" fmla="*/ 16 h 23"/>
                  <a:gd name="T18" fmla="*/ 12 w 24"/>
                  <a:gd name="T19" fmla="*/ 23 h 23"/>
                  <a:gd name="T20" fmla="*/ 9 w 24"/>
                  <a:gd name="T21" fmla="*/ 16 h 23"/>
                  <a:gd name="T22" fmla="*/ 7 w 24"/>
                  <a:gd name="T23" fmla="*/ 15 h 23"/>
                  <a:gd name="T24" fmla="*/ 0 w 24"/>
                  <a:gd name="T25" fmla="*/ 14 h 23"/>
                  <a:gd name="T26" fmla="*/ 5 w 24"/>
                  <a:gd name="T27" fmla="*/ 9 h 23"/>
                  <a:gd name="T28" fmla="*/ 6 w 24"/>
                  <a:gd name="T29" fmla="*/ 7 h 23"/>
                  <a:gd name="T30" fmla="*/ 5 w 24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3">
                    <a:moveTo>
                      <a:pt x="5" y="0"/>
                    </a:moveTo>
                    <a:cubicBezTo>
                      <a:pt x="7" y="1"/>
                      <a:pt x="9" y="2"/>
                      <a:pt x="10" y="4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19" y="2"/>
                      <a:pt x="18" y="5"/>
                      <a:pt x="18" y="7"/>
                    </a:cubicBezTo>
                    <a:cubicBezTo>
                      <a:pt x="17" y="8"/>
                      <a:pt x="18" y="9"/>
                      <a:pt x="19" y="10"/>
                    </a:cubicBezTo>
                    <a:cubicBezTo>
                      <a:pt x="20" y="11"/>
                      <a:pt x="22" y="12"/>
                      <a:pt x="24" y="14"/>
                    </a:cubicBezTo>
                    <a:cubicBezTo>
                      <a:pt x="21" y="14"/>
                      <a:pt x="19" y="14"/>
                      <a:pt x="17" y="15"/>
                    </a:cubicBezTo>
                    <a:cubicBezTo>
                      <a:pt x="16" y="15"/>
                      <a:pt x="15" y="15"/>
                      <a:pt x="14" y="16"/>
                    </a:cubicBezTo>
                    <a:cubicBezTo>
                      <a:pt x="14" y="18"/>
                      <a:pt x="13" y="20"/>
                      <a:pt x="12" y="23"/>
                    </a:cubicBezTo>
                    <a:cubicBezTo>
                      <a:pt x="11" y="20"/>
                      <a:pt x="10" y="18"/>
                      <a:pt x="9" y="16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4"/>
                      <a:pt x="3" y="14"/>
                      <a:pt x="0" y="14"/>
                    </a:cubicBezTo>
                    <a:cubicBezTo>
                      <a:pt x="2" y="12"/>
                      <a:pt x="4" y="11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6" y="5"/>
                      <a:pt x="5" y="3"/>
                      <a:pt x="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95000">
                    <a:schemeClr val="accent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5240795" y="1773256"/>
              <a:ext cx="2787927" cy="1392461"/>
              <a:chOff x="-8442325" y="7612063"/>
              <a:chExt cx="4175125" cy="2035175"/>
            </a:xfrm>
            <a:gradFill flip="none" rotWithShape="1">
              <a:gsLst>
                <a:gs pos="0">
                  <a:schemeClr val="bg1"/>
                </a:gs>
                <a:gs pos="95000">
                  <a:schemeClr val="accent1"/>
                </a:gs>
              </a:gsLst>
              <a:lin ang="5400000" scaled="1"/>
              <a:tileRect/>
            </a:gradFill>
          </p:grpSpPr>
          <p:sp>
            <p:nvSpPr>
              <p:cNvPr id="288" name="Freeform 1525"/>
              <p:cNvSpPr/>
              <p:nvPr/>
            </p:nvSpPr>
            <p:spPr bwMode="auto">
              <a:xfrm>
                <a:off x="-7385050" y="9358313"/>
                <a:ext cx="2044700" cy="288925"/>
              </a:xfrm>
              <a:custGeom>
                <a:avLst/>
                <a:gdLst>
                  <a:gd name="T0" fmla="*/ 2624 w 2624"/>
                  <a:gd name="T1" fmla="*/ 351 h 371"/>
                  <a:gd name="T2" fmla="*/ 2236 w 2624"/>
                  <a:gd name="T3" fmla="*/ 308 h 371"/>
                  <a:gd name="T4" fmla="*/ 1726 w 2624"/>
                  <a:gd name="T5" fmla="*/ 135 h 371"/>
                  <a:gd name="T6" fmla="*/ 1408 w 2624"/>
                  <a:gd name="T7" fmla="*/ 140 h 371"/>
                  <a:gd name="T8" fmla="*/ 1668 w 2624"/>
                  <a:gd name="T9" fmla="*/ 329 h 371"/>
                  <a:gd name="T10" fmla="*/ 1515 w 2624"/>
                  <a:gd name="T11" fmla="*/ 309 h 371"/>
                  <a:gd name="T12" fmla="*/ 1352 w 2624"/>
                  <a:gd name="T13" fmla="*/ 186 h 371"/>
                  <a:gd name="T14" fmla="*/ 1282 w 2624"/>
                  <a:gd name="T15" fmla="*/ 186 h 371"/>
                  <a:gd name="T16" fmla="*/ 1118 w 2624"/>
                  <a:gd name="T17" fmla="*/ 308 h 371"/>
                  <a:gd name="T18" fmla="*/ 965 w 2624"/>
                  <a:gd name="T19" fmla="*/ 331 h 371"/>
                  <a:gd name="T20" fmla="*/ 1224 w 2624"/>
                  <a:gd name="T21" fmla="*/ 140 h 371"/>
                  <a:gd name="T22" fmla="*/ 908 w 2624"/>
                  <a:gd name="T23" fmla="*/ 135 h 371"/>
                  <a:gd name="T24" fmla="*/ 327 w 2624"/>
                  <a:gd name="T25" fmla="*/ 323 h 371"/>
                  <a:gd name="T26" fmla="*/ 0 w 2624"/>
                  <a:gd name="T27" fmla="*/ 361 h 371"/>
                  <a:gd name="T28" fmla="*/ 7 w 2624"/>
                  <a:gd name="T29" fmla="*/ 345 h 371"/>
                  <a:gd name="T30" fmla="*/ 639 w 2624"/>
                  <a:gd name="T31" fmla="*/ 75 h 371"/>
                  <a:gd name="T32" fmla="*/ 1276 w 2624"/>
                  <a:gd name="T33" fmla="*/ 90 h 371"/>
                  <a:gd name="T34" fmla="*/ 1359 w 2624"/>
                  <a:gd name="T35" fmla="*/ 89 h 371"/>
                  <a:gd name="T36" fmla="*/ 2158 w 2624"/>
                  <a:gd name="T37" fmla="*/ 131 h 371"/>
                  <a:gd name="T38" fmla="*/ 2605 w 2624"/>
                  <a:gd name="T39" fmla="*/ 338 h 371"/>
                  <a:gd name="T40" fmla="*/ 2624 w 2624"/>
                  <a:gd name="T41" fmla="*/ 35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24" h="371">
                    <a:moveTo>
                      <a:pt x="2624" y="351"/>
                    </a:moveTo>
                    <a:cubicBezTo>
                      <a:pt x="2489" y="370"/>
                      <a:pt x="2360" y="346"/>
                      <a:pt x="2236" y="308"/>
                    </a:cubicBezTo>
                    <a:cubicBezTo>
                      <a:pt x="2065" y="255"/>
                      <a:pt x="1896" y="192"/>
                      <a:pt x="1726" y="135"/>
                    </a:cubicBezTo>
                    <a:cubicBezTo>
                      <a:pt x="1620" y="99"/>
                      <a:pt x="1515" y="110"/>
                      <a:pt x="1408" y="140"/>
                    </a:cubicBezTo>
                    <a:cubicBezTo>
                      <a:pt x="1498" y="199"/>
                      <a:pt x="1595" y="245"/>
                      <a:pt x="1668" y="329"/>
                    </a:cubicBezTo>
                    <a:cubicBezTo>
                      <a:pt x="1582" y="371"/>
                      <a:pt x="1577" y="366"/>
                      <a:pt x="1515" y="309"/>
                    </a:cubicBezTo>
                    <a:cubicBezTo>
                      <a:pt x="1465" y="262"/>
                      <a:pt x="1409" y="222"/>
                      <a:pt x="1352" y="186"/>
                    </a:cubicBezTo>
                    <a:cubicBezTo>
                      <a:pt x="1335" y="175"/>
                      <a:pt x="1299" y="175"/>
                      <a:pt x="1282" y="186"/>
                    </a:cubicBezTo>
                    <a:cubicBezTo>
                      <a:pt x="1225" y="222"/>
                      <a:pt x="1168" y="262"/>
                      <a:pt x="1118" y="308"/>
                    </a:cubicBezTo>
                    <a:cubicBezTo>
                      <a:pt x="1054" y="367"/>
                      <a:pt x="1057" y="371"/>
                      <a:pt x="965" y="331"/>
                    </a:cubicBezTo>
                    <a:cubicBezTo>
                      <a:pt x="1035" y="244"/>
                      <a:pt x="1135" y="201"/>
                      <a:pt x="1224" y="140"/>
                    </a:cubicBezTo>
                    <a:cubicBezTo>
                      <a:pt x="1118" y="110"/>
                      <a:pt x="1014" y="100"/>
                      <a:pt x="908" y="135"/>
                    </a:cubicBezTo>
                    <a:cubicBezTo>
                      <a:pt x="715" y="198"/>
                      <a:pt x="522" y="264"/>
                      <a:pt x="327" y="323"/>
                    </a:cubicBezTo>
                    <a:cubicBezTo>
                      <a:pt x="223" y="354"/>
                      <a:pt x="114" y="370"/>
                      <a:pt x="0" y="361"/>
                    </a:cubicBezTo>
                    <a:cubicBezTo>
                      <a:pt x="3" y="353"/>
                      <a:pt x="4" y="346"/>
                      <a:pt x="7" y="345"/>
                    </a:cubicBezTo>
                    <a:cubicBezTo>
                      <a:pt x="217" y="254"/>
                      <a:pt x="424" y="152"/>
                      <a:pt x="639" y="75"/>
                    </a:cubicBezTo>
                    <a:cubicBezTo>
                      <a:pt x="849" y="0"/>
                      <a:pt x="1065" y="30"/>
                      <a:pt x="1276" y="90"/>
                    </a:cubicBezTo>
                    <a:cubicBezTo>
                      <a:pt x="1302" y="98"/>
                      <a:pt x="1334" y="97"/>
                      <a:pt x="1359" y="89"/>
                    </a:cubicBezTo>
                    <a:cubicBezTo>
                      <a:pt x="1631" y="8"/>
                      <a:pt x="1897" y="15"/>
                      <a:pt x="2158" y="131"/>
                    </a:cubicBezTo>
                    <a:cubicBezTo>
                      <a:pt x="2308" y="198"/>
                      <a:pt x="2456" y="269"/>
                      <a:pt x="2605" y="338"/>
                    </a:cubicBezTo>
                    <a:cubicBezTo>
                      <a:pt x="2612" y="341"/>
                      <a:pt x="2618" y="347"/>
                      <a:pt x="2624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89" name="Freeform 1526"/>
              <p:cNvSpPr/>
              <p:nvPr/>
            </p:nvSpPr>
            <p:spPr bwMode="auto">
              <a:xfrm>
                <a:off x="-7881938" y="9326563"/>
                <a:ext cx="638175" cy="317500"/>
              </a:xfrm>
              <a:custGeom>
                <a:avLst/>
                <a:gdLst>
                  <a:gd name="T0" fmla="*/ 459 w 818"/>
                  <a:gd name="T1" fmla="*/ 111 h 407"/>
                  <a:gd name="T2" fmla="*/ 396 w 818"/>
                  <a:gd name="T3" fmla="*/ 59 h 407"/>
                  <a:gd name="T4" fmla="*/ 343 w 818"/>
                  <a:gd name="T5" fmla="*/ 0 h 407"/>
                  <a:gd name="T6" fmla="*/ 818 w 818"/>
                  <a:gd name="T7" fmla="*/ 180 h 407"/>
                  <a:gd name="T8" fmla="*/ 0 w 818"/>
                  <a:gd name="T9" fmla="*/ 228 h 407"/>
                  <a:gd name="T10" fmla="*/ 459 w 818"/>
                  <a:gd name="T11" fmla="*/ 111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8" h="407">
                    <a:moveTo>
                      <a:pt x="459" y="111"/>
                    </a:moveTo>
                    <a:cubicBezTo>
                      <a:pt x="435" y="91"/>
                      <a:pt x="414" y="76"/>
                      <a:pt x="396" y="59"/>
                    </a:cubicBezTo>
                    <a:cubicBezTo>
                      <a:pt x="379" y="43"/>
                      <a:pt x="365" y="24"/>
                      <a:pt x="343" y="0"/>
                    </a:cubicBezTo>
                    <a:cubicBezTo>
                      <a:pt x="508" y="63"/>
                      <a:pt x="663" y="121"/>
                      <a:pt x="818" y="180"/>
                    </a:cubicBezTo>
                    <a:cubicBezTo>
                      <a:pt x="634" y="361"/>
                      <a:pt x="286" y="407"/>
                      <a:pt x="0" y="228"/>
                    </a:cubicBezTo>
                    <a:cubicBezTo>
                      <a:pt x="171" y="232"/>
                      <a:pt x="322" y="205"/>
                      <a:pt x="459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0" name="Freeform 1527"/>
              <p:cNvSpPr/>
              <p:nvPr/>
            </p:nvSpPr>
            <p:spPr bwMode="auto">
              <a:xfrm>
                <a:off x="-5480050" y="9329738"/>
                <a:ext cx="625475" cy="307975"/>
              </a:xfrm>
              <a:custGeom>
                <a:avLst/>
                <a:gdLst>
                  <a:gd name="T0" fmla="*/ 0 w 803"/>
                  <a:gd name="T1" fmla="*/ 174 h 395"/>
                  <a:gd name="T2" fmla="*/ 462 w 803"/>
                  <a:gd name="T3" fmla="*/ 0 h 395"/>
                  <a:gd name="T4" fmla="*/ 471 w 803"/>
                  <a:gd name="T5" fmla="*/ 6 h 395"/>
                  <a:gd name="T6" fmla="*/ 363 w 803"/>
                  <a:gd name="T7" fmla="*/ 109 h 395"/>
                  <a:gd name="T8" fmla="*/ 803 w 803"/>
                  <a:gd name="T9" fmla="*/ 221 h 395"/>
                  <a:gd name="T10" fmla="*/ 0 w 803"/>
                  <a:gd name="T11" fmla="*/ 174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3" h="395">
                    <a:moveTo>
                      <a:pt x="0" y="174"/>
                    </a:moveTo>
                    <a:cubicBezTo>
                      <a:pt x="154" y="116"/>
                      <a:pt x="308" y="58"/>
                      <a:pt x="462" y="0"/>
                    </a:cubicBezTo>
                    <a:cubicBezTo>
                      <a:pt x="465" y="2"/>
                      <a:pt x="468" y="4"/>
                      <a:pt x="471" y="6"/>
                    </a:cubicBezTo>
                    <a:cubicBezTo>
                      <a:pt x="436" y="39"/>
                      <a:pt x="401" y="73"/>
                      <a:pt x="363" y="109"/>
                    </a:cubicBezTo>
                    <a:cubicBezTo>
                      <a:pt x="496" y="198"/>
                      <a:pt x="643" y="228"/>
                      <a:pt x="803" y="221"/>
                    </a:cubicBezTo>
                    <a:cubicBezTo>
                      <a:pt x="649" y="395"/>
                      <a:pt x="148" y="362"/>
                      <a:pt x="0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1" name="Freeform 1528"/>
              <p:cNvSpPr/>
              <p:nvPr/>
            </p:nvSpPr>
            <p:spPr bwMode="auto">
              <a:xfrm>
                <a:off x="-4714875" y="8907463"/>
                <a:ext cx="352425" cy="361950"/>
              </a:xfrm>
              <a:custGeom>
                <a:avLst/>
                <a:gdLst>
                  <a:gd name="T0" fmla="*/ 453 w 453"/>
                  <a:gd name="T1" fmla="*/ 121 h 466"/>
                  <a:gd name="T2" fmla="*/ 163 w 453"/>
                  <a:gd name="T3" fmla="*/ 448 h 466"/>
                  <a:gd name="T4" fmla="*/ 47 w 453"/>
                  <a:gd name="T5" fmla="*/ 465 h 466"/>
                  <a:gd name="T6" fmla="*/ 11 w 453"/>
                  <a:gd name="T7" fmla="*/ 437 h 466"/>
                  <a:gd name="T8" fmla="*/ 115 w 453"/>
                  <a:gd name="T9" fmla="*/ 6 h 466"/>
                  <a:gd name="T10" fmla="*/ 128 w 453"/>
                  <a:gd name="T11" fmla="*/ 0 h 466"/>
                  <a:gd name="T12" fmla="*/ 137 w 453"/>
                  <a:gd name="T13" fmla="*/ 279 h 466"/>
                  <a:gd name="T14" fmla="*/ 316 w 453"/>
                  <a:gd name="T15" fmla="*/ 235 h 466"/>
                  <a:gd name="T16" fmla="*/ 453 w 453"/>
                  <a:gd name="T17" fmla="*/ 121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466">
                    <a:moveTo>
                      <a:pt x="453" y="121"/>
                    </a:moveTo>
                    <a:cubicBezTo>
                      <a:pt x="437" y="281"/>
                      <a:pt x="325" y="407"/>
                      <a:pt x="163" y="448"/>
                    </a:cubicBezTo>
                    <a:cubicBezTo>
                      <a:pt x="125" y="457"/>
                      <a:pt x="86" y="463"/>
                      <a:pt x="47" y="465"/>
                    </a:cubicBezTo>
                    <a:cubicBezTo>
                      <a:pt x="35" y="466"/>
                      <a:pt x="11" y="448"/>
                      <a:pt x="11" y="437"/>
                    </a:cubicBezTo>
                    <a:cubicBezTo>
                      <a:pt x="0" y="283"/>
                      <a:pt x="30" y="137"/>
                      <a:pt x="115" y="6"/>
                    </a:cubicBezTo>
                    <a:cubicBezTo>
                      <a:pt x="116" y="3"/>
                      <a:pt x="121" y="3"/>
                      <a:pt x="128" y="0"/>
                    </a:cubicBezTo>
                    <a:cubicBezTo>
                      <a:pt x="161" y="91"/>
                      <a:pt x="142" y="184"/>
                      <a:pt x="137" y="279"/>
                    </a:cubicBezTo>
                    <a:cubicBezTo>
                      <a:pt x="205" y="286"/>
                      <a:pt x="265" y="271"/>
                      <a:pt x="316" y="235"/>
                    </a:cubicBezTo>
                    <a:cubicBezTo>
                      <a:pt x="364" y="202"/>
                      <a:pt x="406" y="160"/>
                      <a:pt x="453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2" name="Freeform 1529"/>
              <p:cNvSpPr/>
              <p:nvPr/>
            </p:nvSpPr>
            <p:spPr bwMode="auto">
              <a:xfrm>
                <a:off x="-8362950" y="8907463"/>
                <a:ext cx="346075" cy="377825"/>
              </a:xfrm>
              <a:custGeom>
                <a:avLst/>
                <a:gdLst>
                  <a:gd name="T0" fmla="*/ 333 w 444"/>
                  <a:gd name="T1" fmla="*/ 0 h 486"/>
                  <a:gd name="T2" fmla="*/ 428 w 444"/>
                  <a:gd name="T3" fmla="*/ 221 h 486"/>
                  <a:gd name="T4" fmla="*/ 444 w 444"/>
                  <a:gd name="T5" fmla="*/ 430 h 486"/>
                  <a:gd name="T6" fmla="*/ 414 w 444"/>
                  <a:gd name="T7" fmla="*/ 465 h 486"/>
                  <a:gd name="T8" fmla="*/ 1 w 444"/>
                  <a:gd name="T9" fmla="*/ 144 h 486"/>
                  <a:gd name="T10" fmla="*/ 1 w 444"/>
                  <a:gd name="T11" fmla="*/ 123 h 486"/>
                  <a:gd name="T12" fmla="*/ 143 w 444"/>
                  <a:gd name="T13" fmla="*/ 238 h 486"/>
                  <a:gd name="T14" fmla="*/ 315 w 444"/>
                  <a:gd name="T15" fmla="*/ 280 h 486"/>
                  <a:gd name="T16" fmla="*/ 315 w 444"/>
                  <a:gd name="T17" fmla="*/ 2 h 486"/>
                  <a:gd name="T18" fmla="*/ 333 w 444"/>
                  <a:gd name="T19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4" h="486">
                    <a:moveTo>
                      <a:pt x="333" y="0"/>
                    </a:moveTo>
                    <a:cubicBezTo>
                      <a:pt x="384" y="65"/>
                      <a:pt x="414" y="141"/>
                      <a:pt x="428" y="221"/>
                    </a:cubicBezTo>
                    <a:cubicBezTo>
                      <a:pt x="440" y="289"/>
                      <a:pt x="441" y="360"/>
                      <a:pt x="444" y="430"/>
                    </a:cubicBezTo>
                    <a:cubicBezTo>
                      <a:pt x="444" y="442"/>
                      <a:pt x="426" y="464"/>
                      <a:pt x="414" y="465"/>
                    </a:cubicBezTo>
                    <a:cubicBezTo>
                      <a:pt x="232" y="486"/>
                      <a:pt x="29" y="326"/>
                      <a:pt x="1" y="144"/>
                    </a:cubicBezTo>
                    <a:cubicBezTo>
                      <a:pt x="0" y="138"/>
                      <a:pt x="1" y="131"/>
                      <a:pt x="1" y="123"/>
                    </a:cubicBezTo>
                    <a:cubicBezTo>
                      <a:pt x="50" y="163"/>
                      <a:pt x="94" y="204"/>
                      <a:pt x="143" y="238"/>
                    </a:cubicBezTo>
                    <a:cubicBezTo>
                      <a:pt x="193" y="272"/>
                      <a:pt x="251" y="285"/>
                      <a:pt x="315" y="280"/>
                    </a:cubicBezTo>
                    <a:cubicBezTo>
                      <a:pt x="315" y="185"/>
                      <a:pt x="315" y="94"/>
                      <a:pt x="315" y="2"/>
                    </a:cubicBezTo>
                    <a:cubicBezTo>
                      <a:pt x="321" y="2"/>
                      <a:pt x="327" y="1"/>
                      <a:pt x="3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3" name="Freeform 1530"/>
              <p:cNvSpPr/>
              <p:nvPr/>
            </p:nvSpPr>
            <p:spPr bwMode="auto">
              <a:xfrm>
                <a:off x="-4994275" y="9155113"/>
                <a:ext cx="417513" cy="333375"/>
              </a:xfrm>
              <a:custGeom>
                <a:avLst/>
                <a:gdLst>
                  <a:gd name="T0" fmla="*/ 0 w 537"/>
                  <a:gd name="T1" fmla="*/ 293 h 429"/>
                  <a:gd name="T2" fmla="*/ 262 w 537"/>
                  <a:gd name="T3" fmla="*/ 0 h 429"/>
                  <a:gd name="T4" fmla="*/ 245 w 537"/>
                  <a:gd name="T5" fmla="*/ 223 h 429"/>
                  <a:gd name="T6" fmla="*/ 389 w 537"/>
                  <a:gd name="T7" fmla="*/ 240 h 429"/>
                  <a:gd name="T8" fmla="*/ 537 w 537"/>
                  <a:gd name="T9" fmla="*/ 230 h 429"/>
                  <a:gd name="T10" fmla="*/ 0 w 537"/>
                  <a:gd name="T11" fmla="*/ 293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7" h="429">
                    <a:moveTo>
                      <a:pt x="0" y="293"/>
                    </a:moveTo>
                    <a:cubicBezTo>
                      <a:pt x="38" y="209"/>
                      <a:pt x="185" y="45"/>
                      <a:pt x="262" y="0"/>
                    </a:cubicBezTo>
                    <a:cubicBezTo>
                      <a:pt x="286" y="45"/>
                      <a:pt x="284" y="82"/>
                      <a:pt x="245" y="223"/>
                    </a:cubicBezTo>
                    <a:cubicBezTo>
                      <a:pt x="294" y="229"/>
                      <a:pt x="341" y="239"/>
                      <a:pt x="389" y="240"/>
                    </a:cubicBezTo>
                    <a:cubicBezTo>
                      <a:pt x="438" y="242"/>
                      <a:pt x="487" y="234"/>
                      <a:pt x="537" y="230"/>
                    </a:cubicBezTo>
                    <a:cubicBezTo>
                      <a:pt x="455" y="396"/>
                      <a:pt x="166" y="429"/>
                      <a:pt x="0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4" name="Freeform 1531"/>
              <p:cNvSpPr/>
              <p:nvPr/>
            </p:nvSpPr>
            <p:spPr bwMode="auto">
              <a:xfrm>
                <a:off x="-8153400" y="9150351"/>
                <a:ext cx="423863" cy="338138"/>
              </a:xfrm>
              <a:custGeom>
                <a:avLst/>
                <a:gdLst>
                  <a:gd name="T0" fmla="*/ 279 w 543"/>
                  <a:gd name="T1" fmla="*/ 0 h 434"/>
                  <a:gd name="T2" fmla="*/ 543 w 543"/>
                  <a:gd name="T3" fmla="*/ 292 h 434"/>
                  <a:gd name="T4" fmla="*/ 0 w 543"/>
                  <a:gd name="T5" fmla="*/ 235 h 434"/>
                  <a:gd name="T6" fmla="*/ 149 w 543"/>
                  <a:gd name="T7" fmla="*/ 246 h 434"/>
                  <a:gd name="T8" fmla="*/ 288 w 543"/>
                  <a:gd name="T9" fmla="*/ 230 h 434"/>
                  <a:gd name="T10" fmla="*/ 259 w 543"/>
                  <a:gd name="T11" fmla="*/ 7 h 434"/>
                  <a:gd name="T12" fmla="*/ 279 w 543"/>
                  <a:gd name="T13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434">
                    <a:moveTo>
                      <a:pt x="279" y="0"/>
                    </a:moveTo>
                    <a:cubicBezTo>
                      <a:pt x="381" y="85"/>
                      <a:pt x="475" y="177"/>
                      <a:pt x="543" y="292"/>
                    </a:cubicBezTo>
                    <a:cubicBezTo>
                      <a:pt x="407" y="434"/>
                      <a:pt x="109" y="404"/>
                      <a:pt x="0" y="235"/>
                    </a:cubicBezTo>
                    <a:cubicBezTo>
                      <a:pt x="53" y="239"/>
                      <a:pt x="101" y="247"/>
                      <a:pt x="149" y="246"/>
                    </a:cubicBezTo>
                    <a:cubicBezTo>
                      <a:pt x="198" y="245"/>
                      <a:pt x="246" y="235"/>
                      <a:pt x="288" y="230"/>
                    </a:cubicBezTo>
                    <a:cubicBezTo>
                      <a:pt x="277" y="148"/>
                      <a:pt x="268" y="77"/>
                      <a:pt x="259" y="7"/>
                    </a:cubicBezTo>
                    <a:cubicBezTo>
                      <a:pt x="266" y="5"/>
                      <a:pt x="272" y="3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5" name="Freeform 1532"/>
              <p:cNvSpPr/>
              <p:nvPr/>
            </p:nvSpPr>
            <p:spPr bwMode="auto">
              <a:xfrm>
                <a:off x="-8442325" y="8613776"/>
                <a:ext cx="274638" cy="404813"/>
              </a:xfrm>
              <a:custGeom>
                <a:avLst/>
                <a:gdLst>
                  <a:gd name="T0" fmla="*/ 239 w 352"/>
                  <a:gd name="T1" fmla="*/ 238 h 520"/>
                  <a:gd name="T2" fmla="*/ 282 w 352"/>
                  <a:gd name="T3" fmla="*/ 0 h 520"/>
                  <a:gd name="T4" fmla="*/ 302 w 352"/>
                  <a:gd name="T5" fmla="*/ 520 h 520"/>
                  <a:gd name="T6" fmla="*/ 30 w 352"/>
                  <a:gd name="T7" fmla="*/ 25 h 520"/>
                  <a:gd name="T8" fmla="*/ 239 w 352"/>
                  <a:gd name="T9" fmla="*/ 238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520">
                    <a:moveTo>
                      <a:pt x="239" y="238"/>
                    </a:moveTo>
                    <a:cubicBezTo>
                      <a:pt x="255" y="154"/>
                      <a:pt x="268" y="77"/>
                      <a:pt x="282" y="0"/>
                    </a:cubicBezTo>
                    <a:cubicBezTo>
                      <a:pt x="346" y="172"/>
                      <a:pt x="352" y="344"/>
                      <a:pt x="302" y="520"/>
                    </a:cubicBezTo>
                    <a:cubicBezTo>
                      <a:pt x="164" y="494"/>
                      <a:pt x="0" y="273"/>
                      <a:pt x="30" y="25"/>
                    </a:cubicBezTo>
                    <a:cubicBezTo>
                      <a:pt x="79" y="123"/>
                      <a:pt x="138" y="195"/>
                      <a:pt x="239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6" name="Freeform 1533"/>
              <p:cNvSpPr/>
              <p:nvPr/>
            </p:nvSpPr>
            <p:spPr bwMode="auto">
              <a:xfrm>
                <a:off x="-4557713" y="8615363"/>
                <a:ext cx="290513" cy="407988"/>
              </a:xfrm>
              <a:custGeom>
                <a:avLst/>
                <a:gdLst>
                  <a:gd name="T0" fmla="*/ 70 w 374"/>
                  <a:gd name="T1" fmla="*/ 0 h 522"/>
                  <a:gd name="T2" fmla="*/ 112 w 374"/>
                  <a:gd name="T3" fmla="*/ 233 h 522"/>
                  <a:gd name="T4" fmla="*/ 317 w 374"/>
                  <a:gd name="T5" fmla="*/ 34 h 522"/>
                  <a:gd name="T6" fmla="*/ 54 w 374"/>
                  <a:gd name="T7" fmla="*/ 522 h 522"/>
                  <a:gd name="T8" fmla="*/ 70 w 374"/>
                  <a:gd name="T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522">
                    <a:moveTo>
                      <a:pt x="70" y="0"/>
                    </a:moveTo>
                    <a:cubicBezTo>
                      <a:pt x="84" y="75"/>
                      <a:pt x="98" y="151"/>
                      <a:pt x="112" y="233"/>
                    </a:cubicBezTo>
                    <a:cubicBezTo>
                      <a:pt x="213" y="195"/>
                      <a:pt x="270" y="122"/>
                      <a:pt x="317" y="34"/>
                    </a:cubicBezTo>
                    <a:cubicBezTo>
                      <a:pt x="374" y="190"/>
                      <a:pt x="230" y="457"/>
                      <a:pt x="54" y="522"/>
                    </a:cubicBezTo>
                    <a:cubicBezTo>
                      <a:pt x="0" y="345"/>
                      <a:pt x="7" y="172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7" name="Freeform 1534"/>
              <p:cNvSpPr/>
              <p:nvPr/>
            </p:nvSpPr>
            <p:spPr bwMode="auto">
              <a:xfrm>
                <a:off x="-4513263" y="8299451"/>
                <a:ext cx="231775" cy="358775"/>
              </a:xfrm>
              <a:custGeom>
                <a:avLst/>
                <a:gdLst>
                  <a:gd name="T0" fmla="*/ 4 w 298"/>
                  <a:gd name="T1" fmla="*/ 30 h 461"/>
                  <a:gd name="T2" fmla="*/ 144 w 298"/>
                  <a:gd name="T3" fmla="*/ 208 h 461"/>
                  <a:gd name="T4" fmla="*/ 269 w 298"/>
                  <a:gd name="T5" fmla="*/ 0 h 461"/>
                  <a:gd name="T6" fmla="*/ 141 w 298"/>
                  <a:gd name="T7" fmla="*/ 461 h 461"/>
                  <a:gd name="T8" fmla="*/ 4 w 298"/>
                  <a:gd name="T9" fmla="*/ 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461">
                    <a:moveTo>
                      <a:pt x="4" y="30"/>
                    </a:moveTo>
                    <a:cubicBezTo>
                      <a:pt x="55" y="95"/>
                      <a:pt x="98" y="149"/>
                      <a:pt x="144" y="208"/>
                    </a:cubicBezTo>
                    <a:cubicBezTo>
                      <a:pt x="213" y="152"/>
                      <a:pt x="229" y="71"/>
                      <a:pt x="269" y="0"/>
                    </a:cubicBezTo>
                    <a:cubicBezTo>
                      <a:pt x="298" y="118"/>
                      <a:pt x="223" y="403"/>
                      <a:pt x="141" y="461"/>
                    </a:cubicBezTo>
                    <a:cubicBezTo>
                      <a:pt x="68" y="371"/>
                      <a:pt x="0" y="166"/>
                      <a:pt x="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8" name="Freeform 1535"/>
              <p:cNvSpPr/>
              <p:nvPr/>
            </p:nvSpPr>
            <p:spPr bwMode="auto">
              <a:xfrm>
                <a:off x="-8439150" y="8297863"/>
                <a:ext cx="238125" cy="361950"/>
              </a:xfrm>
              <a:custGeom>
                <a:avLst/>
                <a:gdLst>
                  <a:gd name="T0" fmla="*/ 152 w 305"/>
                  <a:gd name="T1" fmla="*/ 466 h 466"/>
                  <a:gd name="T2" fmla="*/ 22 w 305"/>
                  <a:gd name="T3" fmla="*/ 0 h 466"/>
                  <a:gd name="T4" fmla="*/ 148 w 305"/>
                  <a:gd name="T5" fmla="*/ 209 h 466"/>
                  <a:gd name="T6" fmla="*/ 281 w 305"/>
                  <a:gd name="T7" fmla="*/ 41 h 466"/>
                  <a:gd name="T8" fmla="*/ 152 w 305"/>
                  <a:gd name="T9" fmla="*/ 466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466">
                    <a:moveTo>
                      <a:pt x="152" y="466"/>
                    </a:moveTo>
                    <a:cubicBezTo>
                      <a:pt x="64" y="376"/>
                      <a:pt x="0" y="147"/>
                      <a:pt x="22" y="0"/>
                    </a:cubicBezTo>
                    <a:cubicBezTo>
                      <a:pt x="64" y="72"/>
                      <a:pt x="79" y="154"/>
                      <a:pt x="148" y="209"/>
                    </a:cubicBezTo>
                    <a:cubicBezTo>
                      <a:pt x="194" y="151"/>
                      <a:pt x="237" y="97"/>
                      <a:pt x="281" y="41"/>
                    </a:cubicBezTo>
                    <a:cubicBezTo>
                      <a:pt x="305" y="120"/>
                      <a:pt x="233" y="353"/>
                      <a:pt x="152" y="4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99" name="Freeform 1536"/>
              <p:cNvSpPr/>
              <p:nvPr/>
            </p:nvSpPr>
            <p:spPr bwMode="auto">
              <a:xfrm>
                <a:off x="-8305800" y="7747001"/>
                <a:ext cx="265113" cy="349250"/>
              </a:xfrm>
              <a:custGeom>
                <a:avLst/>
                <a:gdLst>
                  <a:gd name="T0" fmla="*/ 50 w 342"/>
                  <a:gd name="T1" fmla="*/ 448 h 448"/>
                  <a:gd name="T2" fmla="*/ 116 w 342"/>
                  <a:gd name="T3" fmla="*/ 0 h 448"/>
                  <a:gd name="T4" fmla="*/ 116 w 342"/>
                  <a:gd name="T5" fmla="*/ 280 h 448"/>
                  <a:gd name="T6" fmla="*/ 342 w 342"/>
                  <a:gd name="T7" fmla="*/ 140 h 448"/>
                  <a:gd name="T8" fmla="*/ 50 w 342"/>
                  <a:gd name="T9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48">
                    <a:moveTo>
                      <a:pt x="50" y="448"/>
                    </a:moveTo>
                    <a:cubicBezTo>
                      <a:pt x="0" y="286"/>
                      <a:pt x="12" y="137"/>
                      <a:pt x="116" y="0"/>
                    </a:cubicBezTo>
                    <a:cubicBezTo>
                      <a:pt x="116" y="90"/>
                      <a:pt x="116" y="180"/>
                      <a:pt x="116" y="280"/>
                    </a:cubicBezTo>
                    <a:cubicBezTo>
                      <a:pt x="195" y="231"/>
                      <a:pt x="263" y="189"/>
                      <a:pt x="342" y="140"/>
                    </a:cubicBezTo>
                    <a:cubicBezTo>
                      <a:pt x="324" y="233"/>
                      <a:pt x="161" y="399"/>
                      <a:pt x="50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0" name="Freeform 1537"/>
              <p:cNvSpPr/>
              <p:nvPr/>
            </p:nvSpPr>
            <p:spPr bwMode="auto">
              <a:xfrm>
                <a:off x="-4694238" y="7748588"/>
                <a:ext cx="274638" cy="350838"/>
              </a:xfrm>
              <a:custGeom>
                <a:avLst/>
                <a:gdLst>
                  <a:gd name="T0" fmla="*/ 241 w 353"/>
                  <a:gd name="T1" fmla="*/ 0 h 449"/>
                  <a:gd name="T2" fmla="*/ 302 w 353"/>
                  <a:gd name="T3" fmla="*/ 449 h 449"/>
                  <a:gd name="T4" fmla="*/ 0 w 353"/>
                  <a:gd name="T5" fmla="*/ 152 h 449"/>
                  <a:gd name="T6" fmla="*/ 227 w 353"/>
                  <a:gd name="T7" fmla="*/ 275 h 449"/>
                  <a:gd name="T8" fmla="*/ 241 w 353"/>
                  <a:gd name="T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449">
                    <a:moveTo>
                      <a:pt x="241" y="0"/>
                    </a:moveTo>
                    <a:cubicBezTo>
                      <a:pt x="341" y="137"/>
                      <a:pt x="353" y="285"/>
                      <a:pt x="302" y="449"/>
                    </a:cubicBezTo>
                    <a:cubicBezTo>
                      <a:pt x="175" y="378"/>
                      <a:pt x="82" y="280"/>
                      <a:pt x="0" y="152"/>
                    </a:cubicBezTo>
                    <a:cubicBezTo>
                      <a:pt x="97" y="168"/>
                      <a:pt x="154" y="231"/>
                      <a:pt x="227" y="275"/>
                    </a:cubicBezTo>
                    <a:cubicBezTo>
                      <a:pt x="264" y="182"/>
                      <a:pt x="244" y="91"/>
                      <a:pt x="2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1" name="Freeform 1538"/>
              <p:cNvSpPr/>
              <p:nvPr/>
            </p:nvSpPr>
            <p:spPr bwMode="auto">
              <a:xfrm>
                <a:off x="-4565650" y="7953376"/>
                <a:ext cx="239713" cy="385763"/>
              </a:xfrm>
              <a:custGeom>
                <a:avLst/>
                <a:gdLst>
                  <a:gd name="T0" fmla="*/ 221 w 306"/>
                  <a:gd name="T1" fmla="*/ 0 h 494"/>
                  <a:gd name="T2" fmla="*/ 222 w 306"/>
                  <a:gd name="T3" fmla="*/ 494 h 494"/>
                  <a:gd name="T4" fmla="*/ 0 w 306"/>
                  <a:gd name="T5" fmla="*/ 208 h 494"/>
                  <a:gd name="T6" fmla="*/ 12 w 306"/>
                  <a:gd name="T7" fmla="*/ 193 h 494"/>
                  <a:gd name="T8" fmla="*/ 191 w 306"/>
                  <a:gd name="T9" fmla="*/ 328 h 494"/>
                  <a:gd name="T10" fmla="*/ 221 w 306"/>
                  <a:gd name="T11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94">
                    <a:moveTo>
                      <a:pt x="221" y="0"/>
                    </a:moveTo>
                    <a:cubicBezTo>
                      <a:pt x="306" y="116"/>
                      <a:pt x="305" y="358"/>
                      <a:pt x="222" y="494"/>
                    </a:cubicBezTo>
                    <a:cubicBezTo>
                      <a:pt x="115" y="423"/>
                      <a:pt x="42" y="328"/>
                      <a:pt x="0" y="208"/>
                    </a:cubicBezTo>
                    <a:cubicBezTo>
                      <a:pt x="4" y="203"/>
                      <a:pt x="8" y="198"/>
                      <a:pt x="12" y="193"/>
                    </a:cubicBezTo>
                    <a:cubicBezTo>
                      <a:pt x="70" y="237"/>
                      <a:pt x="128" y="281"/>
                      <a:pt x="191" y="328"/>
                    </a:cubicBezTo>
                    <a:cubicBezTo>
                      <a:pt x="242" y="227"/>
                      <a:pt x="228" y="118"/>
                      <a:pt x="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2" name="Freeform 1539"/>
              <p:cNvSpPr/>
              <p:nvPr/>
            </p:nvSpPr>
            <p:spPr bwMode="auto">
              <a:xfrm>
                <a:off x="-8401050" y="7956551"/>
                <a:ext cx="236538" cy="379413"/>
              </a:xfrm>
              <a:custGeom>
                <a:avLst/>
                <a:gdLst>
                  <a:gd name="T0" fmla="*/ 111 w 304"/>
                  <a:gd name="T1" fmla="*/ 332 h 486"/>
                  <a:gd name="T2" fmla="*/ 299 w 304"/>
                  <a:gd name="T3" fmla="*/ 184 h 486"/>
                  <a:gd name="T4" fmla="*/ 88 w 304"/>
                  <a:gd name="T5" fmla="*/ 486 h 486"/>
                  <a:gd name="T6" fmla="*/ 81 w 304"/>
                  <a:gd name="T7" fmla="*/ 0 h 486"/>
                  <a:gd name="T8" fmla="*/ 82 w 304"/>
                  <a:gd name="T9" fmla="*/ 168 h 486"/>
                  <a:gd name="T10" fmla="*/ 111 w 304"/>
                  <a:gd name="T11" fmla="*/ 33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486">
                    <a:moveTo>
                      <a:pt x="111" y="332"/>
                    </a:moveTo>
                    <a:cubicBezTo>
                      <a:pt x="180" y="278"/>
                      <a:pt x="236" y="234"/>
                      <a:pt x="299" y="184"/>
                    </a:cubicBezTo>
                    <a:cubicBezTo>
                      <a:pt x="304" y="274"/>
                      <a:pt x="196" y="422"/>
                      <a:pt x="88" y="486"/>
                    </a:cubicBezTo>
                    <a:cubicBezTo>
                      <a:pt x="5" y="392"/>
                      <a:pt x="0" y="130"/>
                      <a:pt x="81" y="0"/>
                    </a:cubicBezTo>
                    <a:cubicBezTo>
                      <a:pt x="81" y="59"/>
                      <a:pt x="78" y="114"/>
                      <a:pt x="82" y="168"/>
                    </a:cubicBezTo>
                    <a:cubicBezTo>
                      <a:pt x="87" y="221"/>
                      <a:pt x="101" y="273"/>
                      <a:pt x="111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3" name="Freeform 1540"/>
              <p:cNvSpPr/>
              <p:nvPr/>
            </p:nvSpPr>
            <p:spPr bwMode="auto">
              <a:xfrm>
                <a:off x="-4779963" y="7613651"/>
                <a:ext cx="201613" cy="247650"/>
              </a:xfrm>
              <a:custGeom>
                <a:avLst/>
                <a:gdLst>
                  <a:gd name="T0" fmla="*/ 258 w 258"/>
                  <a:gd name="T1" fmla="*/ 318 h 318"/>
                  <a:gd name="T2" fmla="*/ 0 w 258"/>
                  <a:gd name="T3" fmla="*/ 3 h 318"/>
                  <a:gd name="T4" fmla="*/ 258 w 258"/>
                  <a:gd name="T5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8" h="318">
                    <a:moveTo>
                      <a:pt x="258" y="318"/>
                    </a:moveTo>
                    <a:cubicBezTo>
                      <a:pt x="128" y="242"/>
                      <a:pt x="52" y="135"/>
                      <a:pt x="0" y="3"/>
                    </a:cubicBezTo>
                    <a:cubicBezTo>
                      <a:pt x="139" y="0"/>
                      <a:pt x="258" y="167"/>
                      <a:pt x="258" y="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4" name="Freeform 1541"/>
              <p:cNvSpPr/>
              <p:nvPr/>
            </p:nvSpPr>
            <p:spPr bwMode="auto">
              <a:xfrm>
                <a:off x="-8156575" y="7612063"/>
                <a:ext cx="212725" cy="247650"/>
              </a:xfrm>
              <a:custGeom>
                <a:avLst/>
                <a:gdLst>
                  <a:gd name="T0" fmla="*/ 272 w 272"/>
                  <a:gd name="T1" fmla="*/ 4 h 318"/>
                  <a:gd name="T2" fmla="*/ 17 w 272"/>
                  <a:gd name="T3" fmla="*/ 318 h 318"/>
                  <a:gd name="T4" fmla="*/ 272 w 272"/>
                  <a:gd name="T5" fmla="*/ 4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2" h="318">
                    <a:moveTo>
                      <a:pt x="272" y="4"/>
                    </a:moveTo>
                    <a:cubicBezTo>
                      <a:pt x="220" y="138"/>
                      <a:pt x="142" y="243"/>
                      <a:pt x="17" y="318"/>
                    </a:cubicBezTo>
                    <a:cubicBezTo>
                      <a:pt x="0" y="204"/>
                      <a:pt x="121" y="0"/>
                      <a:pt x="27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5F6B486-9D8A-8CDC-EDA7-C0000B47980E}"/>
              </a:ext>
            </a:extLst>
          </p:cNvPr>
          <p:cNvGrpSpPr/>
          <p:nvPr/>
        </p:nvGrpSpPr>
        <p:grpSpPr>
          <a:xfrm>
            <a:off x="5266601" y="3886425"/>
            <a:ext cx="6448121" cy="2582832"/>
            <a:chOff x="5266601" y="3886425"/>
            <a:chExt cx="6448121" cy="2582832"/>
          </a:xfrm>
        </p:grpSpPr>
        <p:grpSp>
          <p:nvGrpSpPr>
            <p:cNvPr id="3" name="组合 2"/>
            <p:cNvGrpSpPr/>
            <p:nvPr/>
          </p:nvGrpSpPr>
          <p:grpSpPr>
            <a:xfrm>
              <a:off x="5266601" y="3886425"/>
              <a:ext cx="6448121" cy="2582832"/>
              <a:chOff x="1" y="1710790"/>
              <a:chExt cx="5510319" cy="1003668"/>
            </a:xfrm>
          </p:grpSpPr>
          <p:sp>
            <p:nvSpPr>
              <p:cNvPr id="26" name="矩形: 剪去单角 25"/>
              <p:cNvSpPr/>
              <p:nvPr/>
            </p:nvSpPr>
            <p:spPr>
              <a:xfrm>
                <a:off x="1" y="1710790"/>
                <a:ext cx="5510319" cy="1003668"/>
              </a:xfrm>
              <a:prstGeom prst="snip1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01600" dir="2700000" sx="102000" sy="102000" algn="ctr" rotWithShape="0">
                  <a:schemeClr val="accent1"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3480995">
                <a:off x="5013441" y="1774726"/>
                <a:ext cx="495633" cy="94236"/>
              </a:xfrm>
              <a:prstGeom prst="triangle">
                <a:avLst/>
              </a:prstGeom>
              <a:ln>
                <a:noFill/>
              </a:ln>
              <a:effectLst>
                <a:outerShdw blurRad="88900" dist="38100" dir="10800000" algn="r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</p:grpSp>
        <p:sp>
          <p:nvSpPr>
            <p:cNvPr id="164" name="文本框 163"/>
            <p:cNvSpPr txBox="1"/>
            <p:nvPr/>
          </p:nvSpPr>
          <p:spPr>
            <a:xfrm>
              <a:off x="5405678" y="4012405"/>
              <a:ext cx="518443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煤电产业占规模以上工业企业营业收入的比例也由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2016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年的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77.7%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下降至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2021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年的</a:t>
              </a:r>
              <a:r>
                <a:rPr lang="en-US" altLang="zh-CN" sz="2000" b="1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</a:rPr>
                <a:t>39.3%</a:t>
              </a:r>
              <a:endParaRPr lang="zh-CN" altLang="en-US" sz="2000" b="1" dirty="0">
                <a:solidFill>
                  <a:srgbClr val="007EE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7" name="文本框 316"/>
            <p:cNvSpPr txBox="1"/>
            <p:nvPr/>
          </p:nvSpPr>
          <p:spPr>
            <a:xfrm>
              <a:off x="5405678" y="4742496"/>
              <a:ext cx="5184439" cy="806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“四新”经济投资占比则由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2016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年的</a:t>
              </a:r>
              <a:r>
                <a:rPr lang="en-US" altLang="zh-CN" sz="2000" b="1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</a:rPr>
                <a:t>24.3%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提高到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2021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年的</a:t>
              </a:r>
              <a:r>
                <a:rPr lang="en-US" altLang="zh-CN" sz="2000" b="1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</a:rPr>
                <a:t>59.9%</a:t>
              </a:r>
              <a:endParaRPr lang="zh-CN" altLang="en-US" sz="2000" b="1" dirty="0">
                <a:solidFill>
                  <a:srgbClr val="007EE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9" name="文本框 318"/>
            <p:cNvSpPr txBox="1"/>
            <p:nvPr/>
          </p:nvSpPr>
          <p:spPr>
            <a:xfrm>
              <a:off x="5639134" y="5482465"/>
              <a:ext cx="5789623" cy="8220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just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kern="100" spc="0" dirty="0">
                  <a:solidFill>
                    <a:srgbClr val="007EE6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荣信集团围绕打造煤化工循环经济产业基地，陆续实施了一大批技改项目，有力引导了行业发展。</a:t>
              </a:r>
              <a:endParaRPr lang="zh-CN" altLang="en-US" sz="1000" kern="100" dirty="0">
                <a:solidFill>
                  <a:srgbClr val="007EE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33" name="图片 33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8933" y="4766043"/>
              <a:ext cx="484537" cy="484537"/>
            </a:xfrm>
            <a:prstGeom prst="rect">
              <a:avLst/>
            </a:prstGeom>
          </p:spPr>
        </p:pic>
        <p:pic>
          <p:nvPicPr>
            <p:cNvPr id="334" name="图片 333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8933" y="4202029"/>
              <a:ext cx="484537" cy="484537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349645" y="1321512"/>
            <a:ext cx="4256236" cy="430887"/>
            <a:chOff x="6213531" y="1128525"/>
            <a:chExt cx="4256236" cy="430887"/>
          </a:xfrm>
        </p:grpSpPr>
        <p:sp>
          <p:nvSpPr>
            <p:cNvPr id="12" name="矩形: 剪去对角 11"/>
            <p:cNvSpPr/>
            <p:nvPr/>
          </p:nvSpPr>
          <p:spPr>
            <a:xfrm>
              <a:off x="6213531" y="1150620"/>
              <a:ext cx="4256236" cy="393251"/>
            </a:xfrm>
            <a:prstGeom prst="snip2DiagRect">
              <a:avLst/>
            </a:prstGeom>
            <a:solidFill>
              <a:srgbClr val="007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425890" y="1128525"/>
              <a:ext cx="391798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邹城市作为典型的资源型城市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78" y="4634709"/>
            <a:ext cx="2764703" cy="186471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78" y="1812402"/>
            <a:ext cx="2806916" cy="188342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102" y="3302646"/>
            <a:ext cx="2764703" cy="1845798"/>
          </a:xfrm>
          <a:prstGeom prst="rect">
            <a:avLst/>
          </a:prstGeom>
        </p:spPr>
      </p:pic>
      <p:grpSp>
        <p:nvGrpSpPr>
          <p:cNvPr id="224" name="组合 223"/>
          <p:cNvGrpSpPr/>
          <p:nvPr/>
        </p:nvGrpSpPr>
        <p:grpSpPr>
          <a:xfrm>
            <a:off x="3490423" y="2540236"/>
            <a:ext cx="1345581" cy="707470"/>
            <a:chOff x="3490423" y="2540236"/>
            <a:chExt cx="1345581" cy="707470"/>
          </a:xfrm>
        </p:grpSpPr>
        <p:sp>
          <p:nvSpPr>
            <p:cNvPr id="113" name="文本框 112"/>
            <p:cNvSpPr txBox="1"/>
            <p:nvPr/>
          </p:nvSpPr>
          <p:spPr>
            <a:xfrm>
              <a:off x="3490423" y="2724486"/>
              <a:ext cx="13455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7EE6"/>
                  </a:solidFill>
                </a:rPr>
                <a:t>荣信集团公司</a:t>
              </a:r>
              <a:endParaRPr lang="en-US" altLang="zh-CN" sz="1400" dirty="0">
                <a:solidFill>
                  <a:srgbClr val="007EE6"/>
                </a:solidFill>
              </a:endParaRPr>
            </a:p>
            <a:p>
              <a:r>
                <a:rPr lang="zh-CN" altLang="en-US" sz="1400" dirty="0">
                  <a:solidFill>
                    <a:srgbClr val="007EE6"/>
                  </a:solidFill>
                </a:rPr>
                <a:t>研发中心</a:t>
              </a:r>
            </a:p>
          </p:txBody>
        </p:sp>
        <p:sp>
          <p:nvSpPr>
            <p:cNvPr id="29" name="直角三角形 28"/>
            <p:cNvSpPr/>
            <p:nvPr/>
          </p:nvSpPr>
          <p:spPr>
            <a:xfrm>
              <a:off x="3587080" y="2540236"/>
              <a:ext cx="166561" cy="166561"/>
            </a:xfrm>
            <a:prstGeom prst="rtTriangle">
              <a:avLst/>
            </a:prstGeom>
            <a:solidFill>
              <a:srgbClr val="1BA3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64589" y="4008762"/>
            <a:ext cx="1459486" cy="499591"/>
            <a:chOff x="3404698" y="2704122"/>
            <a:chExt cx="1459486" cy="499591"/>
          </a:xfrm>
        </p:grpSpPr>
        <p:sp>
          <p:nvSpPr>
            <p:cNvPr id="117" name="文本框 116"/>
            <p:cNvSpPr txBox="1"/>
            <p:nvPr/>
          </p:nvSpPr>
          <p:spPr>
            <a:xfrm>
              <a:off x="3404698" y="2895936"/>
              <a:ext cx="14594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7EE6"/>
                  </a:solidFill>
                </a:rPr>
                <a:t>荣信集团全景图</a:t>
              </a:r>
            </a:p>
          </p:txBody>
        </p:sp>
        <p:sp>
          <p:nvSpPr>
            <p:cNvPr id="118" name="直角三角形 117"/>
            <p:cNvSpPr/>
            <p:nvPr/>
          </p:nvSpPr>
          <p:spPr>
            <a:xfrm flipH="1">
              <a:off x="4565152" y="2704122"/>
              <a:ext cx="166561" cy="166561"/>
            </a:xfrm>
            <a:prstGeom prst="rtTriangle">
              <a:avLst/>
            </a:prstGeom>
            <a:solidFill>
              <a:srgbClr val="1BA3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376518" y="5761855"/>
            <a:ext cx="1459486" cy="737573"/>
            <a:chOff x="3404698" y="2681583"/>
            <a:chExt cx="1459486" cy="737573"/>
          </a:xfrm>
        </p:grpSpPr>
        <p:sp>
          <p:nvSpPr>
            <p:cNvPr id="120" name="文本框 119"/>
            <p:cNvSpPr txBox="1"/>
            <p:nvPr/>
          </p:nvSpPr>
          <p:spPr>
            <a:xfrm>
              <a:off x="3404698" y="2895936"/>
              <a:ext cx="145948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7EE6"/>
                  </a:solidFill>
                </a:rPr>
                <a:t>荣信集团生产区煤仓</a:t>
              </a:r>
            </a:p>
          </p:txBody>
        </p:sp>
        <p:sp>
          <p:nvSpPr>
            <p:cNvPr id="121" name="直角三角形 120"/>
            <p:cNvSpPr/>
            <p:nvPr/>
          </p:nvSpPr>
          <p:spPr>
            <a:xfrm rot="5400000" flipH="1">
              <a:off x="3537325" y="2681583"/>
              <a:ext cx="166561" cy="166561"/>
            </a:xfrm>
            <a:prstGeom prst="rtTriangle">
              <a:avLst/>
            </a:prstGeom>
            <a:solidFill>
              <a:srgbClr val="1BA3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15" name="Group 2"/>
            <p:cNvGrpSpPr/>
            <p:nvPr/>
          </p:nvGrpSpPr>
          <p:grpSpPr>
            <a:xfrm>
              <a:off x="458453" y="160379"/>
              <a:ext cx="731583" cy="768163"/>
              <a:chOff x="407653" y="122279"/>
              <a:chExt cx="731583" cy="76816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653" y="122279"/>
                <a:ext cx="731583" cy="768163"/>
              </a:xfrm>
              <a:prstGeom prst="rect">
                <a:avLst/>
              </a:prstGeom>
              <a:effectLst>
                <a:outerShdw blurRad="139700" dist="38100" dir="8100000" algn="tr" rotWithShape="0">
                  <a:schemeClr val="accent1">
                    <a:alpha val="38000"/>
                  </a:schemeClr>
                </a:outerShdw>
              </a:effectLst>
            </p:spPr>
          </p:pic>
          <p:sp>
            <p:nvSpPr>
              <p:cNvPr id="17" name="图形 3"/>
              <p:cNvSpPr/>
              <p:nvPr/>
            </p:nvSpPr>
            <p:spPr>
              <a:xfrm>
                <a:off x="665399" y="122279"/>
                <a:ext cx="306174" cy="309143"/>
              </a:xfrm>
              <a:custGeom>
                <a:avLst/>
                <a:gdLst>
                  <a:gd name="T0" fmla="*/ 12050 w 12677"/>
                  <a:gd name="T1" fmla="*/ 10726 h 12800"/>
                  <a:gd name="T2" fmla="*/ 11657 w 12677"/>
                  <a:gd name="T3" fmla="*/ 10726 h 12800"/>
                  <a:gd name="T4" fmla="*/ 11657 w 12677"/>
                  <a:gd name="T5" fmla="*/ 5012 h 12800"/>
                  <a:gd name="T6" fmla="*/ 11031 w 12677"/>
                  <a:gd name="T7" fmla="*/ 4386 h 12800"/>
                  <a:gd name="T8" fmla="*/ 8224 w 12677"/>
                  <a:gd name="T9" fmla="*/ 4386 h 12800"/>
                  <a:gd name="T10" fmla="*/ 8224 w 12677"/>
                  <a:gd name="T11" fmla="*/ 627 h 12800"/>
                  <a:gd name="T12" fmla="*/ 7598 w 12677"/>
                  <a:gd name="T13" fmla="*/ 0 h 12800"/>
                  <a:gd name="T14" fmla="*/ 1395 w 12677"/>
                  <a:gd name="T15" fmla="*/ 0 h 12800"/>
                  <a:gd name="T16" fmla="*/ 769 w 12677"/>
                  <a:gd name="T17" fmla="*/ 627 h 12800"/>
                  <a:gd name="T18" fmla="*/ 769 w 12677"/>
                  <a:gd name="T19" fmla="*/ 10726 h 12800"/>
                  <a:gd name="T20" fmla="*/ 627 w 12677"/>
                  <a:gd name="T21" fmla="*/ 10726 h 12800"/>
                  <a:gd name="T22" fmla="*/ 0 w 12677"/>
                  <a:gd name="T23" fmla="*/ 11352 h 12800"/>
                  <a:gd name="T24" fmla="*/ 0 w 12677"/>
                  <a:gd name="T25" fmla="*/ 12173 h 12800"/>
                  <a:gd name="T26" fmla="*/ 627 w 12677"/>
                  <a:gd name="T27" fmla="*/ 12800 h 12800"/>
                  <a:gd name="T28" fmla="*/ 12050 w 12677"/>
                  <a:gd name="T29" fmla="*/ 12800 h 12800"/>
                  <a:gd name="T30" fmla="*/ 12677 w 12677"/>
                  <a:gd name="T31" fmla="*/ 12173 h 12800"/>
                  <a:gd name="T32" fmla="*/ 12677 w 12677"/>
                  <a:gd name="T33" fmla="*/ 11352 h 12800"/>
                  <a:gd name="T34" fmla="*/ 12050 w 12677"/>
                  <a:gd name="T35" fmla="*/ 10726 h 12800"/>
                  <a:gd name="T36" fmla="*/ 6428 w 12677"/>
                  <a:gd name="T37" fmla="*/ 8437 h 12800"/>
                  <a:gd name="T38" fmla="*/ 5802 w 12677"/>
                  <a:gd name="T39" fmla="*/ 9064 h 12800"/>
                  <a:gd name="T40" fmla="*/ 3191 w 12677"/>
                  <a:gd name="T41" fmla="*/ 9064 h 12800"/>
                  <a:gd name="T42" fmla="*/ 2565 w 12677"/>
                  <a:gd name="T43" fmla="*/ 8437 h 12800"/>
                  <a:gd name="T44" fmla="*/ 2565 w 12677"/>
                  <a:gd name="T45" fmla="*/ 8249 h 12800"/>
                  <a:gd name="T46" fmla="*/ 3191 w 12677"/>
                  <a:gd name="T47" fmla="*/ 7623 h 12800"/>
                  <a:gd name="T48" fmla="*/ 5802 w 12677"/>
                  <a:gd name="T49" fmla="*/ 7623 h 12800"/>
                  <a:gd name="T50" fmla="*/ 6428 w 12677"/>
                  <a:gd name="T51" fmla="*/ 8249 h 12800"/>
                  <a:gd name="T52" fmla="*/ 6428 w 12677"/>
                  <a:gd name="T53" fmla="*/ 8437 h 12800"/>
                  <a:gd name="T54" fmla="*/ 6428 w 12677"/>
                  <a:gd name="T55" fmla="*/ 5701 h 12800"/>
                  <a:gd name="T56" fmla="*/ 5802 w 12677"/>
                  <a:gd name="T57" fmla="*/ 6328 h 12800"/>
                  <a:gd name="T58" fmla="*/ 3191 w 12677"/>
                  <a:gd name="T59" fmla="*/ 6328 h 12800"/>
                  <a:gd name="T60" fmla="*/ 2565 w 12677"/>
                  <a:gd name="T61" fmla="*/ 5701 h 12800"/>
                  <a:gd name="T62" fmla="*/ 2565 w 12677"/>
                  <a:gd name="T63" fmla="*/ 5514 h 12800"/>
                  <a:gd name="T64" fmla="*/ 3191 w 12677"/>
                  <a:gd name="T65" fmla="*/ 4887 h 12800"/>
                  <a:gd name="T66" fmla="*/ 5802 w 12677"/>
                  <a:gd name="T67" fmla="*/ 4887 h 12800"/>
                  <a:gd name="T68" fmla="*/ 6428 w 12677"/>
                  <a:gd name="T69" fmla="*/ 5514 h 12800"/>
                  <a:gd name="T70" fmla="*/ 6428 w 12677"/>
                  <a:gd name="T71" fmla="*/ 5701 h 12800"/>
                  <a:gd name="T72" fmla="*/ 6428 w 12677"/>
                  <a:gd name="T73" fmla="*/ 2757 h 12800"/>
                  <a:gd name="T74" fmla="*/ 5802 w 12677"/>
                  <a:gd name="T75" fmla="*/ 3383 h 12800"/>
                  <a:gd name="T76" fmla="*/ 3191 w 12677"/>
                  <a:gd name="T77" fmla="*/ 3383 h 12800"/>
                  <a:gd name="T78" fmla="*/ 2565 w 12677"/>
                  <a:gd name="T79" fmla="*/ 2757 h 12800"/>
                  <a:gd name="T80" fmla="*/ 2565 w 12677"/>
                  <a:gd name="T81" fmla="*/ 2569 h 12800"/>
                  <a:gd name="T82" fmla="*/ 3191 w 12677"/>
                  <a:gd name="T83" fmla="*/ 1942 h 12800"/>
                  <a:gd name="T84" fmla="*/ 5802 w 12677"/>
                  <a:gd name="T85" fmla="*/ 1942 h 12800"/>
                  <a:gd name="T86" fmla="*/ 6428 w 12677"/>
                  <a:gd name="T87" fmla="*/ 2569 h 12800"/>
                  <a:gd name="T88" fmla="*/ 6428 w 12677"/>
                  <a:gd name="T89" fmla="*/ 2757 h 12800"/>
                  <a:gd name="T90" fmla="*/ 10425 w 12677"/>
                  <a:gd name="T91" fmla="*/ 9555 h 12800"/>
                  <a:gd name="T92" fmla="*/ 8754 w 12677"/>
                  <a:gd name="T93" fmla="*/ 9555 h 12800"/>
                  <a:gd name="T94" fmla="*/ 8232 w 12677"/>
                  <a:gd name="T95" fmla="*/ 9032 h 12800"/>
                  <a:gd name="T96" fmla="*/ 8754 w 12677"/>
                  <a:gd name="T97" fmla="*/ 8510 h 12800"/>
                  <a:gd name="T98" fmla="*/ 10425 w 12677"/>
                  <a:gd name="T99" fmla="*/ 8510 h 12800"/>
                  <a:gd name="T100" fmla="*/ 10947 w 12677"/>
                  <a:gd name="T101" fmla="*/ 9032 h 12800"/>
                  <a:gd name="T102" fmla="*/ 10425 w 12677"/>
                  <a:gd name="T103" fmla="*/ 9555 h 12800"/>
                  <a:gd name="T104" fmla="*/ 10425 w 12677"/>
                  <a:gd name="T105" fmla="*/ 7445 h 12800"/>
                  <a:gd name="T106" fmla="*/ 8754 w 12677"/>
                  <a:gd name="T107" fmla="*/ 7445 h 12800"/>
                  <a:gd name="T108" fmla="*/ 8232 w 12677"/>
                  <a:gd name="T109" fmla="*/ 6923 h 12800"/>
                  <a:gd name="T110" fmla="*/ 8754 w 12677"/>
                  <a:gd name="T111" fmla="*/ 6401 h 12800"/>
                  <a:gd name="T112" fmla="*/ 10425 w 12677"/>
                  <a:gd name="T113" fmla="*/ 6401 h 12800"/>
                  <a:gd name="T114" fmla="*/ 10947 w 12677"/>
                  <a:gd name="T115" fmla="*/ 6923 h 12800"/>
                  <a:gd name="T116" fmla="*/ 10425 w 12677"/>
                  <a:gd name="T117" fmla="*/ 7445 h 12800"/>
                  <a:gd name="T118" fmla="*/ 10425 w 12677"/>
                  <a:gd name="T119" fmla="*/ 7445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77" h="12800">
                    <a:moveTo>
                      <a:pt x="12050" y="10726"/>
                    </a:moveTo>
                    <a:lnTo>
                      <a:pt x="11657" y="10726"/>
                    </a:lnTo>
                    <a:lnTo>
                      <a:pt x="11657" y="5012"/>
                    </a:lnTo>
                    <a:cubicBezTo>
                      <a:pt x="11657" y="4666"/>
                      <a:pt x="11377" y="4386"/>
                      <a:pt x="11031" y="4386"/>
                    </a:cubicBezTo>
                    <a:lnTo>
                      <a:pt x="8224" y="4386"/>
                    </a:lnTo>
                    <a:lnTo>
                      <a:pt x="8224" y="627"/>
                    </a:lnTo>
                    <a:cubicBezTo>
                      <a:pt x="8224" y="281"/>
                      <a:pt x="7944" y="0"/>
                      <a:pt x="7598" y="0"/>
                    </a:cubicBezTo>
                    <a:lnTo>
                      <a:pt x="1395" y="0"/>
                    </a:lnTo>
                    <a:cubicBezTo>
                      <a:pt x="1049" y="0"/>
                      <a:pt x="769" y="281"/>
                      <a:pt x="769" y="627"/>
                    </a:cubicBezTo>
                    <a:lnTo>
                      <a:pt x="769" y="10726"/>
                    </a:lnTo>
                    <a:lnTo>
                      <a:pt x="627" y="10726"/>
                    </a:lnTo>
                    <a:cubicBezTo>
                      <a:pt x="281" y="10726"/>
                      <a:pt x="0" y="11006"/>
                      <a:pt x="0" y="11352"/>
                    </a:cubicBezTo>
                    <a:lnTo>
                      <a:pt x="0" y="12173"/>
                    </a:lnTo>
                    <a:cubicBezTo>
                      <a:pt x="0" y="12519"/>
                      <a:pt x="281" y="12800"/>
                      <a:pt x="627" y="12800"/>
                    </a:cubicBezTo>
                    <a:lnTo>
                      <a:pt x="12050" y="12800"/>
                    </a:lnTo>
                    <a:cubicBezTo>
                      <a:pt x="12396" y="12800"/>
                      <a:pt x="12677" y="12519"/>
                      <a:pt x="12677" y="12173"/>
                    </a:cubicBezTo>
                    <a:lnTo>
                      <a:pt x="12677" y="11352"/>
                    </a:lnTo>
                    <a:cubicBezTo>
                      <a:pt x="12677" y="11006"/>
                      <a:pt x="12396" y="10726"/>
                      <a:pt x="12050" y="10726"/>
                    </a:cubicBezTo>
                    <a:close/>
                    <a:moveTo>
                      <a:pt x="6428" y="8437"/>
                    </a:moveTo>
                    <a:cubicBezTo>
                      <a:pt x="6428" y="8783"/>
                      <a:pt x="6148" y="9064"/>
                      <a:pt x="5802" y="9064"/>
                    </a:cubicBezTo>
                    <a:lnTo>
                      <a:pt x="3191" y="9064"/>
                    </a:lnTo>
                    <a:cubicBezTo>
                      <a:pt x="2845" y="9064"/>
                      <a:pt x="2565" y="8783"/>
                      <a:pt x="2565" y="8437"/>
                    </a:cubicBezTo>
                    <a:lnTo>
                      <a:pt x="2565" y="8249"/>
                    </a:lnTo>
                    <a:cubicBezTo>
                      <a:pt x="2565" y="7903"/>
                      <a:pt x="2845" y="7623"/>
                      <a:pt x="3191" y="7623"/>
                    </a:cubicBezTo>
                    <a:lnTo>
                      <a:pt x="5802" y="7623"/>
                    </a:lnTo>
                    <a:cubicBezTo>
                      <a:pt x="6148" y="7623"/>
                      <a:pt x="6428" y="7903"/>
                      <a:pt x="6428" y="8249"/>
                    </a:cubicBezTo>
                    <a:lnTo>
                      <a:pt x="6428" y="8437"/>
                    </a:lnTo>
                    <a:close/>
                    <a:moveTo>
                      <a:pt x="6428" y="5701"/>
                    </a:moveTo>
                    <a:cubicBezTo>
                      <a:pt x="6428" y="6047"/>
                      <a:pt x="6148" y="6328"/>
                      <a:pt x="5802" y="6328"/>
                    </a:cubicBezTo>
                    <a:lnTo>
                      <a:pt x="3191" y="6328"/>
                    </a:lnTo>
                    <a:cubicBezTo>
                      <a:pt x="2845" y="6328"/>
                      <a:pt x="2565" y="6047"/>
                      <a:pt x="2565" y="5701"/>
                    </a:cubicBezTo>
                    <a:lnTo>
                      <a:pt x="2565" y="5514"/>
                    </a:lnTo>
                    <a:cubicBezTo>
                      <a:pt x="2565" y="5168"/>
                      <a:pt x="2845" y="4887"/>
                      <a:pt x="3191" y="4887"/>
                    </a:cubicBezTo>
                    <a:lnTo>
                      <a:pt x="5802" y="4887"/>
                    </a:lnTo>
                    <a:cubicBezTo>
                      <a:pt x="6148" y="4887"/>
                      <a:pt x="6428" y="5168"/>
                      <a:pt x="6428" y="5514"/>
                    </a:cubicBezTo>
                    <a:lnTo>
                      <a:pt x="6428" y="5701"/>
                    </a:lnTo>
                    <a:close/>
                    <a:moveTo>
                      <a:pt x="6428" y="2757"/>
                    </a:moveTo>
                    <a:cubicBezTo>
                      <a:pt x="6428" y="3103"/>
                      <a:pt x="6148" y="3383"/>
                      <a:pt x="5802" y="3383"/>
                    </a:cubicBezTo>
                    <a:lnTo>
                      <a:pt x="3191" y="3383"/>
                    </a:lnTo>
                    <a:cubicBezTo>
                      <a:pt x="2845" y="3383"/>
                      <a:pt x="2565" y="3103"/>
                      <a:pt x="2565" y="2757"/>
                    </a:cubicBezTo>
                    <a:lnTo>
                      <a:pt x="2565" y="2569"/>
                    </a:lnTo>
                    <a:cubicBezTo>
                      <a:pt x="2565" y="2223"/>
                      <a:pt x="2845" y="1942"/>
                      <a:pt x="3191" y="1942"/>
                    </a:cubicBezTo>
                    <a:lnTo>
                      <a:pt x="5802" y="1942"/>
                    </a:lnTo>
                    <a:cubicBezTo>
                      <a:pt x="6148" y="1942"/>
                      <a:pt x="6428" y="2223"/>
                      <a:pt x="6428" y="2569"/>
                    </a:cubicBezTo>
                    <a:lnTo>
                      <a:pt x="6428" y="2757"/>
                    </a:lnTo>
                    <a:close/>
                    <a:moveTo>
                      <a:pt x="10425" y="9555"/>
                    </a:moveTo>
                    <a:lnTo>
                      <a:pt x="8754" y="9555"/>
                    </a:lnTo>
                    <a:cubicBezTo>
                      <a:pt x="8466" y="9555"/>
                      <a:pt x="8232" y="9321"/>
                      <a:pt x="8232" y="9032"/>
                    </a:cubicBezTo>
                    <a:cubicBezTo>
                      <a:pt x="8232" y="8744"/>
                      <a:pt x="8466" y="8510"/>
                      <a:pt x="8754" y="8510"/>
                    </a:cubicBezTo>
                    <a:lnTo>
                      <a:pt x="10425" y="8510"/>
                    </a:lnTo>
                    <a:cubicBezTo>
                      <a:pt x="10713" y="8510"/>
                      <a:pt x="10947" y="8744"/>
                      <a:pt x="10947" y="9032"/>
                    </a:cubicBezTo>
                    <a:cubicBezTo>
                      <a:pt x="10947" y="9321"/>
                      <a:pt x="10713" y="9555"/>
                      <a:pt x="10425" y="9555"/>
                    </a:cubicBezTo>
                    <a:close/>
                    <a:moveTo>
                      <a:pt x="10425" y="7445"/>
                    </a:moveTo>
                    <a:lnTo>
                      <a:pt x="8754" y="7445"/>
                    </a:lnTo>
                    <a:cubicBezTo>
                      <a:pt x="8466" y="7445"/>
                      <a:pt x="8232" y="7212"/>
                      <a:pt x="8232" y="6923"/>
                    </a:cubicBezTo>
                    <a:cubicBezTo>
                      <a:pt x="8232" y="6635"/>
                      <a:pt x="8466" y="6401"/>
                      <a:pt x="8754" y="6401"/>
                    </a:cubicBezTo>
                    <a:lnTo>
                      <a:pt x="10425" y="6401"/>
                    </a:lnTo>
                    <a:cubicBezTo>
                      <a:pt x="10713" y="6401"/>
                      <a:pt x="10947" y="6635"/>
                      <a:pt x="10947" y="6923"/>
                    </a:cubicBezTo>
                    <a:cubicBezTo>
                      <a:pt x="10947" y="7212"/>
                      <a:pt x="10713" y="7445"/>
                      <a:pt x="10425" y="7445"/>
                    </a:cubicBezTo>
                    <a:close/>
                    <a:moveTo>
                      <a:pt x="10425" y="7445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orthographicFront">
                  <a:rot lat="17999067" lon="1907607" rev="18922216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18" name="图形 3"/>
              <p:cNvSpPr/>
              <p:nvPr/>
            </p:nvSpPr>
            <p:spPr>
              <a:xfrm rot="4033627">
                <a:off x="545698" y="426273"/>
                <a:ext cx="307632" cy="309143"/>
              </a:xfrm>
              <a:custGeom>
                <a:avLst/>
                <a:gdLst>
                  <a:gd name="T0" fmla="*/ 3620 w 9336"/>
                  <a:gd name="T1" fmla="*/ 9379 h 9379"/>
                  <a:gd name="T2" fmla="*/ 3333 w 9336"/>
                  <a:gd name="T3" fmla="*/ 8275 h 9379"/>
                  <a:gd name="T4" fmla="*/ 2362 w 9336"/>
                  <a:gd name="T5" fmla="*/ 8761 h 9379"/>
                  <a:gd name="T6" fmla="*/ 618 w 9336"/>
                  <a:gd name="T7" fmla="*/ 7260 h 9379"/>
                  <a:gd name="T8" fmla="*/ 1192 w 9336"/>
                  <a:gd name="T9" fmla="*/ 6289 h 9379"/>
                  <a:gd name="T10" fmla="*/ 177 w 9336"/>
                  <a:gd name="T11" fmla="*/ 5936 h 9379"/>
                  <a:gd name="T12" fmla="*/ 0 w 9336"/>
                  <a:gd name="T13" fmla="*/ 3641 h 9379"/>
                  <a:gd name="T14" fmla="*/ 1104 w 9336"/>
                  <a:gd name="T15" fmla="*/ 3354 h 9379"/>
                  <a:gd name="T16" fmla="*/ 618 w 9336"/>
                  <a:gd name="T17" fmla="*/ 2383 h 9379"/>
                  <a:gd name="T18" fmla="*/ 2119 w 9336"/>
                  <a:gd name="T19" fmla="*/ 640 h 9379"/>
                  <a:gd name="T20" fmla="*/ 3090 w 9336"/>
                  <a:gd name="T21" fmla="*/ 1213 h 9379"/>
                  <a:gd name="T22" fmla="*/ 3443 w 9336"/>
                  <a:gd name="T23" fmla="*/ 176 h 9379"/>
                  <a:gd name="T24" fmla="*/ 5738 w 9336"/>
                  <a:gd name="T25" fmla="*/ 0 h 9379"/>
                  <a:gd name="T26" fmla="*/ 6025 w 9336"/>
                  <a:gd name="T27" fmla="*/ 1103 h 9379"/>
                  <a:gd name="T28" fmla="*/ 6996 w 9336"/>
                  <a:gd name="T29" fmla="*/ 617 h 9379"/>
                  <a:gd name="T30" fmla="*/ 8740 w 9336"/>
                  <a:gd name="T31" fmla="*/ 2118 h 9379"/>
                  <a:gd name="T32" fmla="*/ 8122 w 9336"/>
                  <a:gd name="T33" fmla="*/ 3133 h 9379"/>
                  <a:gd name="T34" fmla="*/ 9159 w 9336"/>
                  <a:gd name="T35" fmla="*/ 3486 h 9379"/>
                  <a:gd name="T36" fmla="*/ 9336 w 9336"/>
                  <a:gd name="T37" fmla="*/ 5782 h 9379"/>
                  <a:gd name="T38" fmla="*/ 8232 w 9336"/>
                  <a:gd name="T39" fmla="*/ 6046 h 9379"/>
                  <a:gd name="T40" fmla="*/ 8718 w 9336"/>
                  <a:gd name="T41" fmla="*/ 7017 h 9379"/>
                  <a:gd name="T42" fmla="*/ 7217 w 9336"/>
                  <a:gd name="T43" fmla="*/ 8761 h 9379"/>
                  <a:gd name="T44" fmla="*/ 6246 w 9336"/>
                  <a:gd name="T45" fmla="*/ 8187 h 9379"/>
                  <a:gd name="T46" fmla="*/ 5893 w 9336"/>
                  <a:gd name="T47" fmla="*/ 9224 h 9379"/>
                  <a:gd name="T48" fmla="*/ 3796 w 9336"/>
                  <a:gd name="T49" fmla="*/ 8982 h 9379"/>
                  <a:gd name="T50" fmla="*/ 5628 w 9336"/>
                  <a:gd name="T51" fmla="*/ 8121 h 9379"/>
                  <a:gd name="T52" fmla="*/ 6202 w 9336"/>
                  <a:gd name="T53" fmla="*/ 7790 h 9379"/>
                  <a:gd name="T54" fmla="*/ 7085 w 9336"/>
                  <a:gd name="T55" fmla="*/ 8364 h 9379"/>
                  <a:gd name="T56" fmla="*/ 7769 w 9336"/>
                  <a:gd name="T57" fmla="*/ 6444 h 9379"/>
                  <a:gd name="T58" fmla="*/ 7923 w 9336"/>
                  <a:gd name="T59" fmla="*/ 5782 h 9379"/>
                  <a:gd name="T60" fmla="*/ 8960 w 9336"/>
                  <a:gd name="T61" fmla="*/ 5561 h 9379"/>
                  <a:gd name="T62" fmla="*/ 8100 w 9336"/>
                  <a:gd name="T63" fmla="*/ 3729 h 9379"/>
                  <a:gd name="T64" fmla="*/ 7769 w 9336"/>
                  <a:gd name="T65" fmla="*/ 3155 h 9379"/>
                  <a:gd name="T66" fmla="*/ 8342 w 9336"/>
                  <a:gd name="T67" fmla="*/ 2273 h 9379"/>
                  <a:gd name="T68" fmla="*/ 6422 w 9336"/>
                  <a:gd name="T69" fmla="*/ 1589 h 9379"/>
                  <a:gd name="T70" fmla="*/ 5760 w 9336"/>
                  <a:gd name="T71" fmla="*/ 1434 h 9379"/>
                  <a:gd name="T72" fmla="*/ 5540 w 9336"/>
                  <a:gd name="T73" fmla="*/ 397 h 9379"/>
                  <a:gd name="T74" fmla="*/ 3708 w 9336"/>
                  <a:gd name="T75" fmla="*/ 1257 h 9379"/>
                  <a:gd name="T76" fmla="*/ 3134 w 9336"/>
                  <a:gd name="T77" fmla="*/ 1589 h 9379"/>
                  <a:gd name="T78" fmla="*/ 2251 w 9336"/>
                  <a:gd name="T79" fmla="*/ 1015 h 9379"/>
                  <a:gd name="T80" fmla="*/ 1589 w 9336"/>
                  <a:gd name="T81" fmla="*/ 2957 h 9379"/>
                  <a:gd name="T82" fmla="*/ 1435 w 9336"/>
                  <a:gd name="T83" fmla="*/ 3619 h 9379"/>
                  <a:gd name="T84" fmla="*/ 398 w 9336"/>
                  <a:gd name="T85" fmla="*/ 3840 h 9379"/>
                  <a:gd name="T86" fmla="*/ 1258 w 9336"/>
                  <a:gd name="T87" fmla="*/ 5671 h 9379"/>
                  <a:gd name="T88" fmla="*/ 1589 w 9336"/>
                  <a:gd name="T89" fmla="*/ 6245 h 9379"/>
                  <a:gd name="T90" fmla="*/ 1016 w 9336"/>
                  <a:gd name="T91" fmla="*/ 7128 h 9379"/>
                  <a:gd name="T92" fmla="*/ 2914 w 9336"/>
                  <a:gd name="T93" fmla="*/ 7812 h 9379"/>
                  <a:gd name="T94" fmla="*/ 3576 w 9336"/>
                  <a:gd name="T95" fmla="*/ 7966 h 9379"/>
                  <a:gd name="T96" fmla="*/ 3796 w 9336"/>
                  <a:gd name="T97" fmla="*/ 8982 h 9379"/>
                  <a:gd name="T98" fmla="*/ 1987 w 9336"/>
                  <a:gd name="T99" fmla="*/ 4700 h 9379"/>
                  <a:gd name="T100" fmla="*/ 4701 w 9336"/>
                  <a:gd name="T101" fmla="*/ 2008 h 9379"/>
                  <a:gd name="T102" fmla="*/ 4679 w 9336"/>
                  <a:gd name="T103" fmla="*/ 7415 h 9379"/>
                  <a:gd name="T104" fmla="*/ 3046 w 9336"/>
                  <a:gd name="T105" fmla="*/ 3089 h 9379"/>
                  <a:gd name="T106" fmla="*/ 4679 w 9336"/>
                  <a:gd name="T107" fmla="*/ 7040 h 9379"/>
                  <a:gd name="T108" fmla="*/ 4679 w 9336"/>
                  <a:gd name="T109" fmla="*/ 2405 h 9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36" h="9379">
                    <a:moveTo>
                      <a:pt x="5716" y="9379"/>
                    </a:moveTo>
                    <a:lnTo>
                      <a:pt x="3620" y="9379"/>
                    </a:lnTo>
                    <a:cubicBezTo>
                      <a:pt x="3509" y="9379"/>
                      <a:pt x="3443" y="9313"/>
                      <a:pt x="3421" y="9202"/>
                    </a:cubicBezTo>
                    <a:lnTo>
                      <a:pt x="3333" y="8275"/>
                    </a:lnTo>
                    <a:cubicBezTo>
                      <a:pt x="3245" y="8253"/>
                      <a:pt x="3156" y="8209"/>
                      <a:pt x="3068" y="8165"/>
                    </a:cubicBezTo>
                    <a:lnTo>
                      <a:pt x="2362" y="8761"/>
                    </a:lnTo>
                    <a:cubicBezTo>
                      <a:pt x="2296" y="8827"/>
                      <a:pt x="2163" y="8827"/>
                      <a:pt x="2097" y="8739"/>
                    </a:cubicBezTo>
                    <a:lnTo>
                      <a:pt x="618" y="7260"/>
                    </a:lnTo>
                    <a:cubicBezTo>
                      <a:pt x="552" y="7194"/>
                      <a:pt x="552" y="7084"/>
                      <a:pt x="596" y="6995"/>
                    </a:cubicBezTo>
                    <a:lnTo>
                      <a:pt x="1192" y="6289"/>
                    </a:lnTo>
                    <a:cubicBezTo>
                      <a:pt x="1148" y="6201"/>
                      <a:pt x="1126" y="6113"/>
                      <a:pt x="1082" y="6024"/>
                    </a:cubicBezTo>
                    <a:lnTo>
                      <a:pt x="177" y="5936"/>
                    </a:lnTo>
                    <a:cubicBezTo>
                      <a:pt x="67" y="5936"/>
                      <a:pt x="0" y="5848"/>
                      <a:pt x="0" y="5737"/>
                    </a:cubicBezTo>
                    <a:lnTo>
                      <a:pt x="0" y="3641"/>
                    </a:lnTo>
                    <a:cubicBezTo>
                      <a:pt x="0" y="3531"/>
                      <a:pt x="67" y="3464"/>
                      <a:pt x="177" y="3442"/>
                    </a:cubicBezTo>
                    <a:lnTo>
                      <a:pt x="1104" y="3354"/>
                    </a:lnTo>
                    <a:cubicBezTo>
                      <a:pt x="1148" y="3266"/>
                      <a:pt x="1170" y="3177"/>
                      <a:pt x="1214" y="3089"/>
                    </a:cubicBezTo>
                    <a:lnTo>
                      <a:pt x="618" y="2383"/>
                    </a:lnTo>
                    <a:cubicBezTo>
                      <a:pt x="552" y="2317"/>
                      <a:pt x="552" y="2184"/>
                      <a:pt x="640" y="2118"/>
                    </a:cubicBezTo>
                    <a:lnTo>
                      <a:pt x="2119" y="640"/>
                    </a:lnTo>
                    <a:cubicBezTo>
                      <a:pt x="2185" y="573"/>
                      <a:pt x="2296" y="573"/>
                      <a:pt x="2384" y="617"/>
                    </a:cubicBezTo>
                    <a:lnTo>
                      <a:pt x="3090" y="1213"/>
                    </a:lnTo>
                    <a:cubicBezTo>
                      <a:pt x="3178" y="1169"/>
                      <a:pt x="3267" y="1147"/>
                      <a:pt x="3355" y="1103"/>
                    </a:cubicBezTo>
                    <a:lnTo>
                      <a:pt x="3443" y="176"/>
                    </a:lnTo>
                    <a:cubicBezTo>
                      <a:pt x="3443" y="66"/>
                      <a:pt x="3554" y="0"/>
                      <a:pt x="3642" y="0"/>
                    </a:cubicBezTo>
                    <a:lnTo>
                      <a:pt x="5738" y="0"/>
                    </a:lnTo>
                    <a:cubicBezTo>
                      <a:pt x="5849" y="0"/>
                      <a:pt x="5915" y="66"/>
                      <a:pt x="5937" y="176"/>
                    </a:cubicBezTo>
                    <a:lnTo>
                      <a:pt x="6025" y="1103"/>
                    </a:lnTo>
                    <a:cubicBezTo>
                      <a:pt x="6114" y="1147"/>
                      <a:pt x="6202" y="1169"/>
                      <a:pt x="6290" y="1213"/>
                    </a:cubicBezTo>
                    <a:lnTo>
                      <a:pt x="6996" y="617"/>
                    </a:lnTo>
                    <a:cubicBezTo>
                      <a:pt x="7062" y="551"/>
                      <a:pt x="7195" y="551"/>
                      <a:pt x="7261" y="640"/>
                    </a:cubicBezTo>
                    <a:lnTo>
                      <a:pt x="8740" y="2118"/>
                    </a:lnTo>
                    <a:cubicBezTo>
                      <a:pt x="8806" y="2184"/>
                      <a:pt x="8806" y="2295"/>
                      <a:pt x="8762" y="2383"/>
                    </a:cubicBezTo>
                    <a:lnTo>
                      <a:pt x="8122" y="3133"/>
                    </a:lnTo>
                    <a:cubicBezTo>
                      <a:pt x="8166" y="3222"/>
                      <a:pt x="8188" y="3310"/>
                      <a:pt x="8232" y="3398"/>
                    </a:cubicBezTo>
                    <a:lnTo>
                      <a:pt x="9159" y="3486"/>
                    </a:lnTo>
                    <a:cubicBezTo>
                      <a:pt x="9269" y="3486"/>
                      <a:pt x="9336" y="3575"/>
                      <a:pt x="9336" y="3685"/>
                    </a:cubicBezTo>
                    <a:lnTo>
                      <a:pt x="9336" y="5782"/>
                    </a:lnTo>
                    <a:cubicBezTo>
                      <a:pt x="9336" y="5892"/>
                      <a:pt x="9269" y="5958"/>
                      <a:pt x="9159" y="5980"/>
                    </a:cubicBezTo>
                    <a:lnTo>
                      <a:pt x="8232" y="6046"/>
                    </a:lnTo>
                    <a:cubicBezTo>
                      <a:pt x="8210" y="6135"/>
                      <a:pt x="8166" y="6223"/>
                      <a:pt x="8122" y="6311"/>
                    </a:cubicBezTo>
                    <a:lnTo>
                      <a:pt x="8718" y="7017"/>
                    </a:lnTo>
                    <a:cubicBezTo>
                      <a:pt x="8784" y="7084"/>
                      <a:pt x="8784" y="7216"/>
                      <a:pt x="8696" y="7282"/>
                    </a:cubicBezTo>
                    <a:lnTo>
                      <a:pt x="7217" y="8761"/>
                    </a:lnTo>
                    <a:cubicBezTo>
                      <a:pt x="7151" y="8827"/>
                      <a:pt x="7040" y="8827"/>
                      <a:pt x="6952" y="8783"/>
                    </a:cubicBezTo>
                    <a:lnTo>
                      <a:pt x="6246" y="8187"/>
                    </a:lnTo>
                    <a:cubicBezTo>
                      <a:pt x="6158" y="8231"/>
                      <a:pt x="6069" y="8253"/>
                      <a:pt x="5981" y="8297"/>
                    </a:cubicBezTo>
                    <a:lnTo>
                      <a:pt x="5893" y="9224"/>
                    </a:lnTo>
                    <a:cubicBezTo>
                      <a:pt x="5893" y="9313"/>
                      <a:pt x="5805" y="9379"/>
                      <a:pt x="5716" y="9379"/>
                    </a:cubicBezTo>
                    <a:close/>
                    <a:moveTo>
                      <a:pt x="3796" y="8982"/>
                    </a:moveTo>
                    <a:lnTo>
                      <a:pt x="5540" y="8982"/>
                    </a:lnTo>
                    <a:lnTo>
                      <a:pt x="5628" y="8121"/>
                    </a:lnTo>
                    <a:cubicBezTo>
                      <a:pt x="5628" y="8055"/>
                      <a:pt x="5694" y="7989"/>
                      <a:pt x="5760" y="7966"/>
                    </a:cubicBezTo>
                    <a:cubicBezTo>
                      <a:pt x="5915" y="7922"/>
                      <a:pt x="6069" y="7856"/>
                      <a:pt x="6202" y="7790"/>
                    </a:cubicBezTo>
                    <a:cubicBezTo>
                      <a:pt x="6268" y="7746"/>
                      <a:pt x="6356" y="7768"/>
                      <a:pt x="6422" y="7812"/>
                    </a:cubicBezTo>
                    <a:lnTo>
                      <a:pt x="7085" y="8364"/>
                    </a:lnTo>
                    <a:lnTo>
                      <a:pt x="8320" y="7128"/>
                    </a:lnTo>
                    <a:lnTo>
                      <a:pt x="7769" y="6444"/>
                    </a:lnTo>
                    <a:cubicBezTo>
                      <a:pt x="7725" y="6377"/>
                      <a:pt x="7702" y="6311"/>
                      <a:pt x="7747" y="6223"/>
                    </a:cubicBezTo>
                    <a:cubicBezTo>
                      <a:pt x="7813" y="6069"/>
                      <a:pt x="7879" y="5936"/>
                      <a:pt x="7923" y="5782"/>
                    </a:cubicBezTo>
                    <a:cubicBezTo>
                      <a:pt x="7945" y="5715"/>
                      <a:pt x="8011" y="5649"/>
                      <a:pt x="8100" y="5649"/>
                    </a:cubicBezTo>
                    <a:lnTo>
                      <a:pt x="8960" y="5561"/>
                    </a:lnTo>
                    <a:lnTo>
                      <a:pt x="8960" y="3817"/>
                    </a:lnTo>
                    <a:lnTo>
                      <a:pt x="8100" y="3729"/>
                    </a:lnTo>
                    <a:cubicBezTo>
                      <a:pt x="8034" y="3729"/>
                      <a:pt x="7967" y="3663"/>
                      <a:pt x="7945" y="3597"/>
                    </a:cubicBezTo>
                    <a:cubicBezTo>
                      <a:pt x="7901" y="3442"/>
                      <a:pt x="7835" y="3288"/>
                      <a:pt x="7769" y="3155"/>
                    </a:cubicBezTo>
                    <a:cubicBezTo>
                      <a:pt x="7725" y="3089"/>
                      <a:pt x="7747" y="3001"/>
                      <a:pt x="7791" y="2935"/>
                    </a:cubicBezTo>
                    <a:lnTo>
                      <a:pt x="8342" y="2273"/>
                    </a:lnTo>
                    <a:lnTo>
                      <a:pt x="7107" y="1037"/>
                    </a:lnTo>
                    <a:lnTo>
                      <a:pt x="6422" y="1589"/>
                    </a:lnTo>
                    <a:cubicBezTo>
                      <a:pt x="6356" y="1633"/>
                      <a:pt x="6290" y="1655"/>
                      <a:pt x="6202" y="1611"/>
                    </a:cubicBezTo>
                    <a:cubicBezTo>
                      <a:pt x="6069" y="1544"/>
                      <a:pt x="5915" y="1478"/>
                      <a:pt x="5760" y="1434"/>
                    </a:cubicBezTo>
                    <a:cubicBezTo>
                      <a:pt x="5694" y="1412"/>
                      <a:pt x="5628" y="1346"/>
                      <a:pt x="5628" y="1257"/>
                    </a:cubicBezTo>
                    <a:lnTo>
                      <a:pt x="5540" y="397"/>
                    </a:lnTo>
                    <a:lnTo>
                      <a:pt x="3796" y="397"/>
                    </a:lnTo>
                    <a:lnTo>
                      <a:pt x="3708" y="1257"/>
                    </a:lnTo>
                    <a:cubicBezTo>
                      <a:pt x="3708" y="1324"/>
                      <a:pt x="3642" y="1390"/>
                      <a:pt x="3576" y="1412"/>
                    </a:cubicBezTo>
                    <a:cubicBezTo>
                      <a:pt x="3421" y="1456"/>
                      <a:pt x="3267" y="1522"/>
                      <a:pt x="3134" y="1589"/>
                    </a:cubicBezTo>
                    <a:cubicBezTo>
                      <a:pt x="3068" y="1633"/>
                      <a:pt x="2980" y="1611"/>
                      <a:pt x="2914" y="1566"/>
                    </a:cubicBezTo>
                    <a:lnTo>
                      <a:pt x="2251" y="1015"/>
                    </a:lnTo>
                    <a:lnTo>
                      <a:pt x="1038" y="2295"/>
                    </a:lnTo>
                    <a:lnTo>
                      <a:pt x="1589" y="2957"/>
                    </a:lnTo>
                    <a:cubicBezTo>
                      <a:pt x="1634" y="3023"/>
                      <a:pt x="1656" y="3089"/>
                      <a:pt x="1611" y="3177"/>
                    </a:cubicBezTo>
                    <a:cubicBezTo>
                      <a:pt x="1545" y="3332"/>
                      <a:pt x="1479" y="3464"/>
                      <a:pt x="1435" y="3619"/>
                    </a:cubicBezTo>
                    <a:cubicBezTo>
                      <a:pt x="1413" y="3685"/>
                      <a:pt x="1347" y="3751"/>
                      <a:pt x="1258" y="3751"/>
                    </a:cubicBezTo>
                    <a:lnTo>
                      <a:pt x="398" y="3840"/>
                    </a:lnTo>
                    <a:lnTo>
                      <a:pt x="398" y="5583"/>
                    </a:lnTo>
                    <a:lnTo>
                      <a:pt x="1258" y="5671"/>
                    </a:lnTo>
                    <a:cubicBezTo>
                      <a:pt x="1325" y="5671"/>
                      <a:pt x="1391" y="5737"/>
                      <a:pt x="1413" y="5804"/>
                    </a:cubicBezTo>
                    <a:cubicBezTo>
                      <a:pt x="1457" y="5958"/>
                      <a:pt x="1523" y="6113"/>
                      <a:pt x="1589" y="6245"/>
                    </a:cubicBezTo>
                    <a:cubicBezTo>
                      <a:pt x="1634" y="6311"/>
                      <a:pt x="1611" y="6400"/>
                      <a:pt x="1567" y="6466"/>
                    </a:cubicBezTo>
                    <a:lnTo>
                      <a:pt x="1016" y="7128"/>
                    </a:lnTo>
                    <a:lnTo>
                      <a:pt x="2251" y="8364"/>
                    </a:lnTo>
                    <a:lnTo>
                      <a:pt x="2914" y="7812"/>
                    </a:lnTo>
                    <a:cubicBezTo>
                      <a:pt x="2980" y="7768"/>
                      <a:pt x="3046" y="7746"/>
                      <a:pt x="3134" y="7790"/>
                    </a:cubicBezTo>
                    <a:cubicBezTo>
                      <a:pt x="3289" y="7856"/>
                      <a:pt x="3421" y="7922"/>
                      <a:pt x="3576" y="7966"/>
                    </a:cubicBezTo>
                    <a:cubicBezTo>
                      <a:pt x="3642" y="7989"/>
                      <a:pt x="3708" y="8055"/>
                      <a:pt x="3708" y="8143"/>
                    </a:cubicBezTo>
                    <a:lnTo>
                      <a:pt x="3796" y="8982"/>
                    </a:lnTo>
                    <a:close/>
                    <a:moveTo>
                      <a:pt x="4679" y="7415"/>
                    </a:moveTo>
                    <a:cubicBezTo>
                      <a:pt x="3178" y="7415"/>
                      <a:pt x="1965" y="6201"/>
                      <a:pt x="1987" y="4700"/>
                    </a:cubicBezTo>
                    <a:cubicBezTo>
                      <a:pt x="1987" y="3972"/>
                      <a:pt x="2274" y="3310"/>
                      <a:pt x="2781" y="2802"/>
                    </a:cubicBezTo>
                    <a:cubicBezTo>
                      <a:pt x="3289" y="2295"/>
                      <a:pt x="3973" y="2030"/>
                      <a:pt x="4701" y="2008"/>
                    </a:cubicBezTo>
                    <a:cubicBezTo>
                      <a:pt x="6180" y="2008"/>
                      <a:pt x="7394" y="3222"/>
                      <a:pt x="7394" y="4722"/>
                    </a:cubicBezTo>
                    <a:cubicBezTo>
                      <a:pt x="7371" y="6223"/>
                      <a:pt x="6158" y="7415"/>
                      <a:pt x="4679" y="7415"/>
                    </a:cubicBezTo>
                    <a:close/>
                    <a:moveTo>
                      <a:pt x="4679" y="2405"/>
                    </a:moveTo>
                    <a:cubicBezTo>
                      <a:pt x="4061" y="2405"/>
                      <a:pt x="3487" y="2648"/>
                      <a:pt x="3046" y="3089"/>
                    </a:cubicBezTo>
                    <a:cubicBezTo>
                      <a:pt x="2605" y="3531"/>
                      <a:pt x="2362" y="4104"/>
                      <a:pt x="2362" y="4722"/>
                    </a:cubicBezTo>
                    <a:cubicBezTo>
                      <a:pt x="2362" y="6002"/>
                      <a:pt x="3399" y="7040"/>
                      <a:pt x="4679" y="7040"/>
                    </a:cubicBezTo>
                    <a:cubicBezTo>
                      <a:pt x="5959" y="7040"/>
                      <a:pt x="6996" y="6002"/>
                      <a:pt x="6996" y="4722"/>
                    </a:cubicBezTo>
                    <a:cubicBezTo>
                      <a:pt x="6996" y="3442"/>
                      <a:pt x="5959" y="2405"/>
                      <a:pt x="4679" y="2405"/>
                    </a:cubicBezTo>
                    <a:close/>
                    <a:moveTo>
                      <a:pt x="2163" y="4722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isometricTopUp">
                  <a:rot lat="20400000" lon="19800000" rev="3609745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8" name="直接箭头连接符 7"/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190036" y="300002"/>
            <a:ext cx="5087393" cy="488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一、他山之石</a:t>
            </a:r>
            <a:r>
              <a:rPr lang="en-US" altLang="zh-CN" sz="280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学习调研所悟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5DC4"/>
              </a:solidFill>
              <a:effectLst/>
              <a:uLnTx/>
              <a:uFillTx/>
              <a:latin typeface="汉仪菱心体简" panose="02010400000101010101" pitchFamily="49" charset="-122"/>
              <a:ea typeface="汉仪菱心体简" panose="02010400000101010101" pitchFamily="49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26259" y="4507386"/>
            <a:ext cx="9704101" cy="1694000"/>
            <a:chOff x="874713" y="5138735"/>
            <a:chExt cx="9704101" cy="1694000"/>
          </a:xfrm>
        </p:grpSpPr>
        <p:sp>
          <p:nvSpPr>
            <p:cNvPr id="28" name="矩形 27"/>
            <p:cNvSpPr/>
            <p:nvPr/>
          </p:nvSpPr>
          <p:spPr>
            <a:xfrm>
              <a:off x="1285653" y="5138735"/>
              <a:ext cx="6239585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rPr>
                <a:t>滕州市坚持运用高新技术嫁接改造传统产业</a:t>
              </a:r>
              <a:endPara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7EE6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74713" y="5163442"/>
              <a:ext cx="382587" cy="382587"/>
              <a:chOff x="1974562" y="-1174905"/>
              <a:chExt cx="990600" cy="9906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974562" y="-1174905"/>
                <a:ext cx="990600" cy="990600"/>
              </a:xfrm>
              <a:prstGeom prst="ellipse">
                <a:avLst/>
              </a:prstGeom>
              <a:solidFill>
                <a:srgbClr val="007E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" name="燕尾形 17"/>
              <p:cNvSpPr/>
              <p:nvPr/>
            </p:nvSpPr>
            <p:spPr>
              <a:xfrm>
                <a:off x="2332412" y="-925957"/>
                <a:ext cx="348312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1298353" y="5543536"/>
              <a:ext cx="9280461" cy="128919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rPr>
                <a:t>国家级高新技术企业达到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rPr>
                <a:t>123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rPr>
                <a:t>家，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rPr>
                <a:t>80%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rPr>
                <a:t>以上的规模以上企业与高校科研院所建立了合作关系，产业转型升级迈出重大步伐。尚品本色智能家居，从一个传统加工企业，成长为一家现代化家居智能制造企业，规模实力进入全国同行业</a:t>
              </a: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007EE6"/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rPr>
                <a:t>前三甲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  <a:cs typeface="+mn-cs"/>
                </a:rPr>
                <a:t>。</a:t>
              </a:r>
            </a:p>
          </p:txBody>
        </p:sp>
      </p:grpSp>
      <p:cxnSp>
        <p:nvCxnSpPr>
          <p:cNvPr id="36" name="直接箭头连接符 35"/>
          <p:cNvCxnSpPr/>
          <p:nvPr/>
        </p:nvCxnSpPr>
        <p:spPr>
          <a:xfrm>
            <a:off x="4636844" y="6319077"/>
            <a:ext cx="6369460" cy="0"/>
          </a:xfrm>
          <a:prstGeom prst="straightConnector1">
            <a:avLst/>
          </a:prstGeom>
          <a:ln w="12700">
            <a:gradFill>
              <a:gsLst>
                <a:gs pos="43000">
                  <a:srgbClr val="1EA9EF">
                    <a:alpha val="0"/>
                  </a:srgbClr>
                </a:gs>
                <a:gs pos="100000">
                  <a:srgbClr val="007EE6"/>
                </a:gs>
              </a:gsLst>
              <a:lin ang="0" scaled="0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H="1">
            <a:off x="1464467" y="4308426"/>
            <a:ext cx="6369460" cy="0"/>
          </a:xfrm>
          <a:prstGeom prst="straightConnector1">
            <a:avLst/>
          </a:prstGeom>
          <a:ln w="12700">
            <a:gradFill>
              <a:gsLst>
                <a:gs pos="43000">
                  <a:srgbClr val="1EA9EF">
                    <a:alpha val="0"/>
                  </a:srgbClr>
                </a:gs>
                <a:gs pos="100000">
                  <a:srgbClr val="007EE6"/>
                </a:gs>
              </a:gsLst>
              <a:lin ang="0" scaled="0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7907254" y="1305845"/>
            <a:ext cx="3741434" cy="221654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37A8EB">
                  <a:alpha val="50000"/>
                </a:srgbClr>
              </a:gs>
            </a:gsLst>
            <a:lin ang="16200000" scaled="1"/>
          </a:gradFill>
          <a:ln>
            <a:gradFill flip="none" rotWithShape="1">
              <a:gsLst>
                <a:gs pos="0">
                  <a:srgbClr val="37A8EB">
                    <a:alpha val="0"/>
                  </a:srgbClr>
                </a:gs>
                <a:gs pos="100000">
                  <a:srgbClr val="37A8EB">
                    <a:alpha val="70000"/>
                  </a:srgbClr>
                </a:gs>
              </a:gsLst>
              <a:lin ang="16200000" scaled="1"/>
              <a:tileRect/>
            </a:gradFill>
          </a:ln>
          <a:scene3d>
            <a:camera prst="perspectiveLeft">
              <a:rot lat="21299999" lon="1500000" rev="0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8252" y="1167209"/>
            <a:ext cx="3402916" cy="235518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37A8EB">
                  <a:alpha val="50000"/>
                </a:srgbClr>
              </a:gs>
            </a:gsLst>
            <a:lin ang="16200000" scaled="1"/>
          </a:gradFill>
          <a:ln>
            <a:gradFill flip="none" rotWithShape="1">
              <a:gsLst>
                <a:gs pos="0">
                  <a:srgbClr val="37A8EB">
                    <a:alpha val="0"/>
                  </a:srgbClr>
                </a:gs>
                <a:gs pos="100000">
                  <a:srgbClr val="37A8EB">
                    <a:alpha val="70000"/>
                  </a:srgbClr>
                </a:gs>
              </a:gsLst>
              <a:lin ang="16200000" scaled="1"/>
              <a:tileRect/>
            </a:gradFill>
          </a:ln>
          <a:scene3d>
            <a:camera prst="perspectiveRight">
              <a:rot lat="21299999" lon="2009999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79" y="1157177"/>
            <a:ext cx="3787099" cy="2496337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  <a:scene3d>
            <a:camera prst="perspectiveRight">
              <a:rot lat="21299999" lon="20099998" rev="0"/>
            </a:camera>
            <a:lightRig rig="threePt" dir="t"/>
          </a:scene3d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6" r="9605"/>
          <a:stretch>
            <a:fillRect/>
          </a:stretch>
        </p:blipFill>
        <p:spPr>
          <a:xfrm>
            <a:off x="7733750" y="1222759"/>
            <a:ext cx="3737956" cy="2472215"/>
          </a:xfrm>
          <a:prstGeom prst="rect">
            <a:avLst/>
          </a:prstGeom>
          <a:noFill/>
          <a:ln>
            <a:solidFill>
              <a:srgbClr val="37A8EB"/>
            </a:solidFill>
          </a:ln>
          <a:effectLst/>
          <a:scene3d>
            <a:camera prst="perspectiveLeft">
              <a:rot lat="21480000" lon="1200000" rev="0"/>
            </a:camera>
            <a:lightRig rig="threePt" dir="t"/>
          </a:scene3d>
          <a:sp3d prstMaterial="matte"/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176" y="1305846"/>
            <a:ext cx="3534985" cy="2355183"/>
          </a:xfrm>
          <a:prstGeom prst="rect">
            <a:avLst/>
          </a:prstGeom>
          <a:ln>
            <a:solidFill>
              <a:srgbClr val="1BA3EC"/>
            </a:solidFill>
          </a:ln>
        </p:spPr>
      </p:pic>
      <p:sp>
        <p:nvSpPr>
          <p:cNvPr id="64" name="文本框 63"/>
          <p:cNvSpPr txBox="1"/>
          <p:nvPr/>
        </p:nvSpPr>
        <p:spPr>
          <a:xfrm>
            <a:off x="1974332" y="3738082"/>
            <a:ext cx="1189592" cy="38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威达重工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812500" y="3751329"/>
            <a:ext cx="204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尚品智能家居工厂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93416" y="3751329"/>
            <a:ext cx="1189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山森数控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56" grpId="0" animBg="1"/>
      <p:bldP spid="64" grpId="0"/>
      <p:bldP spid="65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58453" y="160379"/>
            <a:ext cx="7035183" cy="768163"/>
            <a:chOff x="458453" y="160379"/>
            <a:chExt cx="7035183" cy="768163"/>
          </a:xfrm>
        </p:grpSpPr>
        <p:grpSp>
          <p:nvGrpSpPr>
            <p:cNvPr id="15" name="Group 2"/>
            <p:cNvGrpSpPr/>
            <p:nvPr/>
          </p:nvGrpSpPr>
          <p:grpSpPr>
            <a:xfrm>
              <a:off x="458453" y="160379"/>
              <a:ext cx="731583" cy="768163"/>
              <a:chOff x="407653" y="122279"/>
              <a:chExt cx="731583" cy="76816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653" y="122279"/>
                <a:ext cx="731583" cy="768163"/>
              </a:xfrm>
              <a:prstGeom prst="rect">
                <a:avLst/>
              </a:prstGeom>
              <a:effectLst>
                <a:outerShdw blurRad="139700" dist="38100" dir="8100000" algn="tr" rotWithShape="0">
                  <a:schemeClr val="accent1">
                    <a:alpha val="38000"/>
                  </a:schemeClr>
                </a:outerShdw>
              </a:effectLst>
            </p:spPr>
          </p:pic>
          <p:sp>
            <p:nvSpPr>
              <p:cNvPr id="17" name="图形 3"/>
              <p:cNvSpPr/>
              <p:nvPr/>
            </p:nvSpPr>
            <p:spPr>
              <a:xfrm>
                <a:off x="665399" y="122279"/>
                <a:ext cx="306174" cy="309143"/>
              </a:xfrm>
              <a:custGeom>
                <a:avLst/>
                <a:gdLst>
                  <a:gd name="T0" fmla="*/ 12050 w 12677"/>
                  <a:gd name="T1" fmla="*/ 10726 h 12800"/>
                  <a:gd name="T2" fmla="*/ 11657 w 12677"/>
                  <a:gd name="T3" fmla="*/ 10726 h 12800"/>
                  <a:gd name="T4" fmla="*/ 11657 w 12677"/>
                  <a:gd name="T5" fmla="*/ 5012 h 12800"/>
                  <a:gd name="T6" fmla="*/ 11031 w 12677"/>
                  <a:gd name="T7" fmla="*/ 4386 h 12800"/>
                  <a:gd name="T8" fmla="*/ 8224 w 12677"/>
                  <a:gd name="T9" fmla="*/ 4386 h 12800"/>
                  <a:gd name="T10" fmla="*/ 8224 w 12677"/>
                  <a:gd name="T11" fmla="*/ 627 h 12800"/>
                  <a:gd name="T12" fmla="*/ 7598 w 12677"/>
                  <a:gd name="T13" fmla="*/ 0 h 12800"/>
                  <a:gd name="T14" fmla="*/ 1395 w 12677"/>
                  <a:gd name="T15" fmla="*/ 0 h 12800"/>
                  <a:gd name="T16" fmla="*/ 769 w 12677"/>
                  <a:gd name="T17" fmla="*/ 627 h 12800"/>
                  <a:gd name="T18" fmla="*/ 769 w 12677"/>
                  <a:gd name="T19" fmla="*/ 10726 h 12800"/>
                  <a:gd name="T20" fmla="*/ 627 w 12677"/>
                  <a:gd name="T21" fmla="*/ 10726 h 12800"/>
                  <a:gd name="T22" fmla="*/ 0 w 12677"/>
                  <a:gd name="T23" fmla="*/ 11352 h 12800"/>
                  <a:gd name="T24" fmla="*/ 0 w 12677"/>
                  <a:gd name="T25" fmla="*/ 12173 h 12800"/>
                  <a:gd name="T26" fmla="*/ 627 w 12677"/>
                  <a:gd name="T27" fmla="*/ 12800 h 12800"/>
                  <a:gd name="T28" fmla="*/ 12050 w 12677"/>
                  <a:gd name="T29" fmla="*/ 12800 h 12800"/>
                  <a:gd name="T30" fmla="*/ 12677 w 12677"/>
                  <a:gd name="T31" fmla="*/ 12173 h 12800"/>
                  <a:gd name="T32" fmla="*/ 12677 w 12677"/>
                  <a:gd name="T33" fmla="*/ 11352 h 12800"/>
                  <a:gd name="T34" fmla="*/ 12050 w 12677"/>
                  <a:gd name="T35" fmla="*/ 10726 h 12800"/>
                  <a:gd name="T36" fmla="*/ 6428 w 12677"/>
                  <a:gd name="T37" fmla="*/ 8437 h 12800"/>
                  <a:gd name="T38" fmla="*/ 5802 w 12677"/>
                  <a:gd name="T39" fmla="*/ 9064 h 12800"/>
                  <a:gd name="T40" fmla="*/ 3191 w 12677"/>
                  <a:gd name="T41" fmla="*/ 9064 h 12800"/>
                  <a:gd name="T42" fmla="*/ 2565 w 12677"/>
                  <a:gd name="T43" fmla="*/ 8437 h 12800"/>
                  <a:gd name="T44" fmla="*/ 2565 w 12677"/>
                  <a:gd name="T45" fmla="*/ 8249 h 12800"/>
                  <a:gd name="T46" fmla="*/ 3191 w 12677"/>
                  <a:gd name="T47" fmla="*/ 7623 h 12800"/>
                  <a:gd name="T48" fmla="*/ 5802 w 12677"/>
                  <a:gd name="T49" fmla="*/ 7623 h 12800"/>
                  <a:gd name="T50" fmla="*/ 6428 w 12677"/>
                  <a:gd name="T51" fmla="*/ 8249 h 12800"/>
                  <a:gd name="T52" fmla="*/ 6428 w 12677"/>
                  <a:gd name="T53" fmla="*/ 8437 h 12800"/>
                  <a:gd name="T54" fmla="*/ 6428 w 12677"/>
                  <a:gd name="T55" fmla="*/ 5701 h 12800"/>
                  <a:gd name="T56" fmla="*/ 5802 w 12677"/>
                  <a:gd name="T57" fmla="*/ 6328 h 12800"/>
                  <a:gd name="T58" fmla="*/ 3191 w 12677"/>
                  <a:gd name="T59" fmla="*/ 6328 h 12800"/>
                  <a:gd name="T60" fmla="*/ 2565 w 12677"/>
                  <a:gd name="T61" fmla="*/ 5701 h 12800"/>
                  <a:gd name="T62" fmla="*/ 2565 w 12677"/>
                  <a:gd name="T63" fmla="*/ 5514 h 12800"/>
                  <a:gd name="T64" fmla="*/ 3191 w 12677"/>
                  <a:gd name="T65" fmla="*/ 4887 h 12800"/>
                  <a:gd name="T66" fmla="*/ 5802 w 12677"/>
                  <a:gd name="T67" fmla="*/ 4887 h 12800"/>
                  <a:gd name="T68" fmla="*/ 6428 w 12677"/>
                  <a:gd name="T69" fmla="*/ 5514 h 12800"/>
                  <a:gd name="T70" fmla="*/ 6428 w 12677"/>
                  <a:gd name="T71" fmla="*/ 5701 h 12800"/>
                  <a:gd name="T72" fmla="*/ 6428 w 12677"/>
                  <a:gd name="T73" fmla="*/ 2757 h 12800"/>
                  <a:gd name="T74" fmla="*/ 5802 w 12677"/>
                  <a:gd name="T75" fmla="*/ 3383 h 12800"/>
                  <a:gd name="T76" fmla="*/ 3191 w 12677"/>
                  <a:gd name="T77" fmla="*/ 3383 h 12800"/>
                  <a:gd name="T78" fmla="*/ 2565 w 12677"/>
                  <a:gd name="T79" fmla="*/ 2757 h 12800"/>
                  <a:gd name="T80" fmla="*/ 2565 w 12677"/>
                  <a:gd name="T81" fmla="*/ 2569 h 12800"/>
                  <a:gd name="T82" fmla="*/ 3191 w 12677"/>
                  <a:gd name="T83" fmla="*/ 1942 h 12800"/>
                  <a:gd name="T84" fmla="*/ 5802 w 12677"/>
                  <a:gd name="T85" fmla="*/ 1942 h 12800"/>
                  <a:gd name="T86" fmla="*/ 6428 w 12677"/>
                  <a:gd name="T87" fmla="*/ 2569 h 12800"/>
                  <a:gd name="T88" fmla="*/ 6428 w 12677"/>
                  <a:gd name="T89" fmla="*/ 2757 h 12800"/>
                  <a:gd name="T90" fmla="*/ 10425 w 12677"/>
                  <a:gd name="T91" fmla="*/ 9555 h 12800"/>
                  <a:gd name="T92" fmla="*/ 8754 w 12677"/>
                  <a:gd name="T93" fmla="*/ 9555 h 12800"/>
                  <a:gd name="T94" fmla="*/ 8232 w 12677"/>
                  <a:gd name="T95" fmla="*/ 9032 h 12800"/>
                  <a:gd name="T96" fmla="*/ 8754 w 12677"/>
                  <a:gd name="T97" fmla="*/ 8510 h 12800"/>
                  <a:gd name="T98" fmla="*/ 10425 w 12677"/>
                  <a:gd name="T99" fmla="*/ 8510 h 12800"/>
                  <a:gd name="T100" fmla="*/ 10947 w 12677"/>
                  <a:gd name="T101" fmla="*/ 9032 h 12800"/>
                  <a:gd name="T102" fmla="*/ 10425 w 12677"/>
                  <a:gd name="T103" fmla="*/ 9555 h 12800"/>
                  <a:gd name="T104" fmla="*/ 10425 w 12677"/>
                  <a:gd name="T105" fmla="*/ 7445 h 12800"/>
                  <a:gd name="T106" fmla="*/ 8754 w 12677"/>
                  <a:gd name="T107" fmla="*/ 7445 h 12800"/>
                  <a:gd name="T108" fmla="*/ 8232 w 12677"/>
                  <a:gd name="T109" fmla="*/ 6923 h 12800"/>
                  <a:gd name="T110" fmla="*/ 8754 w 12677"/>
                  <a:gd name="T111" fmla="*/ 6401 h 12800"/>
                  <a:gd name="T112" fmla="*/ 10425 w 12677"/>
                  <a:gd name="T113" fmla="*/ 6401 h 12800"/>
                  <a:gd name="T114" fmla="*/ 10947 w 12677"/>
                  <a:gd name="T115" fmla="*/ 6923 h 12800"/>
                  <a:gd name="T116" fmla="*/ 10425 w 12677"/>
                  <a:gd name="T117" fmla="*/ 7445 h 12800"/>
                  <a:gd name="T118" fmla="*/ 10425 w 12677"/>
                  <a:gd name="T119" fmla="*/ 7445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77" h="12800">
                    <a:moveTo>
                      <a:pt x="12050" y="10726"/>
                    </a:moveTo>
                    <a:lnTo>
                      <a:pt x="11657" y="10726"/>
                    </a:lnTo>
                    <a:lnTo>
                      <a:pt x="11657" y="5012"/>
                    </a:lnTo>
                    <a:cubicBezTo>
                      <a:pt x="11657" y="4666"/>
                      <a:pt x="11377" y="4386"/>
                      <a:pt x="11031" y="4386"/>
                    </a:cubicBezTo>
                    <a:lnTo>
                      <a:pt x="8224" y="4386"/>
                    </a:lnTo>
                    <a:lnTo>
                      <a:pt x="8224" y="627"/>
                    </a:lnTo>
                    <a:cubicBezTo>
                      <a:pt x="8224" y="281"/>
                      <a:pt x="7944" y="0"/>
                      <a:pt x="7598" y="0"/>
                    </a:cubicBezTo>
                    <a:lnTo>
                      <a:pt x="1395" y="0"/>
                    </a:lnTo>
                    <a:cubicBezTo>
                      <a:pt x="1049" y="0"/>
                      <a:pt x="769" y="281"/>
                      <a:pt x="769" y="627"/>
                    </a:cubicBezTo>
                    <a:lnTo>
                      <a:pt x="769" y="10726"/>
                    </a:lnTo>
                    <a:lnTo>
                      <a:pt x="627" y="10726"/>
                    </a:lnTo>
                    <a:cubicBezTo>
                      <a:pt x="281" y="10726"/>
                      <a:pt x="0" y="11006"/>
                      <a:pt x="0" y="11352"/>
                    </a:cubicBezTo>
                    <a:lnTo>
                      <a:pt x="0" y="12173"/>
                    </a:lnTo>
                    <a:cubicBezTo>
                      <a:pt x="0" y="12519"/>
                      <a:pt x="281" y="12800"/>
                      <a:pt x="627" y="12800"/>
                    </a:cubicBezTo>
                    <a:lnTo>
                      <a:pt x="12050" y="12800"/>
                    </a:lnTo>
                    <a:cubicBezTo>
                      <a:pt x="12396" y="12800"/>
                      <a:pt x="12677" y="12519"/>
                      <a:pt x="12677" y="12173"/>
                    </a:cubicBezTo>
                    <a:lnTo>
                      <a:pt x="12677" y="11352"/>
                    </a:lnTo>
                    <a:cubicBezTo>
                      <a:pt x="12677" y="11006"/>
                      <a:pt x="12396" y="10726"/>
                      <a:pt x="12050" y="10726"/>
                    </a:cubicBezTo>
                    <a:close/>
                    <a:moveTo>
                      <a:pt x="6428" y="8437"/>
                    </a:moveTo>
                    <a:cubicBezTo>
                      <a:pt x="6428" y="8783"/>
                      <a:pt x="6148" y="9064"/>
                      <a:pt x="5802" y="9064"/>
                    </a:cubicBezTo>
                    <a:lnTo>
                      <a:pt x="3191" y="9064"/>
                    </a:lnTo>
                    <a:cubicBezTo>
                      <a:pt x="2845" y="9064"/>
                      <a:pt x="2565" y="8783"/>
                      <a:pt x="2565" y="8437"/>
                    </a:cubicBezTo>
                    <a:lnTo>
                      <a:pt x="2565" y="8249"/>
                    </a:lnTo>
                    <a:cubicBezTo>
                      <a:pt x="2565" y="7903"/>
                      <a:pt x="2845" y="7623"/>
                      <a:pt x="3191" y="7623"/>
                    </a:cubicBezTo>
                    <a:lnTo>
                      <a:pt x="5802" y="7623"/>
                    </a:lnTo>
                    <a:cubicBezTo>
                      <a:pt x="6148" y="7623"/>
                      <a:pt x="6428" y="7903"/>
                      <a:pt x="6428" y="8249"/>
                    </a:cubicBezTo>
                    <a:lnTo>
                      <a:pt x="6428" y="8437"/>
                    </a:lnTo>
                    <a:close/>
                    <a:moveTo>
                      <a:pt x="6428" y="5701"/>
                    </a:moveTo>
                    <a:cubicBezTo>
                      <a:pt x="6428" y="6047"/>
                      <a:pt x="6148" y="6328"/>
                      <a:pt x="5802" y="6328"/>
                    </a:cubicBezTo>
                    <a:lnTo>
                      <a:pt x="3191" y="6328"/>
                    </a:lnTo>
                    <a:cubicBezTo>
                      <a:pt x="2845" y="6328"/>
                      <a:pt x="2565" y="6047"/>
                      <a:pt x="2565" y="5701"/>
                    </a:cubicBezTo>
                    <a:lnTo>
                      <a:pt x="2565" y="5514"/>
                    </a:lnTo>
                    <a:cubicBezTo>
                      <a:pt x="2565" y="5168"/>
                      <a:pt x="2845" y="4887"/>
                      <a:pt x="3191" y="4887"/>
                    </a:cubicBezTo>
                    <a:lnTo>
                      <a:pt x="5802" y="4887"/>
                    </a:lnTo>
                    <a:cubicBezTo>
                      <a:pt x="6148" y="4887"/>
                      <a:pt x="6428" y="5168"/>
                      <a:pt x="6428" y="5514"/>
                    </a:cubicBezTo>
                    <a:lnTo>
                      <a:pt x="6428" y="5701"/>
                    </a:lnTo>
                    <a:close/>
                    <a:moveTo>
                      <a:pt x="6428" y="2757"/>
                    </a:moveTo>
                    <a:cubicBezTo>
                      <a:pt x="6428" y="3103"/>
                      <a:pt x="6148" y="3383"/>
                      <a:pt x="5802" y="3383"/>
                    </a:cubicBezTo>
                    <a:lnTo>
                      <a:pt x="3191" y="3383"/>
                    </a:lnTo>
                    <a:cubicBezTo>
                      <a:pt x="2845" y="3383"/>
                      <a:pt x="2565" y="3103"/>
                      <a:pt x="2565" y="2757"/>
                    </a:cubicBezTo>
                    <a:lnTo>
                      <a:pt x="2565" y="2569"/>
                    </a:lnTo>
                    <a:cubicBezTo>
                      <a:pt x="2565" y="2223"/>
                      <a:pt x="2845" y="1942"/>
                      <a:pt x="3191" y="1942"/>
                    </a:cubicBezTo>
                    <a:lnTo>
                      <a:pt x="5802" y="1942"/>
                    </a:lnTo>
                    <a:cubicBezTo>
                      <a:pt x="6148" y="1942"/>
                      <a:pt x="6428" y="2223"/>
                      <a:pt x="6428" y="2569"/>
                    </a:cubicBezTo>
                    <a:lnTo>
                      <a:pt x="6428" y="2757"/>
                    </a:lnTo>
                    <a:close/>
                    <a:moveTo>
                      <a:pt x="10425" y="9555"/>
                    </a:moveTo>
                    <a:lnTo>
                      <a:pt x="8754" y="9555"/>
                    </a:lnTo>
                    <a:cubicBezTo>
                      <a:pt x="8466" y="9555"/>
                      <a:pt x="8232" y="9321"/>
                      <a:pt x="8232" y="9032"/>
                    </a:cubicBezTo>
                    <a:cubicBezTo>
                      <a:pt x="8232" y="8744"/>
                      <a:pt x="8466" y="8510"/>
                      <a:pt x="8754" y="8510"/>
                    </a:cubicBezTo>
                    <a:lnTo>
                      <a:pt x="10425" y="8510"/>
                    </a:lnTo>
                    <a:cubicBezTo>
                      <a:pt x="10713" y="8510"/>
                      <a:pt x="10947" y="8744"/>
                      <a:pt x="10947" y="9032"/>
                    </a:cubicBezTo>
                    <a:cubicBezTo>
                      <a:pt x="10947" y="9321"/>
                      <a:pt x="10713" y="9555"/>
                      <a:pt x="10425" y="9555"/>
                    </a:cubicBezTo>
                    <a:close/>
                    <a:moveTo>
                      <a:pt x="10425" y="7445"/>
                    </a:moveTo>
                    <a:lnTo>
                      <a:pt x="8754" y="7445"/>
                    </a:lnTo>
                    <a:cubicBezTo>
                      <a:pt x="8466" y="7445"/>
                      <a:pt x="8232" y="7212"/>
                      <a:pt x="8232" y="6923"/>
                    </a:cubicBezTo>
                    <a:cubicBezTo>
                      <a:pt x="8232" y="6635"/>
                      <a:pt x="8466" y="6401"/>
                      <a:pt x="8754" y="6401"/>
                    </a:cubicBezTo>
                    <a:lnTo>
                      <a:pt x="10425" y="6401"/>
                    </a:lnTo>
                    <a:cubicBezTo>
                      <a:pt x="10713" y="6401"/>
                      <a:pt x="10947" y="6635"/>
                      <a:pt x="10947" y="6923"/>
                    </a:cubicBezTo>
                    <a:cubicBezTo>
                      <a:pt x="10947" y="7212"/>
                      <a:pt x="10713" y="7445"/>
                      <a:pt x="10425" y="7445"/>
                    </a:cubicBezTo>
                    <a:close/>
                    <a:moveTo>
                      <a:pt x="10425" y="7445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orthographicFront">
                  <a:rot lat="17999067" lon="1907607" rev="18922216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18" name="图形 3"/>
              <p:cNvSpPr/>
              <p:nvPr/>
            </p:nvSpPr>
            <p:spPr>
              <a:xfrm rot="4033627">
                <a:off x="545698" y="426273"/>
                <a:ext cx="307632" cy="309143"/>
              </a:xfrm>
              <a:custGeom>
                <a:avLst/>
                <a:gdLst>
                  <a:gd name="T0" fmla="*/ 3620 w 9336"/>
                  <a:gd name="T1" fmla="*/ 9379 h 9379"/>
                  <a:gd name="T2" fmla="*/ 3333 w 9336"/>
                  <a:gd name="T3" fmla="*/ 8275 h 9379"/>
                  <a:gd name="T4" fmla="*/ 2362 w 9336"/>
                  <a:gd name="T5" fmla="*/ 8761 h 9379"/>
                  <a:gd name="T6" fmla="*/ 618 w 9336"/>
                  <a:gd name="T7" fmla="*/ 7260 h 9379"/>
                  <a:gd name="T8" fmla="*/ 1192 w 9336"/>
                  <a:gd name="T9" fmla="*/ 6289 h 9379"/>
                  <a:gd name="T10" fmla="*/ 177 w 9336"/>
                  <a:gd name="T11" fmla="*/ 5936 h 9379"/>
                  <a:gd name="T12" fmla="*/ 0 w 9336"/>
                  <a:gd name="T13" fmla="*/ 3641 h 9379"/>
                  <a:gd name="T14" fmla="*/ 1104 w 9336"/>
                  <a:gd name="T15" fmla="*/ 3354 h 9379"/>
                  <a:gd name="T16" fmla="*/ 618 w 9336"/>
                  <a:gd name="T17" fmla="*/ 2383 h 9379"/>
                  <a:gd name="T18" fmla="*/ 2119 w 9336"/>
                  <a:gd name="T19" fmla="*/ 640 h 9379"/>
                  <a:gd name="T20" fmla="*/ 3090 w 9336"/>
                  <a:gd name="T21" fmla="*/ 1213 h 9379"/>
                  <a:gd name="T22" fmla="*/ 3443 w 9336"/>
                  <a:gd name="T23" fmla="*/ 176 h 9379"/>
                  <a:gd name="T24" fmla="*/ 5738 w 9336"/>
                  <a:gd name="T25" fmla="*/ 0 h 9379"/>
                  <a:gd name="T26" fmla="*/ 6025 w 9336"/>
                  <a:gd name="T27" fmla="*/ 1103 h 9379"/>
                  <a:gd name="T28" fmla="*/ 6996 w 9336"/>
                  <a:gd name="T29" fmla="*/ 617 h 9379"/>
                  <a:gd name="T30" fmla="*/ 8740 w 9336"/>
                  <a:gd name="T31" fmla="*/ 2118 h 9379"/>
                  <a:gd name="T32" fmla="*/ 8122 w 9336"/>
                  <a:gd name="T33" fmla="*/ 3133 h 9379"/>
                  <a:gd name="T34" fmla="*/ 9159 w 9336"/>
                  <a:gd name="T35" fmla="*/ 3486 h 9379"/>
                  <a:gd name="T36" fmla="*/ 9336 w 9336"/>
                  <a:gd name="T37" fmla="*/ 5782 h 9379"/>
                  <a:gd name="T38" fmla="*/ 8232 w 9336"/>
                  <a:gd name="T39" fmla="*/ 6046 h 9379"/>
                  <a:gd name="T40" fmla="*/ 8718 w 9336"/>
                  <a:gd name="T41" fmla="*/ 7017 h 9379"/>
                  <a:gd name="T42" fmla="*/ 7217 w 9336"/>
                  <a:gd name="T43" fmla="*/ 8761 h 9379"/>
                  <a:gd name="T44" fmla="*/ 6246 w 9336"/>
                  <a:gd name="T45" fmla="*/ 8187 h 9379"/>
                  <a:gd name="T46" fmla="*/ 5893 w 9336"/>
                  <a:gd name="T47" fmla="*/ 9224 h 9379"/>
                  <a:gd name="T48" fmla="*/ 3796 w 9336"/>
                  <a:gd name="T49" fmla="*/ 8982 h 9379"/>
                  <a:gd name="T50" fmla="*/ 5628 w 9336"/>
                  <a:gd name="T51" fmla="*/ 8121 h 9379"/>
                  <a:gd name="T52" fmla="*/ 6202 w 9336"/>
                  <a:gd name="T53" fmla="*/ 7790 h 9379"/>
                  <a:gd name="T54" fmla="*/ 7085 w 9336"/>
                  <a:gd name="T55" fmla="*/ 8364 h 9379"/>
                  <a:gd name="T56" fmla="*/ 7769 w 9336"/>
                  <a:gd name="T57" fmla="*/ 6444 h 9379"/>
                  <a:gd name="T58" fmla="*/ 7923 w 9336"/>
                  <a:gd name="T59" fmla="*/ 5782 h 9379"/>
                  <a:gd name="T60" fmla="*/ 8960 w 9336"/>
                  <a:gd name="T61" fmla="*/ 5561 h 9379"/>
                  <a:gd name="T62" fmla="*/ 8100 w 9336"/>
                  <a:gd name="T63" fmla="*/ 3729 h 9379"/>
                  <a:gd name="T64" fmla="*/ 7769 w 9336"/>
                  <a:gd name="T65" fmla="*/ 3155 h 9379"/>
                  <a:gd name="T66" fmla="*/ 8342 w 9336"/>
                  <a:gd name="T67" fmla="*/ 2273 h 9379"/>
                  <a:gd name="T68" fmla="*/ 6422 w 9336"/>
                  <a:gd name="T69" fmla="*/ 1589 h 9379"/>
                  <a:gd name="T70" fmla="*/ 5760 w 9336"/>
                  <a:gd name="T71" fmla="*/ 1434 h 9379"/>
                  <a:gd name="T72" fmla="*/ 5540 w 9336"/>
                  <a:gd name="T73" fmla="*/ 397 h 9379"/>
                  <a:gd name="T74" fmla="*/ 3708 w 9336"/>
                  <a:gd name="T75" fmla="*/ 1257 h 9379"/>
                  <a:gd name="T76" fmla="*/ 3134 w 9336"/>
                  <a:gd name="T77" fmla="*/ 1589 h 9379"/>
                  <a:gd name="T78" fmla="*/ 2251 w 9336"/>
                  <a:gd name="T79" fmla="*/ 1015 h 9379"/>
                  <a:gd name="T80" fmla="*/ 1589 w 9336"/>
                  <a:gd name="T81" fmla="*/ 2957 h 9379"/>
                  <a:gd name="T82" fmla="*/ 1435 w 9336"/>
                  <a:gd name="T83" fmla="*/ 3619 h 9379"/>
                  <a:gd name="T84" fmla="*/ 398 w 9336"/>
                  <a:gd name="T85" fmla="*/ 3840 h 9379"/>
                  <a:gd name="T86" fmla="*/ 1258 w 9336"/>
                  <a:gd name="T87" fmla="*/ 5671 h 9379"/>
                  <a:gd name="T88" fmla="*/ 1589 w 9336"/>
                  <a:gd name="T89" fmla="*/ 6245 h 9379"/>
                  <a:gd name="T90" fmla="*/ 1016 w 9336"/>
                  <a:gd name="T91" fmla="*/ 7128 h 9379"/>
                  <a:gd name="T92" fmla="*/ 2914 w 9336"/>
                  <a:gd name="T93" fmla="*/ 7812 h 9379"/>
                  <a:gd name="T94" fmla="*/ 3576 w 9336"/>
                  <a:gd name="T95" fmla="*/ 7966 h 9379"/>
                  <a:gd name="T96" fmla="*/ 3796 w 9336"/>
                  <a:gd name="T97" fmla="*/ 8982 h 9379"/>
                  <a:gd name="T98" fmla="*/ 1987 w 9336"/>
                  <a:gd name="T99" fmla="*/ 4700 h 9379"/>
                  <a:gd name="T100" fmla="*/ 4701 w 9336"/>
                  <a:gd name="T101" fmla="*/ 2008 h 9379"/>
                  <a:gd name="T102" fmla="*/ 4679 w 9336"/>
                  <a:gd name="T103" fmla="*/ 7415 h 9379"/>
                  <a:gd name="T104" fmla="*/ 3046 w 9336"/>
                  <a:gd name="T105" fmla="*/ 3089 h 9379"/>
                  <a:gd name="T106" fmla="*/ 4679 w 9336"/>
                  <a:gd name="T107" fmla="*/ 7040 h 9379"/>
                  <a:gd name="T108" fmla="*/ 4679 w 9336"/>
                  <a:gd name="T109" fmla="*/ 2405 h 9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36" h="9379">
                    <a:moveTo>
                      <a:pt x="5716" y="9379"/>
                    </a:moveTo>
                    <a:lnTo>
                      <a:pt x="3620" y="9379"/>
                    </a:lnTo>
                    <a:cubicBezTo>
                      <a:pt x="3509" y="9379"/>
                      <a:pt x="3443" y="9313"/>
                      <a:pt x="3421" y="9202"/>
                    </a:cubicBezTo>
                    <a:lnTo>
                      <a:pt x="3333" y="8275"/>
                    </a:lnTo>
                    <a:cubicBezTo>
                      <a:pt x="3245" y="8253"/>
                      <a:pt x="3156" y="8209"/>
                      <a:pt x="3068" y="8165"/>
                    </a:cubicBezTo>
                    <a:lnTo>
                      <a:pt x="2362" y="8761"/>
                    </a:lnTo>
                    <a:cubicBezTo>
                      <a:pt x="2296" y="8827"/>
                      <a:pt x="2163" y="8827"/>
                      <a:pt x="2097" y="8739"/>
                    </a:cubicBezTo>
                    <a:lnTo>
                      <a:pt x="618" y="7260"/>
                    </a:lnTo>
                    <a:cubicBezTo>
                      <a:pt x="552" y="7194"/>
                      <a:pt x="552" y="7084"/>
                      <a:pt x="596" y="6995"/>
                    </a:cubicBezTo>
                    <a:lnTo>
                      <a:pt x="1192" y="6289"/>
                    </a:lnTo>
                    <a:cubicBezTo>
                      <a:pt x="1148" y="6201"/>
                      <a:pt x="1126" y="6113"/>
                      <a:pt x="1082" y="6024"/>
                    </a:cubicBezTo>
                    <a:lnTo>
                      <a:pt x="177" y="5936"/>
                    </a:lnTo>
                    <a:cubicBezTo>
                      <a:pt x="67" y="5936"/>
                      <a:pt x="0" y="5848"/>
                      <a:pt x="0" y="5737"/>
                    </a:cubicBezTo>
                    <a:lnTo>
                      <a:pt x="0" y="3641"/>
                    </a:lnTo>
                    <a:cubicBezTo>
                      <a:pt x="0" y="3531"/>
                      <a:pt x="67" y="3464"/>
                      <a:pt x="177" y="3442"/>
                    </a:cubicBezTo>
                    <a:lnTo>
                      <a:pt x="1104" y="3354"/>
                    </a:lnTo>
                    <a:cubicBezTo>
                      <a:pt x="1148" y="3266"/>
                      <a:pt x="1170" y="3177"/>
                      <a:pt x="1214" y="3089"/>
                    </a:cubicBezTo>
                    <a:lnTo>
                      <a:pt x="618" y="2383"/>
                    </a:lnTo>
                    <a:cubicBezTo>
                      <a:pt x="552" y="2317"/>
                      <a:pt x="552" y="2184"/>
                      <a:pt x="640" y="2118"/>
                    </a:cubicBezTo>
                    <a:lnTo>
                      <a:pt x="2119" y="640"/>
                    </a:lnTo>
                    <a:cubicBezTo>
                      <a:pt x="2185" y="573"/>
                      <a:pt x="2296" y="573"/>
                      <a:pt x="2384" y="617"/>
                    </a:cubicBezTo>
                    <a:lnTo>
                      <a:pt x="3090" y="1213"/>
                    </a:lnTo>
                    <a:cubicBezTo>
                      <a:pt x="3178" y="1169"/>
                      <a:pt x="3267" y="1147"/>
                      <a:pt x="3355" y="1103"/>
                    </a:cubicBezTo>
                    <a:lnTo>
                      <a:pt x="3443" y="176"/>
                    </a:lnTo>
                    <a:cubicBezTo>
                      <a:pt x="3443" y="66"/>
                      <a:pt x="3554" y="0"/>
                      <a:pt x="3642" y="0"/>
                    </a:cubicBezTo>
                    <a:lnTo>
                      <a:pt x="5738" y="0"/>
                    </a:lnTo>
                    <a:cubicBezTo>
                      <a:pt x="5849" y="0"/>
                      <a:pt x="5915" y="66"/>
                      <a:pt x="5937" y="176"/>
                    </a:cubicBezTo>
                    <a:lnTo>
                      <a:pt x="6025" y="1103"/>
                    </a:lnTo>
                    <a:cubicBezTo>
                      <a:pt x="6114" y="1147"/>
                      <a:pt x="6202" y="1169"/>
                      <a:pt x="6290" y="1213"/>
                    </a:cubicBezTo>
                    <a:lnTo>
                      <a:pt x="6996" y="617"/>
                    </a:lnTo>
                    <a:cubicBezTo>
                      <a:pt x="7062" y="551"/>
                      <a:pt x="7195" y="551"/>
                      <a:pt x="7261" y="640"/>
                    </a:cubicBezTo>
                    <a:lnTo>
                      <a:pt x="8740" y="2118"/>
                    </a:lnTo>
                    <a:cubicBezTo>
                      <a:pt x="8806" y="2184"/>
                      <a:pt x="8806" y="2295"/>
                      <a:pt x="8762" y="2383"/>
                    </a:cubicBezTo>
                    <a:lnTo>
                      <a:pt x="8122" y="3133"/>
                    </a:lnTo>
                    <a:cubicBezTo>
                      <a:pt x="8166" y="3222"/>
                      <a:pt x="8188" y="3310"/>
                      <a:pt x="8232" y="3398"/>
                    </a:cubicBezTo>
                    <a:lnTo>
                      <a:pt x="9159" y="3486"/>
                    </a:lnTo>
                    <a:cubicBezTo>
                      <a:pt x="9269" y="3486"/>
                      <a:pt x="9336" y="3575"/>
                      <a:pt x="9336" y="3685"/>
                    </a:cubicBezTo>
                    <a:lnTo>
                      <a:pt x="9336" y="5782"/>
                    </a:lnTo>
                    <a:cubicBezTo>
                      <a:pt x="9336" y="5892"/>
                      <a:pt x="9269" y="5958"/>
                      <a:pt x="9159" y="5980"/>
                    </a:cubicBezTo>
                    <a:lnTo>
                      <a:pt x="8232" y="6046"/>
                    </a:lnTo>
                    <a:cubicBezTo>
                      <a:pt x="8210" y="6135"/>
                      <a:pt x="8166" y="6223"/>
                      <a:pt x="8122" y="6311"/>
                    </a:cubicBezTo>
                    <a:lnTo>
                      <a:pt x="8718" y="7017"/>
                    </a:lnTo>
                    <a:cubicBezTo>
                      <a:pt x="8784" y="7084"/>
                      <a:pt x="8784" y="7216"/>
                      <a:pt x="8696" y="7282"/>
                    </a:cubicBezTo>
                    <a:lnTo>
                      <a:pt x="7217" y="8761"/>
                    </a:lnTo>
                    <a:cubicBezTo>
                      <a:pt x="7151" y="8827"/>
                      <a:pt x="7040" y="8827"/>
                      <a:pt x="6952" y="8783"/>
                    </a:cubicBezTo>
                    <a:lnTo>
                      <a:pt x="6246" y="8187"/>
                    </a:lnTo>
                    <a:cubicBezTo>
                      <a:pt x="6158" y="8231"/>
                      <a:pt x="6069" y="8253"/>
                      <a:pt x="5981" y="8297"/>
                    </a:cubicBezTo>
                    <a:lnTo>
                      <a:pt x="5893" y="9224"/>
                    </a:lnTo>
                    <a:cubicBezTo>
                      <a:pt x="5893" y="9313"/>
                      <a:pt x="5805" y="9379"/>
                      <a:pt x="5716" y="9379"/>
                    </a:cubicBezTo>
                    <a:close/>
                    <a:moveTo>
                      <a:pt x="3796" y="8982"/>
                    </a:moveTo>
                    <a:lnTo>
                      <a:pt x="5540" y="8982"/>
                    </a:lnTo>
                    <a:lnTo>
                      <a:pt x="5628" y="8121"/>
                    </a:lnTo>
                    <a:cubicBezTo>
                      <a:pt x="5628" y="8055"/>
                      <a:pt x="5694" y="7989"/>
                      <a:pt x="5760" y="7966"/>
                    </a:cubicBezTo>
                    <a:cubicBezTo>
                      <a:pt x="5915" y="7922"/>
                      <a:pt x="6069" y="7856"/>
                      <a:pt x="6202" y="7790"/>
                    </a:cubicBezTo>
                    <a:cubicBezTo>
                      <a:pt x="6268" y="7746"/>
                      <a:pt x="6356" y="7768"/>
                      <a:pt x="6422" y="7812"/>
                    </a:cubicBezTo>
                    <a:lnTo>
                      <a:pt x="7085" y="8364"/>
                    </a:lnTo>
                    <a:lnTo>
                      <a:pt x="8320" y="7128"/>
                    </a:lnTo>
                    <a:lnTo>
                      <a:pt x="7769" y="6444"/>
                    </a:lnTo>
                    <a:cubicBezTo>
                      <a:pt x="7725" y="6377"/>
                      <a:pt x="7702" y="6311"/>
                      <a:pt x="7747" y="6223"/>
                    </a:cubicBezTo>
                    <a:cubicBezTo>
                      <a:pt x="7813" y="6069"/>
                      <a:pt x="7879" y="5936"/>
                      <a:pt x="7923" y="5782"/>
                    </a:cubicBezTo>
                    <a:cubicBezTo>
                      <a:pt x="7945" y="5715"/>
                      <a:pt x="8011" y="5649"/>
                      <a:pt x="8100" y="5649"/>
                    </a:cubicBezTo>
                    <a:lnTo>
                      <a:pt x="8960" y="5561"/>
                    </a:lnTo>
                    <a:lnTo>
                      <a:pt x="8960" y="3817"/>
                    </a:lnTo>
                    <a:lnTo>
                      <a:pt x="8100" y="3729"/>
                    </a:lnTo>
                    <a:cubicBezTo>
                      <a:pt x="8034" y="3729"/>
                      <a:pt x="7967" y="3663"/>
                      <a:pt x="7945" y="3597"/>
                    </a:cubicBezTo>
                    <a:cubicBezTo>
                      <a:pt x="7901" y="3442"/>
                      <a:pt x="7835" y="3288"/>
                      <a:pt x="7769" y="3155"/>
                    </a:cubicBezTo>
                    <a:cubicBezTo>
                      <a:pt x="7725" y="3089"/>
                      <a:pt x="7747" y="3001"/>
                      <a:pt x="7791" y="2935"/>
                    </a:cubicBezTo>
                    <a:lnTo>
                      <a:pt x="8342" y="2273"/>
                    </a:lnTo>
                    <a:lnTo>
                      <a:pt x="7107" y="1037"/>
                    </a:lnTo>
                    <a:lnTo>
                      <a:pt x="6422" y="1589"/>
                    </a:lnTo>
                    <a:cubicBezTo>
                      <a:pt x="6356" y="1633"/>
                      <a:pt x="6290" y="1655"/>
                      <a:pt x="6202" y="1611"/>
                    </a:cubicBezTo>
                    <a:cubicBezTo>
                      <a:pt x="6069" y="1544"/>
                      <a:pt x="5915" y="1478"/>
                      <a:pt x="5760" y="1434"/>
                    </a:cubicBezTo>
                    <a:cubicBezTo>
                      <a:pt x="5694" y="1412"/>
                      <a:pt x="5628" y="1346"/>
                      <a:pt x="5628" y="1257"/>
                    </a:cubicBezTo>
                    <a:lnTo>
                      <a:pt x="5540" y="397"/>
                    </a:lnTo>
                    <a:lnTo>
                      <a:pt x="3796" y="397"/>
                    </a:lnTo>
                    <a:lnTo>
                      <a:pt x="3708" y="1257"/>
                    </a:lnTo>
                    <a:cubicBezTo>
                      <a:pt x="3708" y="1324"/>
                      <a:pt x="3642" y="1390"/>
                      <a:pt x="3576" y="1412"/>
                    </a:cubicBezTo>
                    <a:cubicBezTo>
                      <a:pt x="3421" y="1456"/>
                      <a:pt x="3267" y="1522"/>
                      <a:pt x="3134" y="1589"/>
                    </a:cubicBezTo>
                    <a:cubicBezTo>
                      <a:pt x="3068" y="1633"/>
                      <a:pt x="2980" y="1611"/>
                      <a:pt x="2914" y="1566"/>
                    </a:cubicBezTo>
                    <a:lnTo>
                      <a:pt x="2251" y="1015"/>
                    </a:lnTo>
                    <a:lnTo>
                      <a:pt x="1038" y="2295"/>
                    </a:lnTo>
                    <a:lnTo>
                      <a:pt x="1589" y="2957"/>
                    </a:lnTo>
                    <a:cubicBezTo>
                      <a:pt x="1634" y="3023"/>
                      <a:pt x="1656" y="3089"/>
                      <a:pt x="1611" y="3177"/>
                    </a:cubicBezTo>
                    <a:cubicBezTo>
                      <a:pt x="1545" y="3332"/>
                      <a:pt x="1479" y="3464"/>
                      <a:pt x="1435" y="3619"/>
                    </a:cubicBezTo>
                    <a:cubicBezTo>
                      <a:pt x="1413" y="3685"/>
                      <a:pt x="1347" y="3751"/>
                      <a:pt x="1258" y="3751"/>
                    </a:cubicBezTo>
                    <a:lnTo>
                      <a:pt x="398" y="3840"/>
                    </a:lnTo>
                    <a:lnTo>
                      <a:pt x="398" y="5583"/>
                    </a:lnTo>
                    <a:lnTo>
                      <a:pt x="1258" y="5671"/>
                    </a:lnTo>
                    <a:cubicBezTo>
                      <a:pt x="1325" y="5671"/>
                      <a:pt x="1391" y="5737"/>
                      <a:pt x="1413" y="5804"/>
                    </a:cubicBezTo>
                    <a:cubicBezTo>
                      <a:pt x="1457" y="5958"/>
                      <a:pt x="1523" y="6113"/>
                      <a:pt x="1589" y="6245"/>
                    </a:cubicBezTo>
                    <a:cubicBezTo>
                      <a:pt x="1634" y="6311"/>
                      <a:pt x="1611" y="6400"/>
                      <a:pt x="1567" y="6466"/>
                    </a:cubicBezTo>
                    <a:lnTo>
                      <a:pt x="1016" y="7128"/>
                    </a:lnTo>
                    <a:lnTo>
                      <a:pt x="2251" y="8364"/>
                    </a:lnTo>
                    <a:lnTo>
                      <a:pt x="2914" y="7812"/>
                    </a:lnTo>
                    <a:cubicBezTo>
                      <a:pt x="2980" y="7768"/>
                      <a:pt x="3046" y="7746"/>
                      <a:pt x="3134" y="7790"/>
                    </a:cubicBezTo>
                    <a:cubicBezTo>
                      <a:pt x="3289" y="7856"/>
                      <a:pt x="3421" y="7922"/>
                      <a:pt x="3576" y="7966"/>
                    </a:cubicBezTo>
                    <a:cubicBezTo>
                      <a:pt x="3642" y="7989"/>
                      <a:pt x="3708" y="8055"/>
                      <a:pt x="3708" y="8143"/>
                    </a:cubicBezTo>
                    <a:lnTo>
                      <a:pt x="3796" y="8982"/>
                    </a:lnTo>
                    <a:close/>
                    <a:moveTo>
                      <a:pt x="4679" y="7415"/>
                    </a:moveTo>
                    <a:cubicBezTo>
                      <a:pt x="3178" y="7415"/>
                      <a:pt x="1965" y="6201"/>
                      <a:pt x="1987" y="4700"/>
                    </a:cubicBezTo>
                    <a:cubicBezTo>
                      <a:pt x="1987" y="3972"/>
                      <a:pt x="2274" y="3310"/>
                      <a:pt x="2781" y="2802"/>
                    </a:cubicBezTo>
                    <a:cubicBezTo>
                      <a:pt x="3289" y="2295"/>
                      <a:pt x="3973" y="2030"/>
                      <a:pt x="4701" y="2008"/>
                    </a:cubicBezTo>
                    <a:cubicBezTo>
                      <a:pt x="6180" y="2008"/>
                      <a:pt x="7394" y="3222"/>
                      <a:pt x="7394" y="4722"/>
                    </a:cubicBezTo>
                    <a:cubicBezTo>
                      <a:pt x="7371" y="6223"/>
                      <a:pt x="6158" y="7415"/>
                      <a:pt x="4679" y="7415"/>
                    </a:cubicBezTo>
                    <a:close/>
                    <a:moveTo>
                      <a:pt x="4679" y="2405"/>
                    </a:moveTo>
                    <a:cubicBezTo>
                      <a:pt x="4061" y="2405"/>
                      <a:pt x="3487" y="2648"/>
                      <a:pt x="3046" y="3089"/>
                    </a:cubicBezTo>
                    <a:cubicBezTo>
                      <a:pt x="2605" y="3531"/>
                      <a:pt x="2362" y="4104"/>
                      <a:pt x="2362" y="4722"/>
                    </a:cubicBezTo>
                    <a:cubicBezTo>
                      <a:pt x="2362" y="6002"/>
                      <a:pt x="3399" y="7040"/>
                      <a:pt x="4679" y="7040"/>
                    </a:cubicBezTo>
                    <a:cubicBezTo>
                      <a:pt x="5959" y="7040"/>
                      <a:pt x="6996" y="6002"/>
                      <a:pt x="6996" y="4722"/>
                    </a:cubicBezTo>
                    <a:cubicBezTo>
                      <a:pt x="6996" y="3442"/>
                      <a:pt x="5959" y="2405"/>
                      <a:pt x="4679" y="2405"/>
                    </a:cubicBezTo>
                    <a:close/>
                    <a:moveTo>
                      <a:pt x="2163" y="4722"/>
                    </a:move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5679" cap="flat">
                <a:noFill/>
                <a:prstDash val="solid"/>
                <a:miter/>
              </a:ln>
              <a:scene3d>
                <a:camera prst="isometricTopUp">
                  <a:rot lat="20400000" lon="19800000" rev="3609745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1C51"/>
                  </a:solidFill>
                  <a:effectLst/>
                  <a:uLnTx/>
                  <a:uFillTx/>
                  <a:latin typeface="等线" panose="02010600030101010101" charset="-122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625148" y="473291"/>
              <a:ext cx="1868488" cy="218539"/>
              <a:chOff x="2169206" y="532279"/>
              <a:chExt cx="1868488" cy="235050"/>
            </a:xfrm>
          </p:grpSpPr>
          <p:cxnSp>
            <p:nvCxnSpPr>
              <p:cNvPr id="8" name="直接箭头连接符 7"/>
              <p:cNvCxnSpPr/>
              <p:nvPr/>
            </p:nvCxnSpPr>
            <p:spPr>
              <a:xfrm>
                <a:off x="2169206" y="53227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2586265" y="631213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2282600" y="767329"/>
                <a:ext cx="1451429" cy="0"/>
              </a:xfrm>
              <a:prstGeom prst="straightConnector1">
                <a:avLst/>
              </a:prstGeom>
              <a:ln w="12700">
                <a:gradFill>
                  <a:gsLst>
                    <a:gs pos="43000">
                      <a:srgbClr val="1EA9EF">
                        <a:alpha val="0"/>
                      </a:srgbClr>
                    </a:gs>
                    <a:gs pos="100000">
                      <a:srgbClr val="007EE6"/>
                    </a:gs>
                  </a:gsLst>
                  <a:lin ang="0" scaled="0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190036" y="300002"/>
            <a:ext cx="5087393" cy="488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一、他山之石</a:t>
            </a:r>
            <a:r>
              <a:rPr lang="en-US" altLang="zh-CN" sz="2800" dirty="0">
                <a:solidFill>
                  <a:srgbClr val="005DC4"/>
                </a:solidFill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5DC4"/>
                </a:solidFill>
                <a:effectLst/>
                <a:uLnTx/>
                <a:uFillTx/>
                <a:latin typeface="汉仪菱心体简" panose="02010400000101010101" pitchFamily="49" charset="-122"/>
                <a:ea typeface="汉仪菱心体简" panose="02010400000101010101" pitchFamily="49" charset="-122"/>
                <a:cs typeface="OPPOSans B" panose="00020600040101010101" pitchFamily="18" charset="-122"/>
                <a:sym typeface="OPPOSans B" panose="00020600040101010101" pitchFamily="18" charset="-122"/>
              </a:rPr>
              <a:t>学习调研所悟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74AE842-7AB2-AD92-86F5-D6996E49C7A8}"/>
              </a:ext>
            </a:extLst>
          </p:cNvPr>
          <p:cNvGrpSpPr/>
          <p:nvPr/>
        </p:nvGrpSpPr>
        <p:grpSpPr>
          <a:xfrm>
            <a:off x="-63081" y="2567822"/>
            <a:ext cx="7139658" cy="3095183"/>
            <a:chOff x="-63081" y="2567822"/>
            <a:chExt cx="7139658" cy="3095183"/>
          </a:xfrm>
        </p:grpSpPr>
        <p:sp>
          <p:nvSpPr>
            <p:cNvPr id="72" name="梯形 71"/>
            <p:cNvSpPr/>
            <p:nvPr/>
          </p:nvSpPr>
          <p:spPr>
            <a:xfrm flipV="1">
              <a:off x="108673" y="2567822"/>
              <a:ext cx="6967904" cy="3095183"/>
            </a:xfrm>
            <a:prstGeom prst="trapezoid">
              <a:avLst>
                <a:gd name="adj" fmla="val 35195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101600" dir="27000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43800" y="2567822"/>
              <a:ext cx="4534274" cy="2911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indent="-285750" algn="just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迈赫机器人公司取得国家发明专利</a:t>
              </a:r>
              <a:r>
                <a:rPr lang="en-US" altLang="zh-CN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41</a:t>
              </a:r>
              <a:r>
                <a:rPr lang="zh-CN" altLang="en-US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项</a:t>
              </a: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、实用新型专利</a:t>
              </a:r>
              <a:r>
                <a:rPr lang="en-US" altLang="zh-CN" sz="1600" b="1" kern="100" spc="0" dirty="0">
                  <a:solidFill>
                    <a:srgbClr val="007EE6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200</a:t>
              </a:r>
              <a:r>
                <a:rPr lang="zh-CN" altLang="en-US" sz="1600" b="1" kern="100" spc="0" dirty="0">
                  <a:solidFill>
                    <a:srgbClr val="007EE6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余项</a:t>
              </a: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，获评“</a:t>
              </a:r>
              <a:r>
                <a:rPr lang="zh-CN" altLang="en-US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山东省科技领军企业</a:t>
              </a: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”；</a:t>
              </a:r>
              <a:endParaRPr lang="en-US" altLang="zh-CN" sz="1400" b="1" kern="1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  <a:p>
              <a:pPr marL="285750" marR="0" indent="-285750" algn="just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大力发展预制菜产业，增加附加值、利润率，该类企业达到</a:t>
              </a:r>
              <a:r>
                <a:rPr lang="en-US" altLang="zh-CN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64</a:t>
              </a:r>
              <a:r>
                <a:rPr lang="zh-CN" altLang="en-US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家</a:t>
              </a: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，迈入</a:t>
              </a:r>
              <a:r>
                <a:rPr lang="zh-CN" altLang="en-US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全国预制菜产业第一队列</a:t>
              </a: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，惠发集团自主研发预制菜品</a:t>
              </a:r>
              <a:r>
                <a:rPr lang="en-US" altLang="zh-CN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2000</a:t>
              </a:r>
              <a:r>
                <a:rPr lang="zh-CN" altLang="en-US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余款</a:t>
              </a: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，孵化出多个餐饮</a:t>
              </a:r>
              <a:r>
                <a:rPr lang="zh-CN" altLang="en-US" sz="1600" b="1" kern="100" dirty="0">
                  <a:solidFill>
                    <a:srgbClr val="007EE6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知名品牌</a:t>
              </a:r>
              <a:r>
                <a:rPr lang="zh-CN" altLang="en-US" sz="1400" b="1" kern="1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。</a:t>
              </a:r>
              <a:endParaRPr lang="zh-CN" altLang="en-US" sz="900" b="1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 flipH="1">
              <a:off x="-63081" y="3005922"/>
              <a:ext cx="887325" cy="196074"/>
              <a:chOff x="6703773" y="1798320"/>
              <a:chExt cx="1005205" cy="196074"/>
            </a:xfrm>
            <a:gradFill>
              <a:gsLst>
                <a:gs pos="12000">
                  <a:srgbClr val="2290FC"/>
                </a:gs>
                <a:gs pos="87000">
                  <a:srgbClr val="2290FC">
                    <a:alpha val="0"/>
                  </a:srgbClr>
                </a:gs>
              </a:gsLst>
              <a:lin ang="3000000" scaled="0"/>
            </a:gradFill>
          </p:grpSpPr>
          <p:sp>
            <p:nvSpPr>
              <p:cNvPr id="82" name="平行四边形 81"/>
              <p:cNvSpPr/>
              <p:nvPr/>
            </p:nvSpPr>
            <p:spPr>
              <a:xfrm>
                <a:off x="6703773" y="1798320"/>
                <a:ext cx="290351" cy="196074"/>
              </a:xfrm>
              <a:prstGeom prst="parallelogram">
                <a:avLst>
                  <a:gd name="adj" fmla="val 99488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  <p:sp>
            <p:nvSpPr>
              <p:cNvPr id="83" name="平行四边形 82"/>
              <p:cNvSpPr/>
              <p:nvPr/>
            </p:nvSpPr>
            <p:spPr>
              <a:xfrm>
                <a:off x="6846744" y="1798320"/>
                <a:ext cx="290351" cy="196074"/>
              </a:xfrm>
              <a:prstGeom prst="parallelogram">
                <a:avLst>
                  <a:gd name="adj" fmla="val 99488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  <p:sp>
            <p:nvSpPr>
              <p:cNvPr id="84" name="平行四边形 83"/>
              <p:cNvSpPr/>
              <p:nvPr/>
            </p:nvSpPr>
            <p:spPr>
              <a:xfrm>
                <a:off x="6989715" y="1798320"/>
                <a:ext cx="290351" cy="196074"/>
              </a:xfrm>
              <a:prstGeom prst="parallelogram">
                <a:avLst>
                  <a:gd name="adj" fmla="val 99488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  <p:sp>
            <p:nvSpPr>
              <p:cNvPr id="85" name="平行四边形 84"/>
              <p:cNvSpPr/>
              <p:nvPr/>
            </p:nvSpPr>
            <p:spPr>
              <a:xfrm>
                <a:off x="7132686" y="1798320"/>
                <a:ext cx="290351" cy="196074"/>
              </a:xfrm>
              <a:prstGeom prst="parallelogram">
                <a:avLst>
                  <a:gd name="adj" fmla="val 99488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  <p:sp>
            <p:nvSpPr>
              <p:cNvPr id="86" name="平行四边形 85"/>
              <p:cNvSpPr/>
              <p:nvPr/>
            </p:nvSpPr>
            <p:spPr>
              <a:xfrm>
                <a:off x="7275657" y="1798320"/>
                <a:ext cx="290351" cy="196074"/>
              </a:xfrm>
              <a:prstGeom prst="parallelogram">
                <a:avLst>
                  <a:gd name="adj" fmla="val 99488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  <p:sp>
            <p:nvSpPr>
              <p:cNvPr id="87" name="平行四边形 86"/>
              <p:cNvSpPr/>
              <p:nvPr/>
            </p:nvSpPr>
            <p:spPr>
              <a:xfrm>
                <a:off x="7418627" y="1798320"/>
                <a:ext cx="290351" cy="196074"/>
              </a:xfrm>
              <a:prstGeom prst="parallelogram">
                <a:avLst>
                  <a:gd name="adj" fmla="val 99488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50314" y="1920967"/>
            <a:ext cx="4564251" cy="469128"/>
            <a:chOff x="794270" y="1990754"/>
            <a:chExt cx="4564251" cy="469128"/>
          </a:xfrm>
        </p:grpSpPr>
        <p:sp>
          <p:nvSpPr>
            <p:cNvPr id="37" name="文本框 36"/>
            <p:cNvSpPr txBox="1"/>
            <p:nvPr/>
          </p:nvSpPr>
          <p:spPr>
            <a:xfrm>
              <a:off x="824244" y="1997311"/>
              <a:ext cx="453427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200" dirty="0">
                  <a:solidFill>
                    <a:srgbClr val="007EE6"/>
                  </a:solidFill>
                  <a:latin typeface="汉仪菱心体简" panose="02010400000101010101" pitchFamily="49" charset="-122"/>
                  <a:ea typeface="汉仪菱心体简" panose="02010400000101010101" pitchFamily="49" charset="-122"/>
                  <a:cs typeface="OPPOSans B" panose="00020600040101010101" pitchFamily="18" charset="-122"/>
                </a:rPr>
                <a:t>诸城市加快推动制造业数字化变革</a:t>
              </a:r>
            </a:p>
          </p:txBody>
        </p:sp>
        <p:sp>
          <p:nvSpPr>
            <p:cNvPr id="4" name="L 形 3"/>
            <p:cNvSpPr/>
            <p:nvPr/>
          </p:nvSpPr>
          <p:spPr>
            <a:xfrm>
              <a:off x="794270" y="2248426"/>
              <a:ext cx="211456" cy="211456"/>
            </a:xfrm>
            <a:prstGeom prst="corner">
              <a:avLst>
                <a:gd name="adj1" fmla="val 17343"/>
                <a:gd name="adj2" fmla="val 15092"/>
              </a:avLst>
            </a:prstGeom>
            <a:solidFill>
              <a:srgbClr val="1AA0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L 形 38"/>
            <p:cNvSpPr/>
            <p:nvPr/>
          </p:nvSpPr>
          <p:spPr>
            <a:xfrm rot="10800000">
              <a:off x="4974371" y="1990754"/>
              <a:ext cx="211456" cy="211456"/>
            </a:xfrm>
            <a:prstGeom prst="corner">
              <a:avLst>
                <a:gd name="adj1" fmla="val 17343"/>
                <a:gd name="adj2" fmla="val 15092"/>
              </a:avLst>
            </a:prstGeom>
            <a:solidFill>
              <a:srgbClr val="1AA0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FB123D9-6010-7D54-8EE6-D034407EAEE8}"/>
              </a:ext>
            </a:extLst>
          </p:cNvPr>
          <p:cNvGrpSpPr/>
          <p:nvPr/>
        </p:nvGrpSpPr>
        <p:grpSpPr>
          <a:xfrm>
            <a:off x="5821005" y="3917506"/>
            <a:ext cx="3345260" cy="2248664"/>
            <a:chOff x="5821005" y="3917506"/>
            <a:chExt cx="3345260" cy="2248664"/>
          </a:xfrm>
        </p:grpSpPr>
        <p:sp>
          <p:nvSpPr>
            <p:cNvPr id="42" name="矩形: 剪去单角 41"/>
            <p:cNvSpPr/>
            <p:nvPr/>
          </p:nvSpPr>
          <p:spPr>
            <a:xfrm flipH="1">
              <a:off x="5821006" y="3923149"/>
              <a:ext cx="3345259" cy="2243021"/>
            </a:xfrm>
            <a:prstGeom prst="snip1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 cap="flat" cmpd="sng" algn="ctr">
              <a:solidFill>
                <a:srgbClr val="2290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M"/>
                <a:cs typeface="+mn-cs"/>
              </a:endParaRPr>
            </a:p>
          </p:txBody>
        </p:sp>
        <p:sp>
          <p:nvSpPr>
            <p:cNvPr id="45" name="半闭框 44"/>
            <p:cNvSpPr/>
            <p:nvPr/>
          </p:nvSpPr>
          <p:spPr>
            <a:xfrm>
              <a:off x="5821007" y="3917506"/>
              <a:ext cx="294189" cy="260701"/>
            </a:xfrm>
            <a:prstGeom prst="halfFrame">
              <a:avLst>
                <a:gd name="adj1" fmla="val 26217"/>
                <a:gd name="adj2" fmla="val 30037"/>
              </a:avLst>
            </a:prstGeom>
            <a:noFill/>
            <a:ln w="38100" cap="flat" cmpd="sng" algn="ctr">
              <a:solidFill>
                <a:srgbClr val="2290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OPPOSans M"/>
                <a:cs typeface="+mn-cs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821005" y="5790466"/>
              <a:ext cx="3299227" cy="307777"/>
              <a:chOff x="5884949" y="3003429"/>
              <a:chExt cx="2959717" cy="307777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5884949" y="3009340"/>
                <a:ext cx="2959717" cy="301866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733557" y="3003429"/>
                <a:ext cx="155906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/>
                  <a:t>惠发预制菜展厅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40FCD9F-4396-5716-D6CE-8009BBC0A6EF}"/>
              </a:ext>
            </a:extLst>
          </p:cNvPr>
          <p:cNvGrpSpPr/>
          <p:nvPr/>
        </p:nvGrpSpPr>
        <p:grpSpPr>
          <a:xfrm>
            <a:off x="9314285" y="3923149"/>
            <a:ext cx="2583406" cy="2243021"/>
            <a:chOff x="9314285" y="3923149"/>
            <a:chExt cx="2583406" cy="2243021"/>
          </a:xfrm>
        </p:grpSpPr>
        <p:sp>
          <p:nvSpPr>
            <p:cNvPr id="43" name="矩形: 剪去单角 42"/>
            <p:cNvSpPr/>
            <p:nvPr/>
          </p:nvSpPr>
          <p:spPr>
            <a:xfrm flipH="1">
              <a:off x="9314285" y="3923149"/>
              <a:ext cx="2508944" cy="2243021"/>
            </a:xfrm>
            <a:prstGeom prst="snip1Rect">
              <a:avLst>
                <a:gd name="adj" fmla="val 0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 w="38100" cap="flat" cmpd="sng" algn="ctr">
              <a:solidFill>
                <a:srgbClr val="2290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M"/>
                <a:cs typeface="+mn-cs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336365" y="5780074"/>
              <a:ext cx="2561326" cy="318168"/>
              <a:chOff x="5904760" y="2993038"/>
              <a:chExt cx="2297751" cy="318168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5904760" y="3009340"/>
                <a:ext cx="2212234" cy="301866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6229340" y="2993038"/>
                <a:ext cx="19731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/>
                  <a:t>迈赫机器人生产车间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95FB735-4AEB-B8A6-DC34-3099A96B19F3}"/>
              </a:ext>
            </a:extLst>
          </p:cNvPr>
          <p:cNvGrpSpPr/>
          <p:nvPr/>
        </p:nvGrpSpPr>
        <p:grpSpPr>
          <a:xfrm>
            <a:off x="5814354" y="1506847"/>
            <a:ext cx="6044594" cy="2299569"/>
            <a:chOff x="5814354" y="1506847"/>
            <a:chExt cx="6044594" cy="2299569"/>
          </a:xfrm>
        </p:grpSpPr>
        <p:grpSp>
          <p:nvGrpSpPr>
            <p:cNvPr id="19" name="组合 18"/>
            <p:cNvGrpSpPr/>
            <p:nvPr/>
          </p:nvGrpSpPr>
          <p:grpSpPr>
            <a:xfrm>
              <a:off x="5821005" y="1506847"/>
              <a:ext cx="6037943" cy="2299569"/>
              <a:chOff x="5821005" y="1506847"/>
              <a:chExt cx="6037943" cy="2299569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926" b="35139"/>
              <a:stretch>
                <a:fillRect/>
              </a:stretch>
            </p:blipFill>
            <p:spPr>
              <a:xfrm>
                <a:off x="5821005" y="1540518"/>
                <a:ext cx="6002224" cy="2265898"/>
              </a:xfrm>
              <a:prstGeom prst="snip1Rect">
                <a:avLst/>
              </a:prstGeom>
              <a:solidFill>
                <a:srgbClr val="007EE6"/>
              </a:solidFill>
              <a:ln w="38100" cap="flat" cmpd="sng" algn="ctr">
                <a:solidFill>
                  <a:srgbClr val="2290FC"/>
                </a:solidFill>
                <a:prstDash val="solid"/>
                <a:miter lim="800000"/>
                <a:headEnd/>
                <a:tailEnd/>
              </a:ln>
              <a:effectLst/>
            </p:spPr>
          </p:pic>
          <p:sp>
            <p:nvSpPr>
              <p:cNvPr id="44" name="直角三角形 43"/>
              <p:cNvSpPr/>
              <p:nvPr/>
            </p:nvSpPr>
            <p:spPr>
              <a:xfrm rot="16200000" flipV="1">
                <a:off x="11449666" y="1511685"/>
                <a:ext cx="414119" cy="404444"/>
              </a:xfrm>
              <a:prstGeom prst="rtTriangle">
                <a:avLst/>
              </a:prstGeom>
              <a:solidFill>
                <a:srgbClr val="2290F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814354" y="3431250"/>
              <a:ext cx="6002223" cy="307777"/>
              <a:chOff x="5907156" y="3006384"/>
              <a:chExt cx="2264750" cy="30777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5907156" y="3009340"/>
                <a:ext cx="2264750" cy="301866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513877" y="3006384"/>
                <a:ext cx="106891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/>
                  <a:t>诸城工业互联网平台（迈赫公司）</a:t>
                </a:r>
                <a:endParaRPr lang="en-US" altLang="zh-CN" sz="1400" dirty="0"/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4866;#134866;#44702;#142805;#67379;#60676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55.62906"/>
  <p:tag name="WIDTH" val="153.6431"/>
  <p:tag name="HEIGHT" val="92.64677"/>
  <p:tag name="SHAPEREFLECTION" val="-2.147484E+09"/>
  <p:tag name="SHAPEGLOW" val="0"/>
  <p:tag name="SOFTEDGE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828;#379592;#398660;#143105;#149194;#398661;#393596;#66117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828;#379592;#398660;#143105;#149194;#398661;#393596;#66117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828;#379592;#398660;#143105;#149194;#398661;#393596;#66117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828;#379592;#398660;#143105;#149194;#398661;#393596;#66117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828;#379592;#398660;#143105;#149194;#398661;#393596;#66117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828;#379592;#398660;#143105;#149194;#398661;#393596;#66117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828;#379592;#398660;#143105;#149194;#398661;#393596;#66117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71429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2263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828;#37959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1242"/>
  <p:tag name="LEFT" val="694.3849"/>
  <p:tag name="WIDTH" val="105.4195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28"/>
  <p:tag name="LEFT" val="660.7076"/>
  <p:tag name="WIDTH" val="172.774"/>
  <p:tag name="HEIGHT" val="92.64693"/>
  <p:tag name="SHAPEREFLECTION" val="-2.147484E+09"/>
  <p:tag name="SHAPEGLOW" val="0"/>
  <p:tag name="SOFTEDG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1242"/>
  <p:tag name="LEFT" val="287.3331"/>
  <p:tag name="WIDTH" val="87.24378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29"/>
  <p:tag name="LEFT" val="244.568"/>
  <p:tag name="WIDTH" val="172.7739"/>
  <p:tag name="HEIGHT" val="92.64685"/>
  <p:tag name="SHAPEREFLECTION" val="-2.147484E+09"/>
  <p:tag name="SHAPEGLOW" val="0"/>
  <p:tag name="SOFTEDGE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1242"/>
  <p:tag name="LEFT" val="495.4028"/>
  <p:tag name="WIDTH" val="87.24378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5.283"/>
  <p:tag name="LEFT" val="452.6378"/>
  <p:tag name="WIDTH" val="172.7739"/>
  <p:tag name="HEIGHT" val="92.64685"/>
  <p:tag name="SHAPEREFLECTION" val="-2.147484E+09"/>
  <p:tag name="SHAPEGLOW" val="0"/>
  <p:tag name="SOFTEDGE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5.1242"/>
  <p:tag name="LEFT" val="107.0045"/>
  <p:tag name="WIDTH" val="50.8922"/>
  <p:tag name="HEIGHT" val="29.08126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2772</Words>
  <Application>Microsoft Office PowerPoint</Application>
  <PresentationFormat>宽屏</PresentationFormat>
  <Paragraphs>225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55" baseType="lpstr">
      <vt:lpstr>Facon</vt:lpstr>
      <vt:lpstr>MiSans Normal</vt:lpstr>
      <vt:lpstr>OPPOSans M</vt:lpstr>
      <vt:lpstr>OPPOSans R</vt:lpstr>
      <vt:lpstr>等线</vt:lpstr>
      <vt:lpstr>方正特雅宋简体</vt:lpstr>
      <vt:lpstr>方正小标宋简体</vt:lpstr>
      <vt:lpstr>汉仪菱心体简</vt:lpstr>
      <vt:lpstr>汉仪尚巍手书简</vt:lpstr>
      <vt:lpstr>华文仿宋</vt:lpstr>
      <vt:lpstr>华文新魏</vt:lpstr>
      <vt:lpstr>锐字云字库锐宋粗GB</vt:lpstr>
      <vt:lpstr>思源黑体 CN Bold</vt:lpstr>
      <vt:lpstr>思源宋体 CN Heavy</vt:lpstr>
      <vt:lpstr>微软雅黑</vt:lpstr>
      <vt:lpstr>微软雅黑 Light</vt:lpstr>
      <vt:lpstr>演示镇魂行楷</vt:lpstr>
      <vt:lpstr>印品黑体</vt:lpstr>
      <vt:lpstr>Arial</vt:lpstr>
      <vt:lpstr>Calibri</vt:lpstr>
      <vt:lpstr>Century Gothic</vt:lpstr>
      <vt:lpstr>Century Schoolbook</vt:lpstr>
      <vt:lpstr>Impact</vt:lpstr>
      <vt:lpstr>Roboto</vt:lpstr>
      <vt:lpstr>Roboto Regular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WXY</cp:lastModifiedBy>
  <cp:revision>218</cp:revision>
  <dcterms:created xsi:type="dcterms:W3CDTF">2022-06-24T10:47:50Z</dcterms:created>
  <dcterms:modified xsi:type="dcterms:W3CDTF">2022-06-24T12:08:28Z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2052-11.8.2.10337</vt:lpwstr>
  </property>
  <property fmtid="{D5CDD505-2E9C-101B-9397-08002B2CF9AE}" pid="3" name="ICV">
    <vt:lpwstr>B247F954821D41E19A40B61CAF9F346A</vt:lpwstr>
  </property>
</Properties>
</file>